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156"/>
  </p:notesMasterIdLst>
  <p:sldIdLst>
    <p:sldId id="256" r:id="rId3"/>
    <p:sldId id="257" r:id="rId4"/>
    <p:sldId id="864" r:id="rId5"/>
    <p:sldId id="1125" r:id="rId6"/>
    <p:sldId id="880" r:id="rId7"/>
    <p:sldId id="881" r:id="rId8"/>
    <p:sldId id="883" r:id="rId9"/>
    <p:sldId id="884" r:id="rId10"/>
    <p:sldId id="867" r:id="rId11"/>
    <p:sldId id="882" r:id="rId12"/>
    <p:sldId id="937" r:id="rId13"/>
    <p:sldId id="983" r:id="rId14"/>
    <p:sldId id="894" r:id="rId15"/>
    <p:sldId id="895" r:id="rId16"/>
    <p:sldId id="896" r:id="rId17"/>
    <p:sldId id="892" r:id="rId18"/>
    <p:sldId id="893" r:id="rId19"/>
    <p:sldId id="1164" r:id="rId20"/>
    <p:sldId id="258" r:id="rId21"/>
    <p:sldId id="1017" r:id="rId22"/>
    <p:sldId id="898" r:id="rId23"/>
    <p:sldId id="259" r:id="rId24"/>
    <p:sldId id="260" r:id="rId25"/>
    <p:sldId id="900" r:id="rId26"/>
    <p:sldId id="1018" r:id="rId27"/>
    <p:sldId id="901" r:id="rId28"/>
    <p:sldId id="902" r:id="rId29"/>
    <p:sldId id="1043" r:id="rId30"/>
    <p:sldId id="1075" r:id="rId31"/>
    <p:sldId id="1076" r:id="rId32"/>
    <p:sldId id="1008" r:id="rId33"/>
    <p:sldId id="1009" r:id="rId34"/>
    <p:sldId id="1011" r:id="rId35"/>
    <p:sldId id="1077" r:id="rId36"/>
    <p:sldId id="1078" r:id="rId37"/>
    <p:sldId id="1144" r:id="rId38"/>
    <p:sldId id="1012" r:id="rId39"/>
    <p:sldId id="887" r:id="rId40"/>
    <p:sldId id="888" r:id="rId41"/>
    <p:sldId id="1015" r:id="rId42"/>
    <p:sldId id="1145" r:id="rId43"/>
    <p:sldId id="911" r:id="rId44"/>
    <p:sldId id="916" r:id="rId45"/>
    <p:sldId id="908" r:id="rId46"/>
    <p:sldId id="909" r:id="rId47"/>
    <p:sldId id="910" r:id="rId48"/>
    <p:sldId id="1155" r:id="rId49"/>
    <p:sldId id="1066" r:id="rId50"/>
    <p:sldId id="1156" r:id="rId51"/>
    <p:sldId id="1069" r:id="rId52"/>
    <p:sldId id="1074" r:id="rId53"/>
    <p:sldId id="918" r:id="rId54"/>
    <p:sldId id="1016" r:id="rId55"/>
    <p:sldId id="1079" r:id="rId56"/>
    <p:sldId id="1080" r:id="rId57"/>
    <p:sldId id="1081" r:id="rId58"/>
    <p:sldId id="1013" r:id="rId59"/>
    <p:sldId id="922" r:id="rId60"/>
    <p:sldId id="946" r:id="rId61"/>
    <p:sldId id="945" r:id="rId62"/>
    <p:sldId id="921" r:id="rId63"/>
    <p:sldId id="919" r:id="rId64"/>
    <p:sldId id="940" r:id="rId65"/>
    <p:sldId id="962" r:id="rId66"/>
    <p:sldId id="963" r:id="rId67"/>
    <p:sldId id="935" r:id="rId68"/>
    <p:sldId id="981" r:id="rId69"/>
    <p:sldId id="1093" r:id="rId70"/>
    <p:sldId id="1095" r:id="rId71"/>
    <p:sldId id="934" r:id="rId72"/>
    <p:sldId id="980" r:id="rId73"/>
    <p:sldId id="969" r:id="rId74"/>
    <p:sldId id="970" r:id="rId75"/>
    <p:sldId id="954" r:id="rId76"/>
    <p:sldId id="955" r:id="rId77"/>
    <p:sldId id="932" r:id="rId78"/>
    <p:sldId id="978" r:id="rId79"/>
    <p:sldId id="971" r:id="rId80"/>
    <p:sldId id="972" r:id="rId81"/>
    <p:sldId id="1006" r:id="rId82"/>
    <p:sldId id="975" r:id="rId83"/>
    <p:sldId id="995" r:id="rId84"/>
    <p:sldId id="996" r:id="rId85"/>
    <p:sldId id="997" r:id="rId86"/>
    <p:sldId id="433" r:id="rId87"/>
    <p:sldId id="288" r:id="rId88"/>
    <p:sldId id="1060" r:id="rId89"/>
    <p:sldId id="1062" r:id="rId90"/>
    <p:sldId id="999" r:id="rId91"/>
    <p:sldId id="1002" r:id="rId92"/>
    <p:sldId id="1019" r:id="rId93"/>
    <p:sldId id="977" r:id="rId94"/>
    <p:sldId id="1065" r:id="rId95"/>
    <p:sldId id="1000" r:id="rId96"/>
    <p:sldId id="1061" r:id="rId97"/>
    <p:sldId id="1097" r:id="rId98"/>
    <p:sldId id="1046" r:id="rId99"/>
    <p:sldId id="1102" r:id="rId100"/>
    <p:sldId id="1047" r:id="rId101"/>
    <p:sldId id="1048" r:id="rId102"/>
    <p:sldId id="1053" r:id="rId103"/>
    <p:sldId id="1083" r:id="rId104"/>
    <p:sldId id="1003" r:id="rId105"/>
    <p:sldId id="1004" r:id="rId106"/>
    <p:sldId id="1020" r:id="rId107"/>
    <p:sldId id="1024" r:id="rId108"/>
    <p:sldId id="1025" r:id="rId109"/>
    <p:sldId id="1026" r:id="rId110"/>
    <p:sldId id="1027" r:id="rId111"/>
    <p:sldId id="1028" r:id="rId112"/>
    <p:sldId id="1029" r:id="rId113"/>
    <p:sldId id="1031" r:id="rId114"/>
    <p:sldId id="1032" r:id="rId115"/>
    <p:sldId id="1157" r:id="rId116"/>
    <p:sldId id="1033" r:id="rId117"/>
    <p:sldId id="1098" r:id="rId118"/>
    <p:sldId id="1037" r:id="rId119"/>
    <p:sldId id="1091" r:id="rId120"/>
    <p:sldId id="1146" r:id="rId121"/>
    <p:sldId id="1139" r:id="rId122"/>
    <p:sldId id="1162" r:id="rId123"/>
    <p:sldId id="1163" r:id="rId124"/>
    <p:sldId id="1092" r:id="rId125"/>
    <p:sldId id="1158" r:id="rId126"/>
    <p:sldId id="1159" r:id="rId127"/>
    <p:sldId id="1160" r:id="rId128"/>
    <p:sldId id="1161" r:id="rId129"/>
    <p:sldId id="1140" r:id="rId130"/>
    <p:sldId id="1109" r:id="rId131"/>
    <p:sldId id="1110" r:id="rId132"/>
    <p:sldId id="1121" r:id="rId133"/>
    <p:sldId id="1099" r:id="rId134"/>
    <p:sldId id="1147" r:id="rId135"/>
    <p:sldId id="1128" r:id="rId136"/>
    <p:sldId id="1129" r:id="rId137"/>
    <p:sldId id="1130" r:id="rId138"/>
    <p:sldId id="1131" r:id="rId139"/>
    <p:sldId id="1132" r:id="rId140"/>
    <p:sldId id="1133" r:id="rId141"/>
    <p:sldId id="1134" r:id="rId142"/>
    <p:sldId id="1148" r:id="rId143"/>
    <p:sldId id="1082" r:id="rId144"/>
    <p:sldId id="1137" r:id="rId145"/>
    <p:sldId id="1084" r:id="rId146"/>
    <p:sldId id="1085" r:id="rId147"/>
    <p:sldId id="1086" r:id="rId148"/>
    <p:sldId id="1087" r:id="rId149"/>
    <p:sldId id="1103" r:id="rId150"/>
    <p:sldId id="1088" r:id="rId151"/>
    <p:sldId id="1105" r:id="rId152"/>
    <p:sldId id="1106" r:id="rId153"/>
    <p:sldId id="1107" r:id="rId154"/>
    <p:sldId id="1153" r:id="rId15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4D22E24-9E87-D0AA-1614-752D12025EF7}" name="Lawrence Hirsch" initials="LJH" userId="Lawrence Hirsch" providerId="None"/>
</p188:authorLst>
</file>

<file path=ppt/commentAuthors.xml><?xml version="1.0" encoding="utf-8"?>
<p:cmAuthorLst xmlns:a="http://schemas.openxmlformats.org/drawingml/2006/main" xmlns:r="http://schemas.openxmlformats.org/officeDocument/2006/relationships" xmlns:p="http://schemas.openxmlformats.org/presentationml/2006/main">
  <p:cmAuthor id="2" name="Markus Leitinger" initials="ML" lastIdx="5" clrIdx="0">
    <p:extLst>
      <p:ext uri="{19B8F6BF-5375-455C-9EA6-DF929625EA0E}">
        <p15:presenceInfo xmlns:p15="http://schemas.microsoft.com/office/powerpoint/2012/main" userId="22e383a627642bc8" providerId="Windows Live"/>
      </p:ext>
    </p:extLst>
  </p:cmAuthor>
  <p:cmAuthor id="3" name="Michael Fong" initials="MF" lastIdx="10" clrIdx="1">
    <p:extLst>
      <p:ext uri="{19B8F6BF-5375-455C-9EA6-DF929625EA0E}">
        <p15:presenceInfo xmlns:p15="http://schemas.microsoft.com/office/powerpoint/2012/main" userId="2c618947f54fd810" providerId="Windows Live"/>
      </p:ext>
    </p:extLst>
  </p:cmAuthor>
  <p:cmAuthor id="4" name="Lawrence Hirsch" initials="LJH" lastIdx="2" clrIdx="2">
    <p:extLst>
      <p:ext uri="{19B8F6BF-5375-455C-9EA6-DF929625EA0E}">
        <p15:presenceInfo xmlns:p15="http://schemas.microsoft.com/office/powerpoint/2012/main" userId="Lawrence Hirsch" providerId="None"/>
      </p:ext>
    </p:extLst>
  </p:cmAuthor>
  <p:cmAuthor id="5" name="Leitinger Markus" initials="LM" lastIdx="1" clrIdx="3">
    <p:extLst>
      <p:ext uri="{19B8F6BF-5375-455C-9EA6-DF929625EA0E}">
        <p15:presenceInfo xmlns:p15="http://schemas.microsoft.com/office/powerpoint/2012/main" userId="Leitinger Markus"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D386F2"/>
    <a:srgbClr val="66FF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859" autoAdjust="0"/>
    <p:restoredTop sz="83946" autoAdjust="0"/>
  </p:normalViewPr>
  <p:slideViewPr>
    <p:cSldViewPr snapToGrid="0">
      <p:cViewPr varScale="1">
        <p:scale>
          <a:sx n="106" d="100"/>
          <a:sy n="106" d="100"/>
        </p:scale>
        <p:origin x="1384" y="184"/>
      </p:cViewPr>
      <p:guideLst/>
    </p:cSldViewPr>
  </p:slideViewPr>
  <p:notesTextViewPr>
    <p:cViewPr>
      <p:scale>
        <a:sx n="1" d="1"/>
        <a:sy n="1" d="1"/>
      </p:scale>
      <p:origin x="0" y="0"/>
    </p:cViewPr>
  </p:notesTextViewPr>
  <p:sorterViewPr>
    <p:cViewPr varScale="1">
      <p:scale>
        <a:sx n="1" d="1"/>
        <a:sy n="1" d="1"/>
      </p:scale>
      <p:origin x="0" y="-18084"/>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63" Type="http://schemas.openxmlformats.org/officeDocument/2006/relationships/slide" Target="slides/slide61.xml"/><Relationship Id="rId84" Type="http://schemas.openxmlformats.org/officeDocument/2006/relationships/slide" Target="slides/slide82.xml"/><Relationship Id="rId138" Type="http://schemas.openxmlformats.org/officeDocument/2006/relationships/slide" Target="slides/slide136.xml"/><Relationship Id="rId159" Type="http://schemas.openxmlformats.org/officeDocument/2006/relationships/viewProps" Target="viewProps.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53" Type="http://schemas.openxmlformats.org/officeDocument/2006/relationships/slide" Target="slides/slide51.xml"/><Relationship Id="rId74" Type="http://schemas.openxmlformats.org/officeDocument/2006/relationships/slide" Target="slides/slide72.xml"/><Relationship Id="rId128" Type="http://schemas.openxmlformats.org/officeDocument/2006/relationships/slide" Target="slides/slide126.xml"/><Relationship Id="rId149" Type="http://schemas.openxmlformats.org/officeDocument/2006/relationships/slide" Target="slides/slide147.xml"/><Relationship Id="rId5" Type="http://schemas.openxmlformats.org/officeDocument/2006/relationships/slide" Target="slides/slide3.xml"/><Relationship Id="rId95" Type="http://schemas.openxmlformats.org/officeDocument/2006/relationships/slide" Target="slides/slide93.xml"/><Relationship Id="rId160" Type="http://schemas.openxmlformats.org/officeDocument/2006/relationships/theme" Target="theme/theme1.xml"/><Relationship Id="rId22" Type="http://schemas.openxmlformats.org/officeDocument/2006/relationships/slide" Target="slides/slide20.xml"/><Relationship Id="rId43" Type="http://schemas.openxmlformats.org/officeDocument/2006/relationships/slide" Target="slides/slide41.xml"/><Relationship Id="rId64" Type="http://schemas.openxmlformats.org/officeDocument/2006/relationships/slide" Target="slides/slide62.xml"/><Relationship Id="rId118" Type="http://schemas.openxmlformats.org/officeDocument/2006/relationships/slide" Target="slides/slide116.xml"/><Relationship Id="rId139" Type="http://schemas.openxmlformats.org/officeDocument/2006/relationships/slide" Target="slides/slide137.xml"/><Relationship Id="rId85" Type="http://schemas.openxmlformats.org/officeDocument/2006/relationships/slide" Target="slides/slide83.xml"/><Relationship Id="rId150" Type="http://schemas.openxmlformats.org/officeDocument/2006/relationships/slide" Target="slides/slide148.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08" Type="http://schemas.openxmlformats.org/officeDocument/2006/relationships/slide" Target="slides/slide106.xml"/><Relationship Id="rId124" Type="http://schemas.openxmlformats.org/officeDocument/2006/relationships/slide" Target="slides/slide122.xml"/><Relationship Id="rId129" Type="http://schemas.openxmlformats.org/officeDocument/2006/relationships/slide" Target="slides/slide127.xml"/><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40" Type="http://schemas.openxmlformats.org/officeDocument/2006/relationships/slide" Target="slides/slide138.xml"/><Relationship Id="rId145" Type="http://schemas.openxmlformats.org/officeDocument/2006/relationships/slide" Target="slides/slide143.xml"/><Relationship Id="rId16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23" Type="http://schemas.openxmlformats.org/officeDocument/2006/relationships/slide" Target="slides/slide21.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119" Type="http://schemas.openxmlformats.org/officeDocument/2006/relationships/slide" Target="slides/slide117.xml"/><Relationship Id="rId44" Type="http://schemas.openxmlformats.org/officeDocument/2006/relationships/slide" Target="slides/slide42.xml"/><Relationship Id="rId60" Type="http://schemas.openxmlformats.org/officeDocument/2006/relationships/slide" Target="slides/slide58.xml"/><Relationship Id="rId65" Type="http://schemas.openxmlformats.org/officeDocument/2006/relationships/slide" Target="slides/slide63.xml"/><Relationship Id="rId81" Type="http://schemas.openxmlformats.org/officeDocument/2006/relationships/slide" Target="slides/slide79.xml"/><Relationship Id="rId86" Type="http://schemas.openxmlformats.org/officeDocument/2006/relationships/slide" Target="slides/slide84.xml"/><Relationship Id="rId130" Type="http://schemas.openxmlformats.org/officeDocument/2006/relationships/slide" Target="slides/slide128.xml"/><Relationship Id="rId135" Type="http://schemas.openxmlformats.org/officeDocument/2006/relationships/slide" Target="slides/slide133.xml"/><Relationship Id="rId151" Type="http://schemas.openxmlformats.org/officeDocument/2006/relationships/slide" Target="slides/slide149.xml"/><Relationship Id="rId156" Type="http://schemas.openxmlformats.org/officeDocument/2006/relationships/notesMaster" Target="notesMasters/notesMaster1.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slide" Target="slides/slide123.xml"/><Relationship Id="rId141" Type="http://schemas.openxmlformats.org/officeDocument/2006/relationships/slide" Target="slides/slide139.xml"/><Relationship Id="rId146" Type="http://schemas.openxmlformats.org/officeDocument/2006/relationships/slide" Target="slides/slide144.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162" Type="http://schemas.microsoft.com/office/2018/10/relationships/authors" Target="authors.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openxmlformats.org/officeDocument/2006/relationships/slide" Target="slides/slide129.xml"/><Relationship Id="rId136" Type="http://schemas.openxmlformats.org/officeDocument/2006/relationships/slide" Target="slides/slide134.xml"/><Relationship Id="rId157" Type="http://schemas.openxmlformats.org/officeDocument/2006/relationships/commentAuthors" Target="commentAuthors.xml"/><Relationship Id="rId61" Type="http://schemas.openxmlformats.org/officeDocument/2006/relationships/slide" Target="slides/slide59.xml"/><Relationship Id="rId82" Type="http://schemas.openxmlformats.org/officeDocument/2006/relationships/slide" Target="slides/slide80.xml"/><Relationship Id="rId152" Type="http://schemas.openxmlformats.org/officeDocument/2006/relationships/slide" Target="slides/slide15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slide" Target="slides/slide124.xml"/><Relationship Id="rId147" Type="http://schemas.openxmlformats.org/officeDocument/2006/relationships/slide" Target="slides/slide14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142" Type="http://schemas.openxmlformats.org/officeDocument/2006/relationships/slide" Target="slides/slide140.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slide" Target="slides/slide114.xml"/><Relationship Id="rId137" Type="http://schemas.openxmlformats.org/officeDocument/2006/relationships/slide" Target="slides/slide135.xml"/><Relationship Id="rId158" Type="http://schemas.openxmlformats.org/officeDocument/2006/relationships/presProps" Target="presProps.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slide" Target="slides/slide109.xml"/><Relationship Id="rId132" Type="http://schemas.openxmlformats.org/officeDocument/2006/relationships/slide" Target="slides/slide130.xml"/><Relationship Id="rId153" Type="http://schemas.openxmlformats.org/officeDocument/2006/relationships/slide" Target="slides/slide151.xml"/><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6" Type="http://schemas.openxmlformats.org/officeDocument/2006/relationships/slide" Target="slides/slide104.xml"/><Relationship Id="rId127" Type="http://schemas.openxmlformats.org/officeDocument/2006/relationships/slide" Target="slides/slide125.xml"/><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78" Type="http://schemas.openxmlformats.org/officeDocument/2006/relationships/slide" Target="slides/slide76.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43" Type="http://schemas.openxmlformats.org/officeDocument/2006/relationships/slide" Target="slides/slide141.xml"/><Relationship Id="rId148" Type="http://schemas.openxmlformats.org/officeDocument/2006/relationships/slide" Target="slides/slide146.xml"/><Relationship Id="rId4" Type="http://schemas.openxmlformats.org/officeDocument/2006/relationships/slide" Target="slides/slide2.xml"/><Relationship Id="rId9" Type="http://schemas.openxmlformats.org/officeDocument/2006/relationships/slide" Target="slides/slide7.xml"/><Relationship Id="rId26" Type="http://schemas.openxmlformats.org/officeDocument/2006/relationships/slide" Target="slides/slide24.xml"/><Relationship Id="rId47" Type="http://schemas.openxmlformats.org/officeDocument/2006/relationships/slide" Target="slides/slide45.xml"/><Relationship Id="rId68" Type="http://schemas.openxmlformats.org/officeDocument/2006/relationships/slide" Target="slides/slide66.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slide" Target="slides/slide131.xml"/><Relationship Id="rId154" Type="http://schemas.openxmlformats.org/officeDocument/2006/relationships/slide" Target="slides/slide152.xml"/><Relationship Id="rId16" Type="http://schemas.openxmlformats.org/officeDocument/2006/relationships/slide" Target="slides/slide14.xml"/><Relationship Id="rId37" Type="http://schemas.openxmlformats.org/officeDocument/2006/relationships/slide" Target="slides/slide35.xml"/><Relationship Id="rId58" Type="http://schemas.openxmlformats.org/officeDocument/2006/relationships/slide" Target="slides/slide56.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44" Type="http://schemas.openxmlformats.org/officeDocument/2006/relationships/slide" Target="slides/slide142.xml"/><Relationship Id="rId90" Type="http://schemas.openxmlformats.org/officeDocument/2006/relationships/slide" Target="slides/slide88.xml"/><Relationship Id="rId27" Type="http://schemas.openxmlformats.org/officeDocument/2006/relationships/slide" Target="slides/slide25.xml"/><Relationship Id="rId48" Type="http://schemas.openxmlformats.org/officeDocument/2006/relationships/slide" Target="slides/slide46.xml"/><Relationship Id="rId69" Type="http://schemas.openxmlformats.org/officeDocument/2006/relationships/slide" Target="slides/slide67.xml"/><Relationship Id="rId113" Type="http://schemas.openxmlformats.org/officeDocument/2006/relationships/slide" Target="slides/slide111.xml"/><Relationship Id="rId134" Type="http://schemas.openxmlformats.org/officeDocument/2006/relationships/slide" Target="slides/slide132.xml"/><Relationship Id="rId80" Type="http://schemas.openxmlformats.org/officeDocument/2006/relationships/slide" Target="slides/slide78.xml"/><Relationship Id="rId155" Type="http://schemas.openxmlformats.org/officeDocument/2006/relationships/slide" Target="slides/slide15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AT" dirty="0"/>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6473E46-087C-4479-B50D-9AB500430EE1}" type="datetimeFigureOut">
              <a:rPr lang="de-AT" smtClean="0"/>
              <a:t>15.04.25</a:t>
            </a:fld>
            <a:endParaRPr lang="de-AT" dirty="0"/>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AT" dirty="0"/>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AT" dirty="0"/>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9AF8B50-0A51-46E5-BFF3-0F9968C2C19B}" type="slidenum">
              <a:rPr lang="de-AT" smtClean="0"/>
              <a:t>‹#›</a:t>
            </a:fld>
            <a:endParaRPr lang="de-AT" dirty="0"/>
          </a:p>
        </p:txBody>
      </p:sp>
    </p:spTree>
    <p:extLst>
      <p:ext uri="{BB962C8B-B14F-4D97-AF65-F5344CB8AC3E}">
        <p14:creationId xmlns:p14="http://schemas.microsoft.com/office/powerpoint/2010/main" val="14604952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9AF8B50-0A51-46E5-BFF3-0F9968C2C19B}" type="slidenum">
              <a:rPr lang="de-AT" smtClean="0"/>
              <a:t>1</a:t>
            </a:fld>
            <a:endParaRPr lang="de-AT" dirty="0"/>
          </a:p>
        </p:txBody>
      </p:sp>
    </p:spTree>
    <p:extLst>
      <p:ext uri="{BB962C8B-B14F-4D97-AF65-F5344CB8AC3E}">
        <p14:creationId xmlns:p14="http://schemas.microsoft.com/office/powerpoint/2010/main" val="36391197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9AF8B50-0A51-46E5-BFF3-0F9968C2C19B}" type="slidenum">
              <a:rPr lang="de-AT" smtClean="0"/>
              <a:t>15</a:t>
            </a:fld>
            <a:endParaRPr lang="de-AT" dirty="0"/>
          </a:p>
        </p:txBody>
      </p:sp>
    </p:spTree>
    <p:extLst>
      <p:ext uri="{BB962C8B-B14F-4D97-AF65-F5344CB8AC3E}">
        <p14:creationId xmlns:p14="http://schemas.microsoft.com/office/powerpoint/2010/main" val="1315374001"/>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9AF8B50-0A51-46E5-BFF3-0F9968C2C19B}" type="slidenum">
              <a:rPr lang="de-AT" smtClean="0"/>
              <a:t>132</a:t>
            </a:fld>
            <a:endParaRPr lang="de-AT" dirty="0"/>
          </a:p>
        </p:txBody>
      </p:sp>
    </p:spTree>
    <p:extLst>
      <p:ext uri="{BB962C8B-B14F-4D97-AF65-F5344CB8AC3E}">
        <p14:creationId xmlns:p14="http://schemas.microsoft.com/office/powerpoint/2010/main" val="1307793125"/>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9AF8B50-0A51-46E5-BFF3-0F9968C2C19B}" type="slidenum">
              <a:rPr lang="de-AT" smtClean="0"/>
              <a:t>134</a:t>
            </a:fld>
            <a:endParaRPr lang="de-AT" dirty="0"/>
          </a:p>
        </p:txBody>
      </p:sp>
    </p:spTree>
    <p:extLst>
      <p:ext uri="{BB962C8B-B14F-4D97-AF65-F5344CB8AC3E}">
        <p14:creationId xmlns:p14="http://schemas.microsoft.com/office/powerpoint/2010/main" val="3746913078"/>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9AF8B50-0A51-46E5-BFF3-0F9968C2C19B}" type="slidenum">
              <a:rPr lang="de-AT" smtClean="0"/>
              <a:t>135</a:t>
            </a:fld>
            <a:endParaRPr lang="de-AT" dirty="0"/>
          </a:p>
        </p:txBody>
      </p:sp>
    </p:spTree>
    <p:extLst>
      <p:ext uri="{BB962C8B-B14F-4D97-AF65-F5344CB8AC3E}">
        <p14:creationId xmlns:p14="http://schemas.microsoft.com/office/powerpoint/2010/main" val="486662481"/>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9AF8B50-0A51-46E5-BFF3-0F9968C2C19B}" type="slidenum">
              <a:rPr lang="de-AT" smtClean="0"/>
              <a:t>136</a:t>
            </a:fld>
            <a:endParaRPr lang="de-AT" dirty="0"/>
          </a:p>
        </p:txBody>
      </p:sp>
    </p:spTree>
    <p:extLst>
      <p:ext uri="{BB962C8B-B14F-4D97-AF65-F5344CB8AC3E}">
        <p14:creationId xmlns:p14="http://schemas.microsoft.com/office/powerpoint/2010/main" val="2363824027"/>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9AF8B50-0A51-46E5-BFF3-0F9968C2C19B}" type="slidenum">
              <a:rPr lang="de-AT" smtClean="0"/>
              <a:t>137</a:t>
            </a:fld>
            <a:endParaRPr lang="de-AT" dirty="0"/>
          </a:p>
        </p:txBody>
      </p:sp>
    </p:spTree>
    <p:extLst>
      <p:ext uri="{BB962C8B-B14F-4D97-AF65-F5344CB8AC3E}">
        <p14:creationId xmlns:p14="http://schemas.microsoft.com/office/powerpoint/2010/main" val="1388364473"/>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9AF8B50-0A51-46E5-BFF3-0F9968C2C19B}" type="slidenum">
              <a:rPr lang="de-AT" smtClean="0"/>
              <a:t>138</a:t>
            </a:fld>
            <a:endParaRPr lang="de-AT" dirty="0"/>
          </a:p>
        </p:txBody>
      </p:sp>
    </p:spTree>
    <p:extLst>
      <p:ext uri="{BB962C8B-B14F-4D97-AF65-F5344CB8AC3E}">
        <p14:creationId xmlns:p14="http://schemas.microsoft.com/office/powerpoint/2010/main" val="215054972"/>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9AF8B50-0A51-46E5-BFF3-0F9968C2C19B}" type="slidenum">
              <a:rPr lang="de-AT" smtClean="0"/>
              <a:t>139</a:t>
            </a:fld>
            <a:endParaRPr lang="de-AT" dirty="0"/>
          </a:p>
        </p:txBody>
      </p:sp>
    </p:spTree>
    <p:extLst>
      <p:ext uri="{BB962C8B-B14F-4D97-AF65-F5344CB8AC3E}">
        <p14:creationId xmlns:p14="http://schemas.microsoft.com/office/powerpoint/2010/main" val="3518298111"/>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9AF8B50-0A51-46E5-BFF3-0F9968C2C19B}" type="slidenum">
              <a:rPr lang="de-AT" smtClean="0"/>
              <a:t>140</a:t>
            </a:fld>
            <a:endParaRPr lang="de-AT" dirty="0"/>
          </a:p>
        </p:txBody>
      </p:sp>
    </p:spTree>
    <p:extLst>
      <p:ext uri="{BB962C8B-B14F-4D97-AF65-F5344CB8AC3E}">
        <p14:creationId xmlns:p14="http://schemas.microsoft.com/office/powerpoint/2010/main" val="2970082227"/>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29AF8B50-0A51-46E5-BFF3-0F9968C2C19B}" type="slidenum">
              <a:rPr lang="de-AT" smtClean="0"/>
              <a:t>142</a:t>
            </a:fld>
            <a:endParaRPr lang="de-AT" dirty="0"/>
          </a:p>
        </p:txBody>
      </p:sp>
    </p:spTree>
    <p:extLst>
      <p:ext uri="{BB962C8B-B14F-4D97-AF65-F5344CB8AC3E}">
        <p14:creationId xmlns:p14="http://schemas.microsoft.com/office/powerpoint/2010/main" val="2843885703"/>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9AF8B50-0A51-46E5-BFF3-0F9968C2C19B}" type="slidenum">
              <a:rPr lang="de-AT" smtClean="0"/>
              <a:t>143</a:t>
            </a:fld>
            <a:endParaRPr lang="de-AT" dirty="0"/>
          </a:p>
        </p:txBody>
      </p:sp>
    </p:spTree>
    <p:extLst>
      <p:ext uri="{BB962C8B-B14F-4D97-AF65-F5344CB8AC3E}">
        <p14:creationId xmlns:p14="http://schemas.microsoft.com/office/powerpoint/2010/main" val="15735850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9AF8B50-0A51-46E5-BFF3-0F9968C2C19B}" type="slidenum">
              <a:rPr lang="de-AT" smtClean="0"/>
              <a:t>16</a:t>
            </a:fld>
            <a:endParaRPr lang="de-AT" dirty="0"/>
          </a:p>
        </p:txBody>
      </p:sp>
    </p:spTree>
    <p:extLst>
      <p:ext uri="{BB962C8B-B14F-4D97-AF65-F5344CB8AC3E}">
        <p14:creationId xmlns:p14="http://schemas.microsoft.com/office/powerpoint/2010/main" val="448500451"/>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9AF8B50-0A51-46E5-BFF3-0F9968C2C19B}" type="slidenum">
              <a:rPr lang="de-AT" smtClean="0"/>
              <a:t>144</a:t>
            </a:fld>
            <a:endParaRPr lang="de-AT" dirty="0"/>
          </a:p>
        </p:txBody>
      </p:sp>
    </p:spTree>
    <p:extLst>
      <p:ext uri="{BB962C8B-B14F-4D97-AF65-F5344CB8AC3E}">
        <p14:creationId xmlns:p14="http://schemas.microsoft.com/office/powerpoint/2010/main" val="4148965370"/>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29AF8B50-0A51-46E5-BFF3-0F9968C2C19B}" type="slidenum">
              <a:rPr lang="de-AT" smtClean="0"/>
              <a:t>147</a:t>
            </a:fld>
            <a:endParaRPr lang="de-AT" dirty="0"/>
          </a:p>
        </p:txBody>
      </p:sp>
    </p:spTree>
    <p:extLst>
      <p:ext uri="{BB962C8B-B14F-4D97-AF65-F5344CB8AC3E}">
        <p14:creationId xmlns:p14="http://schemas.microsoft.com/office/powerpoint/2010/main" val="1143485553"/>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9AF8B50-0A51-46E5-BFF3-0F9968C2C19B}" type="slidenum">
              <a:rPr lang="de-AT" smtClean="0"/>
              <a:t>148</a:t>
            </a:fld>
            <a:endParaRPr lang="de-AT" dirty="0"/>
          </a:p>
        </p:txBody>
      </p:sp>
    </p:spTree>
    <p:extLst>
      <p:ext uri="{BB962C8B-B14F-4D97-AF65-F5344CB8AC3E}">
        <p14:creationId xmlns:p14="http://schemas.microsoft.com/office/powerpoint/2010/main" val="2618337730"/>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29AF8B50-0A51-46E5-BFF3-0F9968C2C19B}" type="slidenum">
              <a:rPr lang="de-AT" smtClean="0"/>
              <a:t>149</a:t>
            </a:fld>
            <a:endParaRPr lang="de-AT" dirty="0"/>
          </a:p>
        </p:txBody>
      </p:sp>
    </p:spTree>
    <p:extLst>
      <p:ext uri="{BB962C8B-B14F-4D97-AF65-F5344CB8AC3E}">
        <p14:creationId xmlns:p14="http://schemas.microsoft.com/office/powerpoint/2010/main" val="2061965628"/>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9AF8B50-0A51-46E5-BFF3-0F9968C2C19B}" type="slidenum">
              <a:rPr lang="de-AT" smtClean="0"/>
              <a:t>150</a:t>
            </a:fld>
            <a:endParaRPr lang="de-AT" dirty="0"/>
          </a:p>
        </p:txBody>
      </p:sp>
    </p:spTree>
    <p:extLst>
      <p:ext uri="{BB962C8B-B14F-4D97-AF65-F5344CB8AC3E}">
        <p14:creationId xmlns:p14="http://schemas.microsoft.com/office/powerpoint/2010/main" val="747229755"/>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29AF8B50-0A51-46E5-BFF3-0F9968C2C19B}" type="slidenum">
              <a:rPr lang="de-AT" smtClean="0"/>
              <a:t>151</a:t>
            </a:fld>
            <a:endParaRPr lang="de-AT" dirty="0"/>
          </a:p>
        </p:txBody>
      </p:sp>
    </p:spTree>
    <p:extLst>
      <p:ext uri="{BB962C8B-B14F-4D97-AF65-F5344CB8AC3E}">
        <p14:creationId xmlns:p14="http://schemas.microsoft.com/office/powerpoint/2010/main" val="3403292749"/>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dirty="0"/>
          </a:p>
        </p:txBody>
      </p:sp>
      <p:sp>
        <p:nvSpPr>
          <p:cNvPr id="4" name="Slide Number Placeholder 3"/>
          <p:cNvSpPr>
            <a:spLocks noGrp="1"/>
          </p:cNvSpPr>
          <p:nvPr>
            <p:ph type="sldNum" sz="quarter" idx="5"/>
          </p:nvPr>
        </p:nvSpPr>
        <p:spPr/>
        <p:txBody>
          <a:bodyPr/>
          <a:lstStyle/>
          <a:p>
            <a:fld id="{29AF8B50-0A51-46E5-BFF3-0F9968C2C19B}" type="slidenum">
              <a:rPr lang="de-AT" smtClean="0"/>
              <a:t>152</a:t>
            </a:fld>
            <a:endParaRPr lang="de-AT" dirty="0"/>
          </a:p>
        </p:txBody>
      </p:sp>
    </p:spTree>
    <p:extLst>
      <p:ext uri="{BB962C8B-B14F-4D97-AF65-F5344CB8AC3E}">
        <p14:creationId xmlns:p14="http://schemas.microsoft.com/office/powerpoint/2010/main" val="2191271522"/>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29AF8B50-0A51-46E5-BFF3-0F9968C2C19B}" type="slidenum">
              <a:rPr lang="de-AT" smtClean="0"/>
              <a:t>153</a:t>
            </a:fld>
            <a:endParaRPr lang="de-AT" dirty="0"/>
          </a:p>
        </p:txBody>
      </p:sp>
    </p:spTree>
    <p:extLst>
      <p:ext uri="{BB962C8B-B14F-4D97-AF65-F5344CB8AC3E}">
        <p14:creationId xmlns:p14="http://schemas.microsoft.com/office/powerpoint/2010/main" val="37283747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9AF8B50-0A51-46E5-BFF3-0F9968C2C19B}" type="slidenum">
              <a:rPr lang="de-AT" smtClean="0"/>
              <a:t>17</a:t>
            </a:fld>
            <a:endParaRPr lang="de-AT" dirty="0"/>
          </a:p>
        </p:txBody>
      </p:sp>
    </p:spTree>
    <p:extLst>
      <p:ext uri="{BB962C8B-B14F-4D97-AF65-F5344CB8AC3E}">
        <p14:creationId xmlns:p14="http://schemas.microsoft.com/office/powerpoint/2010/main" val="4694954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AF8B50-0A51-46E5-BFF3-0F9968C2C19B}" type="slidenum">
              <a:rPr kumimoji="0" lang="de-A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de-AT"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223389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AF8B50-0A51-46E5-BFF3-0F9968C2C19B}" type="slidenum">
              <a:rPr kumimoji="0" lang="de-A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de-AT"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025380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dirty="0"/>
          </a:p>
        </p:txBody>
      </p:sp>
      <p:sp>
        <p:nvSpPr>
          <p:cNvPr id="4" name="Foliennummernplatzhalter 3"/>
          <p:cNvSpPr>
            <a:spLocks noGrp="1"/>
          </p:cNvSpPr>
          <p:nvPr>
            <p:ph type="sldNum" sz="quarter" idx="10"/>
          </p:nvPr>
        </p:nvSpPr>
        <p:spPr/>
        <p:txBody>
          <a:bodyPr/>
          <a:lstStyle/>
          <a:p>
            <a:fld id="{29AF8B50-0A51-46E5-BFF3-0F9968C2C19B}" type="slidenum">
              <a:rPr lang="de-AT" smtClean="0"/>
              <a:t>24</a:t>
            </a:fld>
            <a:endParaRPr lang="de-AT" dirty="0"/>
          </a:p>
        </p:txBody>
      </p:sp>
    </p:spTree>
    <p:extLst>
      <p:ext uri="{BB962C8B-B14F-4D97-AF65-F5344CB8AC3E}">
        <p14:creationId xmlns:p14="http://schemas.microsoft.com/office/powerpoint/2010/main" val="33671304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9AF8B50-0A51-46E5-BFF3-0F9968C2C19B}" type="slidenum">
              <a:rPr lang="de-AT" smtClean="0"/>
              <a:t>26</a:t>
            </a:fld>
            <a:endParaRPr lang="de-AT" dirty="0"/>
          </a:p>
        </p:txBody>
      </p:sp>
    </p:spTree>
    <p:extLst>
      <p:ext uri="{BB962C8B-B14F-4D97-AF65-F5344CB8AC3E}">
        <p14:creationId xmlns:p14="http://schemas.microsoft.com/office/powerpoint/2010/main" val="20404809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9AF8B50-0A51-46E5-BFF3-0F9968C2C19B}" type="slidenum">
              <a:rPr lang="de-AT" smtClean="0"/>
              <a:t>27</a:t>
            </a:fld>
            <a:endParaRPr lang="de-AT" dirty="0"/>
          </a:p>
        </p:txBody>
      </p:sp>
    </p:spTree>
    <p:extLst>
      <p:ext uri="{BB962C8B-B14F-4D97-AF65-F5344CB8AC3E}">
        <p14:creationId xmlns:p14="http://schemas.microsoft.com/office/powerpoint/2010/main" val="316413013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9AF8B50-0A51-46E5-BFF3-0F9968C2C19B}" type="slidenum">
              <a:rPr lang="de-AT" smtClean="0"/>
              <a:t>28</a:t>
            </a:fld>
            <a:endParaRPr lang="de-AT" dirty="0"/>
          </a:p>
        </p:txBody>
      </p:sp>
    </p:spTree>
    <p:extLst>
      <p:ext uri="{BB962C8B-B14F-4D97-AF65-F5344CB8AC3E}">
        <p14:creationId xmlns:p14="http://schemas.microsoft.com/office/powerpoint/2010/main" val="392152148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9AF8B50-0A51-46E5-BFF3-0F9968C2C19B}" type="slidenum">
              <a:rPr lang="de-AT" smtClean="0"/>
              <a:t>29</a:t>
            </a:fld>
            <a:endParaRPr lang="de-AT" dirty="0"/>
          </a:p>
        </p:txBody>
      </p:sp>
    </p:spTree>
    <p:extLst>
      <p:ext uri="{BB962C8B-B14F-4D97-AF65-F5344CB8AC3E}">
        <p14:creationId xmlns:p14="http://schemas.microsoft.com/office/powerpoint/2010/main" val="8397789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9AF8B50-0A51-46E5-BFF3-0F9968C2C19B}" type="slidenum">
              <a:rPr lang="de-AT" smtClean="0"/>
              <a:t>2</a:t>
            </a:fld>
            <a:endParaRPr lang="de-AT" dirty="0"/>
          </a:p>
        </p:txBody>
      </p:sp>
    </p:spTree>
    <p:extLst>
      <p:ext uri="{BB962C8B-B14F-4D97-AF65-F5344CB8AC3E}">
        <p14:creationId xmlns:p14="http://schemas.microsoft.com/office/powerpoint/2010/main" val="139975214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9AF8B50-0A51-46E5-BFF3-0F9968C2C19B}" type="slidenum">
              <a:rPr lang="de-AT" smtClean="0"/>
              <a:t>30</a:t>
            </a:fld>
            <a:endParaRPr lang="de-AT" dirty="0"/>
          </a:p>
        </p:txBody>
      </p:sp>
    </p:spTree>
    <p:extLst>
      <p:ext uri="{BB962C8B-B14F-4D97-AF65-F5344CB8AC3E}">
        <p14:creationId xmlns:p14="http://schemas.microsoft.com/office/powerpoint/2010/main" val="39078773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9AF8B50-0A51-46E5-BFF3-0F9968C2C19B}" type="slidenum">
              <a:rPr lang="de-AT" smtClean="0"/>
              <a:t>31</a:t>
            </a:fld>
            <a:endParaRPr lang="de-AT" dirty="0"/>
          </a:p>
        </p:txBody>
      </p:sp>
    </p:spTree>
    <p:extLst>
      <p:ext uri="{BB962C8B-B14F-4D97-AF65-F5344CB8AC3E}">
        <p14:creationId xmlns:p14="http://schemas.microsoft.com/office/powerpoint/2010/main" val="324475751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29AF8B50-0A51-46E5-BFF3-0F9968C2C19B}" type="slidenum">
              <a:rPr lang="de-AT" smtClean="0"/>
              <a:t>32</a:t>
            </a:fld>
            <a:endParaRPr lang="de-AT" dirty="0"/>
          </a:p>
        </p:txBody>
      </p:sp>
    </p:spTree>
    <p:extLst>
      <p:ext uri="{BB962C8B-B14F-4D97-AF65-F5344CB8AC3E}">
        <p14:creationId xmlns:p14="http://schemas.microsoft.com/office/powerpoint/2010/main" val="405789122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9AF8B50-0A51-46E5-BFF3-0F9968C2C19B}" type="slidenum">
              <a:rPr lang="de-AT" smtClean="0"/>
              <a:t>33</a:t>
            </a:fld>
            <a:endParaRPr lang="de-AT" dirty="0"/>
          </a:p>
        </p:txBody>
      </p:sp>
    </p:spTree>
    <p:extLst>
      <p:ext uri="{BB962C8B-B14F-4D97-AF65-F5344CB8AC3E}">
        <p14:creationId xmlns:p14="http://schemas.microsoft.com/office/powerpoint/2010/main" val="186827038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9AF8B50-0A51-46E5-BFF3-0F9968C2C19B}" type="slidenum">
              <a:rPr lang="de-AT" smtClean="0"/>
              <a:t>34</a:t>
            </a:fld>
            <a:endParaRPr lang="de-AT" dirty="0"/>
          </a:p>
        </p:txBody>
      </p:sp>
    </p:spTree>
    <p:extLst>
      <p:ext uri="{BB962C8B-B14F-4D97-AF65-F5344CB8AC3E}">
        <p14:creationId xmlns:p14="http://schemas.microsoft.com/office/powerpoint/2010/main" val="383956233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9AF8B50-0A51-46E5-BFF3-0F9968C2C19B}" type="slidenum">
              <a:rPr lang="de-AT" smtClean="0"/>
              <a:t>35</a:t>
            </a:fld>
            <a:endParaRPr lang="de-AT" dirty="0"/>
          </a:p>
        </p:txBody>
      </p:sp>
    </p:spTree>
    <p:extLst>
      <p:ext uri="{BB962C8B-B14F-4D97-AF65-F5344CB8AC3E}">
        <p14:creationId xmlns:p14="http://schemas.microsoft.com/office/powerpoint/2010/main" val="390252488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9AF8B50-0A51-46E5-BFF3-0F9968C2C19B}" type="slidenum">
              <a:rPr lang="de-AT" smtClean="0"/>
              <a:t>37</a:t>
            </a:fld>
            <a:endParaRPr lang="de-AT" dirty="0"/>
          </a:p>
        </p:txBody>
      </p:sp>
    </p:spTree>
    <p:extLst>
      <p:ext uri="{BB962C8B-B14F-4D97-AF65-F5344CB8AC3E}">
        <p14:creationId xmlns:p14="http://schemas.microsoft.com/office/powerpoint/2010/main" val="383129453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29AF8B50-0A51-46E5-BFF3-0F9968C2C19B}" type="slidenum">
              <a:rPr lang="de-AT" smtClean="0"/>
              <a:t>38</a:t>
            </a:fld>
            <a:endParaRPr lang="de-AT" dirty="0"/>
          </a:p>
        </p:txBody>
      </p:sp>
    </p:spTree>
    <p:extLst>
      <p:ext uri="{BB962C8B-B14F-4D97-AF65-F5344CB8AC3E}">
        <p14:creationId xmlns:p14="http://schemas.microsoft.com/office/powerpoint/2010/main" val="267288836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4000">
                <a:solidFill>
                  <a:schemeClr val="tx1"/>
                </a:solidFill>
                <a:latin typeface="Arial" panose="020B0604020202020204" pitchFamily="34" charset="0"/>
                <a:ea typeface="ＭＳ Ｐゴシック" panose="020B0600070205080204" pitchFamily="34" charset="-128"/>
              </a:defRPr>
            </a:lvl1pPr>
            <a:lvl2pPr marL="742950" indent="-285750" defTabSz="966788" eaLnBrk="0" hangingPunct="0">
              <a:defRPr sz="4000">
                <a:solidFill>
                  <a:schemeClr val="tx1"/>
                </a:solidFill>
                <a:latin typeface="Arial" panose="020B0604020202020204" pitchFamily="34" charset="0"/>
                <a:ea typeface="ＭＳ Ｐゴシック" panose="020B0600070205080204" pitchFamily="34" charset="-128"/>
              </a:defRPr>
            </a:lvl2pPr>
            <a:lvl3pPr marL="1143000" indent="-228600" defTabSz="966788" eaLnBrk="0" hangingPunct="0">
              <a:defRPr sz="4000">
                <a:solidFill>
                  <a:schemeClr val="tx1"/>
                </a:solidFill>
                <a:latin typeface="Arial" panose="020B0604020202020204" pitchFamily="34" charset="0"/>
                <a:ea typeface="ＭＳ Ｐゴシック" panose="020B0600070205080204" pitchFamily="34" charset="-128"/>
              </a:defRPr>
            </a:lvl3pPr>
            <a:lvl4pPr marL="1600200" indent="-228600" defTabSz="966788" eaLnBrk="0" hangingPunct="0">
              <a:defRPr sz="4000">
                <a:solidFill>
                  <a:schemeClr val="tx1"/>
                </a:solidFill>
                <a:latin typeface="Arial" panose="020B0604020202020204" pitchFamily="34" charset="0"/>
                <a:ea typeface="ＭＳ Ｐゴシック" panose="020B0600070205080204" pitchFamily="34" charset="-128"/>
              </a:defRPr>
            </a:lvl4pPr>
            <a:lvl5pPr marL="2057400" indent="-228600" defTabSz="966788" eaLnBrk="0" hangingPunct="0">
              <a:defRPr sz="4000">
                <a:solidFill>
                  <a:schemeClr val="tx1"/>
                </a:solidFill>
                <a:latin typeface="Arial" panose="020B0604020202020204" pitchFamily="34" charset="0"/>
                <a:ea typeface="ＭＳ Ｐゴシック" panose="020B0600070205080204" pitchFamily="34" charset="-128"/>
              </a:defRPr>
            </a:lvl5pPr>
            <a:lvl6pPr marL="2514600" indent="-228600" defTabSz="966788" eaLnBrk="0" fontAlgn="base" hangingPunct="0">
              <a:spcBef>
                <a:spcPct val="0"/>
              </a:spcBef>
              <a:spcAft>
                <a:spcPct val="0"/>
              </a:spcAft>
              <a:defRPr sz="4000">
                <a:solidFill>
                  <a:schemeClr val="tx1"/>
                </a:solidFill>
                <a:latin typeface="Arial" panose="020B0604020202020204" pitchFamily="34" charset="0"/>
                <a:ea typeface="ＭＳ Ｐゴシック" panose="020B0600070205080204" pitchFamily="34" charset="-128"/>
              </a:defRPr>
            </a:lvl6pPr>
            <a:lvl7pPr marL="2971800" indent="-228600" defTabSz="966788" eaLnBrk="0" fontAlgn="base" hangingPunct="0">
              <a:spcBef>
                <a:spcPct val="0"/>
              </a:spcBef>
              <a:spcAft>
                <a:spcPct val="0"/>
              </a:spcAft>
              <a:defRPr sz="4000">
                <a:solidFill>
                  <a:schemeClr val="tx1"/>
                </a:solidFill>
                <a:latin typeface="Arial" panose="020B0604020202020204" pitchFamily="34" charset="0"/>
                <a:ea typeface="ＭＳ Ｐゴシック" panose="020B0600070205080204" pitchFamily="34" charset="-128"/>
              </a:defRPr>
            </a:lvl7pPr>
            <a:lvl8pPr marL="3429000" indent="-228600" defTabSz="966788" eaLnBrk="0" fontAlgn="base" hangingPunct="0">
              <a:spcBef>
                <a:spcPct val="0"/>
              </a:spcBef>
              <a:spcAft>
                <a:spcPct val="0"/>
              </a:spcAft>
              <a:defRPr sz="4000">
                <a:solidFill>
                  <a:schemeClr val="tx1"/>
                </a:solidFill>
                <a:latin typeface="Arial" panose="020B0604020202020204" pitchFamily="34" charset="0"/>
                <a:ea typeface="ＭＳ Ｐゴシック" panose="020B0600070205080204" pitchFamily="34" charset="-128"/>
              </a:defRPr>
            </a:lvl8pPr>
            <a:lvl9pPr marL="3886200" indent="-228600" defTabSz="966788" eaLnBrk="0" fontAlgn="base" hangingPunct="0">
              <a:spcBef>
                <a:spcPct val="0"/>
              </a:spcBef>
              <a:spcAft>
                <a:spcPct val="0"/>
              </a:spcAft>
              <a:defRPr sz="4000">
                <a:solidFill>
                  <a:schemeClr val="tx1"/>
                </a:solidFill>
                <a:latin typeface="Arial" panose="020B0604020202020204" pitchFamily="34" charset="0"/>
                <a:ea typeface="ＭＳ Ｐゴシック" panose="020B0600070205080204" pitchFamily="34" charset="-128"/>
              </a:defRPr>
            </a:lvl9pPr>
          </a:lstStyle>
          <a:p>
            <a:pPr marL="0" marR="0" lvl="0" indent="0" algn="r" defTabSz="966788" rtl="0" eaLnBrk="1" fontAlgn="auto" latinLnBrk="0" hangingPunct="1">
              <a:lnSpc>
                <a:spcPct val="100000"/>
              </a:lnSpc>
              <a:spcBef>
                <a:spcPts val="0"/>
              </a:spcBef>
              <a:spcAft>
                <a:spcPts val="0"/>
              </a:spcAft>
              <a:buClrTx/>
              <a:buSzTx/>
              <a:buFontTx/>
              <a:buNone/>
              <a:tabLst/>
              <a:defRPr/>
            </a:pPr>
            <a:fld id="{4EBF61D5-1F80-4F0B-9D57-A2FD78FF51B5}" type="slidenum">
              <a:rPr kumimoji="0" lang="en-US" altLang="en-US" sz="1300" b="0" i="0" u="none" strike="noStrike" kern="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66788" rtl="0" eaLnBrk="1" fontAlgn="auto" latinLnBrk="0" hangingPunct="1">
                <a:lnSpc>
                  <a:spcPct val="100000"/>
                </a:lnSpc>
                <a:spcBef>
                  <a:spcPts val="0"/>
                </a:spcBef>
                <a:spcAft>
                  <a:spcPts val="0"/>
                </a:spcAft>
                <a:buClrTx/>
                <a:buSzTx/>
                <a:buFontTx/>
                <a:buNone/>
                <a:tabLst/>
                <a:defRPr/>
              </a:pPr>
              <a:t>40</a:t>
            </a:fld>
            <a:endParaRPr kumimoji="0" lang="en-US" altLang="en-US" sz="1300" b="0" i="0" u="none" strike="noStrike" kern="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85347" name="Rectangle 2"/>
          <p:cNvSpPr>
            <a:spLocks noGrp="1" noRot="1" noChangeAspect="1" noChangeArrowheads="1" noTextEdit="1"/>
          </p:cNvSpPr>
          <p:nvPr>
            <p:ph type="sldImg"/>
          </p:nvPr>
        </p:nvSpPr>
        <p:spPr>
          <a:xfrm>
            <a:off x="381000" y="685800"/>
            <a:ext cx="6096000" cy="3429000"/>
          </a:xfrm>
          <a:ln/>
        </p:spPr>
      </p:sp>
      <p:sp>
        <p:nvSpPr>
          <p:cNvPr id="147460" name="Rectangle 3"/>
          <p:cNvSpPr>
            <a:spLocks noGrp="1" noChangeArrowheads="1"/>
          </p:cNvSpPr>
          <p:nvPr>
            <p:ph type="body" idx="1"/>
          </p:nvPr>
        </p:nvSpPr>
        <p:spPr/>
        <p:txBody>
          <a:bodyPr/>
          <a:lstStyle/>
          <a:p>
            <a:pPr eaLnBrk="1" hangingPunct="1">
              <a:defRPr/>
            </a:pPr>
            <a:endParaRPr lang="en-US" dirty="0">
              <a:cs typeface="+mn-cs"/>
            </a:endParaRPr>
          </a:p>
        </p:txBody>
      </p:sp>
    </p:spTree>
    <p:extLst>
      <p:ext uri="{BB962C8B-B14F-4D97-AF65-F5344CB8AC3E}">
        <p14:creationId xmlns:p14="http://schemas.microsoft.com/office/powerpoint/2010/main" val="133843619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47F875C4-8945-4663-B89C-252F6ECBF73D}" type="slidenum">
              <a:rPr kumimoji="0" lang="en-US" sz="12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42</a:t>
            </a:fld>
            <a:endParaRPr kumimoji="0" lang="en-US" sz="1200" b="0" i="0" u="none" strike="noStrike" kern="1200" cap="none" spc="0" normalizeH="0" baseline="0" noProof="0" dirty="0">
              <a:ln>
                <a:noFill/>
              </a:ln>
              <a:solidFill>
                <a:prstClr val="black"/>
              </a:solidFill>
              <a:effectLst/>
              <a:uLnTx/>
              <a:uFillTx/>
              <a:latin typeface="Arial" charset="0"/>
              <a:ea typeface="+mn-ea"/>
              <a:cs typeface="+mn-cs"/>
            </a:endParaRPr>
          </a:p>
        </p:txBody>
      </p:sp>
      <p:sp>
        <p:nvSpPr>
          <p:cNvPr id="115715" name="Rectangle 2"/>
          <p:cNvSpPr>
            <a:spLocks noGrp="1" noRot="1" noChangeAspect="1" noChangeArrowheads="1" noTextEdit="1"/>
          </p:cNvSpPr>
          <p:nvPr>
            <p:ph type="sldImg"/>
          </p:nvPr>
        </p:nvSpPr>
        <p:spPr>
          <a:xfrm>
            <a:off x="381000" y="685800"/>
            <a:ext cx="6096000" cy="3429000"/>
          </a:xfrm>
          <a:ln/>
        </p:spPr>
      </p:sp>
      <p:sp>
        <p:nvSpPr>
          <p:cNvPr id="88068" name="Rectangle 3"/>
          <p:cNvSpPr>
            <a:spLocks noGrp="1" noChangeArrowheads="1"/>
          </p:cNvSpPr>
          <p:nvPr>
            <p:ph type="body" idx="1"/>
          </p:nvPr>
        </p:nvSpPr>
        <p:spPr/>
        <p:txBody>
          <a:bodyPr/>
          <a:lstStyle/>
          <a:p>
            <a:pPr eaLnBrk="1" hangingPunct="1">
              <a:defRPr/>
            </a:pPr>
            <a:endParaRPr lang="en-US" dirty="0">
              <a:cs typeface="+mn-cs"/>
            </a:endParaRPr>
          </a:p>
        </p:txBody>
      </p:sp>
    </p:spTree>
    <p:extLst>
      <p:ext uri="{BB962C8B-B14F-4D97-AF65-F5344CB8AC3E}">
        <p14:creationId xmlns:p14="http://schemas.microsoft.com/office/powerpoint/2010/main" val="41114913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9AF8B50-0A51-46E5-BFF3-0F9968C2C19B}" type="slidenum">
              <a:rPr lang="de-AT" smtClean="0"/>
              <a:t>3</a:t>
            </a:fld>
            <a:endParaRPr lang="de-AT" dirty="0"/>
          </a:p>
        </p:txBody>
      </p:sp>
    </p:spTree>
    <p:extLst>
      <p:ext uri="{BB962C8B-B14F-4D97-AF65-F5344CB8AC3E}">
        <p14:creationId xmlns:p14="http://schemas.microsoft.com/office/powerpoint/2010/main" val="149603773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B67AF88-BAAC-4C2D-A0A8-A15CFF670E47}" type="slidenum">
              <a:rPr kumimoji="0" lang="en-US" sz="12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43</a:t>
            </a:fld>
            <a:endParaRPr kumimoji="0" lang="en-US" sz="1200" b="0" i="0" u="none" strike="noStrike" kern="1200" cap="none" spc="0" normalizeH="0" baseline="0" noProof="0" dirty="0">
              <a:ln>
                <a:noFill/>
              </a:ln>
              <a:solidFill>
                <a:prstClr val="black"/>
              </a:solidFill>
              <a:effectLst/>
              <a:uLnTx/>
              <a:uFillTx/>
              <a:latin typeface="Arial" charset="0"/>
              <a:ea typeface="+mn-ea"/>
              <a:cs typeface="+mn-cs"/>
            </a:endParaRPr>
          </a:p>
        </p:txBody>
      </p:sp>
      <p:sp>
        <p:nvSpPr>
          <p:cNvPr id="118787" name="Rectangle 2"/>
          <p:cNvSpPr>
            <a:spLocks noGrp="1" noRot="1" noChangeAspect="1" noChangeArrowheads="1" noTextEdit="1"/>
          </p:cNvSpPr>
          <p:nvPr>
            <p:ph type="sldImg"/>
          </p:nvPr>
        </p:nvSpPr>
        <p:spPr>
          <a:xfrm>
            <a:off x="381000" y="685800"/>
            <a:ext cx="6096000" cy="3429000"/>
          </a:xfrm>
          <a:ln/>
        </p:spPr>
      </p:sp>
      <p:sp>
        <p:nvSpPr>
          <p:cNvPr id="90116" name="Rectangle 3"/>
          <p:cNvSpPr>
            <a:spLocks noGrp="1" noChangeArrowheads="1"/>
          </p:cNvSpPr>
          <p:nvPr>
            <p:ph type="body" idx="1"/>
          </p:nvPr>
        </p:nvSpPr>
        <p:spPr/>
        <p:txBody>
          <a:bodyPr/>
          <a:lstStyle/>
          <a:p>
            <a:pPr eaLnBrk="1" hangingPunct="1">
              <a:defRPr/>
            </a:pPr>
            <a:endParaRPr lang="en-US" dirty="0">
              <a:cs typeface="+mn-cs"/>
            </a:endParaRPr>
          </a:p>
        </p:txBody>
      </p:sp>
    </p:spTree>
    <p:extLst>
      <p:ext uri="{BB962C8B-B14F-4D97-AF65-F5344CB8AC3E}">
        <p14:creationId xmlns:p14="http://schemas.microsoft.com/office/powerpoint/2010/main" val="68064811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9AF8B50-0A51-46E5-BFF3-0F9968C2C19B}" type="slidenum">
              <a:rPr lang="de-AT" smtClean="0"/>
              <a:t>44</a:t>
            </a:fld>
            <a:endParaRPr lang="de-AT" dirty="0"/>
          </a:p>
        </p:txBody>
      </p:sp>
    </p:spTree>
    <p:extLst>
      <p:ext uri="{BB962C8B-B14F-4D97-AF65-F5344CB8AC3E}">
        <p14:creationId xmlns:p14="http://schemas.microsoft.com/office/powerpoint/2010/main" val="410652685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9AF8B50-0A51-46E5-BFF3-0F9968C2C19B}" type="slidenum">
              <a:rPr lang="de-AT" smtClean="0"/>
              <a:t>45</a:t>
            </a:fld>
            <a:endParaRPr lang="de-AT" dirty="0"/>
          </a:p>
        </p:txBody>
      </p:sp>
    </p:spTree>
    <p:extLst>
      <p:ext uri="{BB962C8B-B14F-4D97-AF65-F5344CB8AC3E}">
        <p14:creationId xmlns:p14="http://schemas.microsoft.com/office/powerpoint/2010/main" val="415913297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9AF8B50-0A51-46E5-BFF3-0F9968C2C19B}" type="slidenum">
              <a:rPr lang="de-AT" smtClean="0"/>
              <a:t>46</a:t>
            </a:fld>
            <a:endParaRPr lang="de-AT" dirty="0"/>
          </a:p>
        </p:txBody>
      </p:sp>
    </p:spTree>
    <p:extLst>
      <p:ext uri="{BB962C8B-B14F-4D97-AF65-F5344CB8AC3E}">
        <p14:creationId xmlns:p14="http://schemas.microsoft.com/office/powerpoint/2010/main" val="210386348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9AF8B50-0A51-46E5-BFF3-0F9968C2C19B}" type="slidenum">
              <a:rPr lang="de-AT" smtClean="0"/>
              <a:t>50</a:t>
            </a:fld>
            <a:endParaRPr lang="de-AT" dirty="0"/>
          </a:p>
        </p:txBody>
      </p:sp>
    </p:spTree>
    <p:extLst>
      <p:ext uri="{BB962C8B-B14F-4D97-AF65-F5344CB8AC3E}">
        <p14:creationId xmlns:p14="http://schemas.microsoft.com/office/powerpoint/2010/main" val="45321942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B298C289-D834-4C34-AB64-5C5A4A38214F}" type="slidenum">
              <a:rPr kumimoji="0" lang="en-US" sz="12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52</a:t>
            </a:fld>
            <a:endParaRPr kumimoji="0" lang="en-US" sz="1200" b="0" i="0" u="none" strike="noStrike" kern="1200" cap="none" spc="0" normalizeH="0" baseline="0" noProof="0" dirty="0">
              <a:ln>
                <a:noFill/>
              </a:ln>
              <a:solidFill>
                <a:prstClr val="black"/>
              </a:solidFill>
              <a:effectLst/>
              <a:uLnTx/>
              <a:uFillTx/>
              <a:latin typeface="Arial" charset="0"/>
              <a:ea typeface="+mn-ea"/>
              <a:cs typeface="+mn-cs"/>
            </a:endParaRPr>
          </a:p>
        </p:txBody>
      </p:sp>
      <p:sp>
        <p:nvSpPr>
          <p:cNvPr id="196611" name="Rectangle 2"/>
          <p:cNvSpPr>
            <a:spLocks noGrp="1" noRot="1" noChangeAspect="1" noChangeArrowheads="1" noTextEdit="1"/>
          </p:cNvSpPr>
          <p:nvPr>
            <p:ph type="sldImg"/>
          </p:nvPr>
        </p:nvSpPr>
        <p:spPr>
          <a:xfrm>
            <a:off x="381000" y="685800"/>
            <a:ext cx="6096000" cy="3429000"/>
          </a:xfrm>
          <a:ln/>
        </p:spPr>
      </p:sp>
      <p:sp>
        <p:nvSpPr>
          <p:cNvPr id="156676" name="Rectangle 3"/>
          <p:cNvSpPr>
            <a:spLocks noGrp="1" noChangeArrowheads="1"/>
          </p:cNvSpPr>
          <p:nvPr>
            <p:ph type="body" idx="1"/>
          </p:nvPr>
        </p:nvSpPr>
        <p:spPr/>
        <p:txBody>
          <a:bodyPr/>
          <a:lstStyle/>
          <a:p>
            <a:pPr eaLnBrk="1" hangingPunct="1">
              <a:defRPr/>
            </a:pPr>
            <a:endParaRPr lang="en-US" dirty="0">
              <a:cs typeface="+mn-cs"/>
            </a:endParaRPr>
          </a:p>
        </p:txBody>
      </p:sp>
    </p:spTree>
    <p:extLst>
      <p:ext uri="{BB962C8B-B14F-4D97-AF65-F5344CB8AC3E}">
        <p14:creationId xmlns:p14="http://schemas.microsoft.com/office/powerpoint/2010/main" val="113589555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4000">
                <a:solidFill>
                  <a:schemeClr val="tx1"/>
                </a:solidFill>
                <a:latin typeface="Arial" panose="020B0604020202020204" pitchFamily="34" charset="0"/>
                <a:ea typeface="ＭＳ Ｐゴシック" panose="020B0600070205080204" pitchFamily="34" charset="-128"/>
              </a:defRPr>
            </a:lvl1pPr>
            <a:lvl2pPr marL="742950" indent="-285750" defTabSz="966788" eaLnBrk="0" hangingPunct="0">
              <a:defRPr sz="4000">
                <a:solidFill>
                  <a:schemeClr val="tx1"/>
                </a:solidFill>
                <a:latin typeface="Arial" panose="020B0604020202020204" pitchFamily="34" charset="0"/>
                <a:ea typeface="ＭＳ Ｐゴシック" panose="020B0600070205080204" pitchFamily="34" charset="-128"/>
              </a:defRPr>
            </a:lvl2pPr>
            <a:lvl3pPr marL="1143000" indent="-228600" defTabSz="966788" eaLnBrk="0" hangingPunct="0">
              <a:defRPr sz="4000">
                <a:solidFill>
                  <a:schemeClr val="tx1"/>
                </a:solidFill>
                <a:latin typeface="Arial" panose="020B0604020202020204" pitchFamily="34" charset="0"/>
                <a:ea typeface="ＭＳ Ｐゴシック" panose="020B0600070205080204" pitchFamily="34" charset="-128"/>
              </a:defRPr>
            </a:lvl3pPr>
            <a:lvl4pPr marL="1600200" indent="-228600" defTabSz="966788" eaLnBrk="0" hangingPunct="0">
              <a:defRPr sz="4000">
                <a:solidFill>
                  <a:schemeClr val="tx1"/>
                </a:solidFill>
                <a:latin typeface="Arial" panose="020B0604020202020204" pitchFamily="34" charset="0"/>
                <a:ea typeface="ＭＳ Ｐゴシック" panose="020B0600070205080204" pitchFamily="34" charset="-128"/>
              </a:defRPr>
            </a:lvl4pPr>
            <a:lvl5pPr marL="2057400" indent="-228600" defTabSz="966788" eaLnBrk="0" hangingPunct="0">
              <a:defRPr sz="4000">
                <a:solidFill>
                  <a:schemeClr val="tx1"/>
                </a:solidFill>
                <a:latin typeface="Arial" panose="020B0604020202020204" pitchFamily="34" charset="0"/>
                <a:ea typeface="ＭＳ Ｐゴシック" panose="020B0600070205080204" pitchFamily="34" charset="-128"/>
              </a:defRPr>
            </a:lvl5pPr>
            <a:lvl6pPr marL="2514600" indent="-228600" defTabSz="966788" eaLnBrk="0" fontAlgn="base" hangingPunct="0">
              <a:spcBef>
                <a:spcPct val="0"/>
              </a:spcBef>
              <a:spcAft>
                <a:spcPct val="0"/>
              </a:spcAft>
              <a:defRPr sz="4000">
                <a:solidFill>
                  <a:schemeClr val="tx1"/>
                </a:solidFill>
                <a:latin typeface="Arial" panose="020B0604020202020204" pitchFamily="34" charset="0"/>
                <a:ea typeface="ＭＳ Ｐゴシック" panose="020B0600070205080204" pitchFamily="34" charset="-128"/>
              </a:defRPr>
            </a:lvl6pPr>
            <a:lvl7pPr marL="2971800" indent="-228600" defTabSz="966788" eaLnBrk="0" fontAlgn="base" hangingPunct="0">
              <a:spcBef>
                <a:spcPct val="0"/>
              </a:spcBef>
              <a:spcAft>
                <a:spcPct val="0"/>
              </a:spcAft>
              <a:defRPr sz="4000">
                <a:solidFill>
                  <a:schemeClr val="tx1"/>
                </a:solidFill>
                <a:latin typeface="Arial" panose="020B0604020202020204" pitchFamily="34" charset="0"/>
                <a:ea typeface="ＭＳ Ｐゴシック" panose="020B0600070205080204" pitchFamily="34" charset="-128"/>
              </a:defRPr>
            </a:lvl7pPr>
            <a:lvl8pPr marL="3429000" indent="-228600" defTabSz="966788" eaLnBrk="0" fontAlgn="base" hangingPunct="0">
              <a:spcBef>
                <a:spcPct val="0"/>
              </a:spcBef>
              <a:spcAft>
                <a:spcPct val="0"/>
              </a:spcAft>
              <a:defRPr sz="4000">
                <a:solidFill>
                  <a:schemeClr val="tx1"/>
                </a:solidFill>
                <a:latin typeface="Arial" panose="020B0604020202020204" pitchFamily="34" charset="0"/>
                <a:ea typeface="ＭＳ Ｐゴシック" panose="020B0600070205080204" pitchFamily="34" charset="-128"/>
              </a:defRPr>
            </a:lvl8pPr>
            <a:lvl9pPr marL="3886200" indent="-228600" defTabSz="966788" eaLnBrk="0" fontAlgn="base" hangingPunct="0">
              <a:spcBef>
                <a:spcPct val="0"/>
              </a:spcBef>
              <a:spcAft>
                <a:spcPct val="0"/>
              </a:spcAft>
              <a:defRPr sz="4000">
                <a:solidFill>
                  <a:schemeClr val="tx1"/>
                </a:solidFill>
                <a:latin typeface="Arial" panose="020B0604020202020204" pitchFamily="34" charset="0"/>
                <a:ea typeface="ＭＳ Ｐゴシック" panose="020B0600070205080204" pitchFamily="34" charset="-128"/>
              </a:defRPr>
            </a:lvl9pPr>
          </a:lstStyle>
          <a:p>
            <a:pPr marL="0" marR="0" lvl="0" indent="0" algn="r" defTabSz="966788" rtl="0" eaLnBrk="1" fontAlgn="auto" latinLnBrk="0" hangingPunct="1">
              <a:lnSpc>
                <a:spcPct val="100000"/>
              </a:lnSpc>
              <a:spcBef>
                <a:spcPts val="0"/>
              </a:spcBef>
              <a:spcAft>
                <a:spcPts val="0"/>
              </a:spcAft>
              <a:buClrTx/>
              <a:buSzTx/>
              <a:buFontTx/>
              <a:buNone/>
              <a:tabLst/>
              <a:defRPr/>
            </a:pPr>
            <a:fld id="{BC1E099F-0030-4E2A-A140-1E67E1201E69}" type="slidenum">
              <a:rPr kumimoji="0" lang="en-US" altLang="en-US" sz="1300" b="0" i="0" u="none" strike="noStrike" kern="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66788" rtl="0" eaLnBrk="1" fontAlgn="auto" latinLnBrk="0" hangingPunct="1">
                <a:lnSpc>
                  <a:spcPct val="100000"/>
                </a:lnSpc>
                <a:spcBef>
                  <a:spcPts val="0"/>
                </a:spcBef>
                <a:spcAft>
                  <a:spcPts val="0"/>
                </a:spcAft>
                <a:buClrTx/>
                <a:buSzTx/>
                <a:buFontTx/>
                <a:buNone/>
                <a:tabLst/>
                <a:defRPr/>
              </a:pPr>
              <a:t>53</a:t>
            </a:fld>
            <a:endParaRPr kumimoji="0" lang="en-US" altLang="en-US" sz="1300" b="0" i="0" u="none" strike="noStrike" kern="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86371" name="Rectangle 2"/>
          <p:cNvSpPr>
            <a:spLocks noGrp="1" noRot="1" noChangeAspect="1" noChangeArrowheads="1" noTextEdit="1"/>
          </p:cNvSpPr>
          <p:nvPr>
            <p:ph type="sldImg"/>
          </p:nvPr>
        </p:nvSpPr>
        <p:spPr>
          <a:xfrm>
            <a:off x="381000" y="685800"/>
            <a:ext cx="6096000" cy="3429000"/>
          </a:xfrm>
          <a:ln/>
        </p:spPr>
      </p:sp>
      <p:sp>
        <p:nvSpPr>
          <p:cNvPr id="148484" name="Rectangle 3"/>
          <p:cNvSpPr>
            <a:spLocks noGrp="1" noChangeArrowheads="1"/>
          </p:cNvSpPr>
          <p:nvPr>
            <p:ph type="body" idx="1"/>
          </p:nvPr>
        </p:nvSpPr>
        <p:spPr/>
        <p:txBody>
          <a:bodyPr/>
          <a:lstStyle/>
          <a:p>
            <a:pPr eaLnBrk="1" hangingPunct="1">
              <a:defRPr/>
            </a:pPr>
            <a:endParaRPr lang="en-US" dirty="0">
              <a:cs typeface="+mn-cs"/>
            </a:endParaRPr>
          </a:p>
        </p:txBody>
      </p:sp>
    </p:spTree>
    <p:extLst>
      <p:ext uri="{BB962C8B-B14F-4D97-AF65-F5344CB8AC3E}">
        <p14:creationId xmlns:p14="http://schemas.microsoft.com/office/powerpoint/2010/main" val="206005052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9AF8B50-0A51-46E5-BFF3-0F9968C2C19B}" type="slidenum">
              <a:rPr lang="de-AT" smtClean="0"/>
              <a:t>54</a:t>
            </a:fld>
            <a:endParaRPr lang="de-AT" dirty="0"/>
          </a:p>
        </p:txBody>
      </p:sp>
    </p:spTree>
    <p:extLst>
      <p:ext uri="{BB962C8B-B14F-4D97-AF65-F5344CB8AC3E}">
        <p14:creationId xmlns:p14="http://schemas.microsoft.com/office/powerpoint/2010/main" val="420634252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9AF8B50-0A51-46E5-BFF3-0F9968C2C19B}" type="slidenum">
              <a:rPr lang="de-AT" smtClean="0"/>
              <a:t>55</a:t>
            </a:fld>
            <a:endParaRPr lang="de-AT" dirty="0"/>
          </a:p>
        </p:txBody>
      </p:sp>
    </p:spTree>
    <p:extLst>
      <p:ext uri="{BB962C8B-B14F-4D97-AF65-F5344CB8AC3E}">
        <p14:creationId xmlns:p14="http://schemas.microsoft.com/office/powerpoint/2010/main" val="222522452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9AF8B50-0A51-46E5-BFF3-0F9968C2C19B}" type="slidenum">
              <a:rPr lang="de-AT" smtClean="0"/>
              <a:t>56</a:t>
            </a:fld>
            <a:endParaRPr lang="de-AT" dirty="0"/>
          </a:p>
        </p:txBody>
      </p:sp>
    </p:spTree>
    <p:extLst>
      <p:ext uri="{BB962C8B-B14F-4D97-AF65-F5344CB8AC3E}">
        <p14:creationId xmlns:p14="http://schemas.microsoft.com/office/powerpoint/2010/main" val="40962706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9AF8B50-0A51-46E5-BFF3-0F9968C2C19B}" type="slidenum">
              <a:rPr lang="de-AT" smtClean="0"/>
              <a:t>9</a:t>
            </a:fld>
            <a:endParaRPr lang="de-AT" dirty="0"/>
          </a:p>
        </p:txBody>
      </p:sp>
    </p:spTree>
    <p:extLst>
      <p:ext uri="{BB962C8B-B14F-4D97-AF65-F5344CB8AC3E}">
        <p14:creationId xmlns:p14="http://schemas.microsoft.com/office/powerpoint/2010/main" val="398502684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9AF8B50-0A51-46E5-BFF3-0F9968C2C19B}" type="slidenum">
              <a:rPr lang="de-AT" smtClean="0"/>
              <a:t>57</a:t>
            </a:fld>
            <a:endParaRPr lang="de-AT" dirty="0"/>
          </a:p>
        </p:txBody>
      </p:sp>
    </p:spTree>
    <p:extLst>
      <p:ext uri="{BB962C8B-B14F-4D97-AF65-F5344CB8AC3E}">
        <p14:creationId xmlns:p14="http://schemas.microsoft.com/office/powerpoint/2010/main" val="401792675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E9B5C47A-A63B-411D-A199-F4CF2D077D0C}"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a:cs typeface="ＭＳ Ｐゴシック"/>
              </a:rPr>
              <a:pPr marL="0" marR="0" lvl="0" indent="0" algn="r" defTabSz="914400" rtl="0" eaLnBrk="0" fontAlgn="base" latinLnBrk="0" hangingPunct="0">
                <a:lnSpc>
                  <a:spcPct val="100000"/>
                </a:lnSpc>
                <a:spcBef>
                  <a:spcPct val="0"/>
                </a:spcBef>
                <a:spcAft>
                  <a:spcPct val="0"/>
                </a:spcAft>
                <a:buClrTx/>
                <a:buSzTx/>
                <a:buFontTx/>
                <a:buNone/>
                <a:tabLst/>
                <a:defRPr/>
              </a:pPr>
              <a:t>58</a:t>
            </a:fld>
            <a:endParaRPr kumimoji="0" lang="en-US" sz="1200" b="0" i="0" u="none" strike="noStrike" kern="1200" cap="none" spc="0" normalizeH="0" baseline="0" noProof="0" dirty="0">
              <a:ln>
                <a:noFill/>
              </a:ln>
              <a:solidFill>
                <a:srgbClr val="000000"/>
              </a:solidFill>
              <a:effectLst/>
              <a:uLnTx/>
              <a:uFillTx/>
              <a:latin typeface="Arial" charset="0"/>
              <a:ea typeface="ＭＳ Ｐゴシック"/>
              <a:cs typeface="ＭＳ Ｐゴシック"/>
            </a:endParaRPr>
          </a:p>
        </p:txBody>
      </p:sp>
      <p:sp>
        <p:nvSpPr>
          <p:cNvPr id="136195" name="Rectangle 2"/>
          <p:cNvSpPr>
            <a:spLocks noGrp="1" noRot="1" noChangeAspect="1" noChangeArrowheads="1" noTextEdit="1"/>
          </p:cNvSpPr>
          <p:nvPr>
            <p:ph type="sldImg"/>
          </p:nvPr>
        </p:nvSpPr>
        <p:spPr>
          <a:xfrm>
            <a:off x="381000" y="685800"/>
            <a:ext cx="6096000" cy="3429000"/>
          </a:xfrm>
          <a:ln/>
        </p:spPr>
      </p:sp>
      <p:sp>
        <p:nvSpPr>
          <p:cNvPr id="105476" name="Rectangle 3"/>
          <p:cNvSpPr>
            <a:spLocks noGrp="1" noChangeArrowheads="1"/>
          </p:cNvSpPr>
          <p:nvPr>
            <p:ph type="body" idx="1"/>
          </p:nvPr>
        </p:nvSpPr>
        <p:spPr/>
        <p:txBody>
          <a:bodyPr/>
          <a:lstStyle/>
          <a:p>
            <a:pPr eaLnBrk="1" hangingPunct="1">
              <a:defRPr/>
            </a:pPr>
            <a:endParaRPr lang="en-US" dirty="0">
              <a:cs typeface="+mn-cs"/>
            </a:endParaRPr>
          </a:p>
        </p:txBody>
      </p:sp>
    </p:spTree>
    <p:extLst>
      <p:ext uri="{BB962C8B-B14F-4D97-AF65-F5344CB8AC3E}">
        <p14:creationId xmlns:p14="http://schemas.microsoft.com/office/powerpoint/2010/main" val="129258073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E9B5C47A-A63B-411D-A199-F4CF2D077D0C}"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a:cs typeface="ＭＳ Ｐゴシック"/>
              </a:rPr>
              <a:pPr marL="0" marR="0" lvl="0" indent="0" algn="r" defTabSz="914400" rtl="0" eaLnBrk="0" fontAlgn="base" latinLnBrk="0" hangingPunct="0">
                <a:lnSpc>
                  <a:spcPct val="100000"/>
                </a:lnSpc>
                <a:spcBef>
                  <a:spcPct val="0"/>
                </a:spcBef>
                <a:spcAft>
                  <a:spcPct val="0"/>
                </a:spcAft>
                <a:buClrTx/>
                <a:buSzTx/>
                <a:buFontTx/>
                <a:buNone/>
                <a:tabLst/>
                <a:defRPr/>
              </a:pPr>
              <a:t>59</a:t>
            </a:fld>
            <a:endParaRPr kumimoji="0" lang="en-US" sz="1200" b="0" i="0" u="none" strike="noStrike" kern="1200" cap="none" spc="0" normalizeH="0" baseline="0" noProof="0" dirty="0">
              <a:ln>
                <a:noFill/>
              </a:ln>
              <a:solidFill>
                <a:srgbClr val="000000"/>
              </a:solidFill>
              <a:effectLst/>
              <a:uLnTx/>
              <a:uFillTx/>
              <a:latin typeface="Arial" charset="0"/>
              <a:ea typeface="ＭＳ Ｐゴシック"/>
              <a:cs typeface="ＭＳ Ｐゴシック"/>
            </a:endParaRPr>
          </a:p>
        </p:txBody>
      </p:sp>
      <p:sp>
        <p:nvSpPr>
          <p:cNvPr id="136195" name="Rectangle 2"/>
          <p:cNvSpPr>
            <a:spLocks noGrp="1" noRot="1" noChangeAspect="1" noChangeArrowheads="1" noTextEdit="1"/>
          </p:cNvSpPr>
          <p:nvPr>
            <p:ph type="sldImg"/>
          </p:nvPr>
        </p:nvSpPr>
        <p:spPr>
          <a:xfrm>
            <a:off x="381000" y="685800"/>
            <a:ext cx="6096000" cy="3429000"/>
          </a:xfrm>
          <a:ln/>
        </p:spPr>
      </p:sp>
      <p:sp>
        <p:nvSpPr>
          <p:cNvPr id="105476" name="Rectangle 3"/>
          <p:cNvSpPr>
            <a:spLocks noGrp="1" noChangeArrowheads="1"/>
          </p:cNvSpPr>
          <p:nvPr>
            <p:ph type="body" idx="1"/>
          </p:nvPr>
        </p:nvSpPr>
        <p:spPr/>
        <p:txBody>
          <a:bodyPr/>
          <a:lstStyle/>
          <a:p>
            <a:pPr eaLnBrk="1" hangingPunct="1">
              <a:defRPr/>
            </a:pPr>
            <a:endParaRPr lang="en-US" dirty="0">
              <a:cs typeface="+mn-cs"/>
            </a:endParaRPr>
          </a:p>
        </p:txBody>
      </p:sp>
    </p:spTree>
    <p:extLst>
      <p:ext uri="{BB962C8B-B14F-4D97-AF65-F5344CB8AC3E}">
        <p14:creationId xmlns:p14="http://schemas.microsoft.com/office/powerpoint/2010/main" val="389464350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6169928-2B84-4DC1-B2D9-FFC1253FCE9F}"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a:cs typeface="ＭＳ Ｐゴシック"/>
              </a:rPr>
              <a:pPr marL="0" marR="0" lvl="0" indent="0" algn="r" defTabSz="914400" rtl="0" eaLnBrk="0" fontAlgn="base" latinLnBrk="0" hangingPunct="0">
                <a:lnSpc>
                  <a:spcPct val="100000"/>
                </a:lnSpc>
                <a:spcBef>
                  <a:spcPct val="0"/>
                </a:spcBef>
                <a:spcAft>
                  <a:spcPct val="0"/>
                </a:spcAft>
                <a:buClrTx/>
                <a:buSzTx/>
                <a:buFontTx/>
                <a:buNone/>
                <a:tabLst/>
                <a:defRPr/>
              </a:pPr>
              <a:t>60</a:t>
            </a:fld>
            <a:endParaRPr kumimoji="0" lang="en-US" sz="1200" b="0" i="0" u="none" strike="noStrike" kern="1200" cap="none" spc="0" normalizeH="0" baseline="0" noProof="0" dirty="0">
              <a:ln>
                <a:noFill/>
              </a:ln>
              <a:solidFill>
                <a:srgbClr val="000000"/>
              </a:solidFill>
              <a:effectLst/>
              <a:uLnTx/>
              <a:uFillTx/>
              <a:latin typeface="Arial" charset="0"/>
              <a:ea typeface="ＭＳ Ｐゴシック"/>
              <a:cs typeface="ＭＳ Ｐゴシック"/>
            </a:endParaRPr>
          </a:p>
        </p:txBody>
      </p:sp>
      <p:sp>
        <p:nvSpPr>
          <p:cNvPr id="133123" name="Rectangle 2"/>
          <p:cNvSpPr>
            <a:spLocks noGrp="1" noRot="1" noChangeAspect="1" noChangeArrowheads="1" noTextEdit="1"/>
          </p:cNvSpPr>
          <p:nvPr>
            <p:ph type="sldImg"/>
          </p:nvPr>
        </p:nvSpPr>
        <p:spPr>
          <a:xfrm>
            <a:off x="381000" y="685800"/>
            <a:ext cx="6096000" cy="3429000"/>
          </a:xfrm>
          <a:ln/>
        </p:spPr>
      </p:sp>
      <p:sp>
        <p:nvSpPr>
          <p:cNvPr id="105476" name="Rectangle 3"/>
          <p:cNvSpPr>
            <a:spLocks noGrp="1" noChangeArrowheads="1"/>
          </p:cNvSpPr>
          <p:nvPr>
            <p:ph type="body" idx="1"/>
          </p:nvPr>
        </p:nvSpPr>
        <p:spPr/>
        <p:txBody>
          <a:bodyPr/>
          <a:lstStyle/>
          <a:p>
            <a:pPr eaLnBrk="1" hangingPunct="1">
              <a:defRPr/>
            </a:pPr>
            <a:endParaRPr lang="en-US" dirty="0">
              <a:cs typeface="+mn-cs"/>
            </a:endParaRPr>
          </a:p>
        </p:txBody>
      </p:sp>
    </p:spTree>
    <p:extLst>
      <p:ext uri="{BB962C8B-B14F-4D97-AF65-F5344CB8AC3E}">
        <p14:creationId xmlns:p14="http://schemas.microsoft.com/office/powerpoint/2010/main" val="30143405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6169928-2B84-4DC1-B2D9-FFC1253FCE9F}"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a:cs typeface="ＭＳ Ｐゴシック"/>
              </a:rPr>
              <a:pPr marL="0" marR="0" lvl="0" indent="0" algn="r" defTabSz="914400" rtl="0" eaLnBrk="0" fontAlgn="base" latinLnBrk="0" hangingPunct="0">
                <a:lnSpc>
                  <a:spcPct val="100000"/>
                </a:lnSpc>
                <a:spcBef>
                  <a:spcPct val="0"/>
                </a:spcBef>
                <a:spcAft>
                  <a:spcPct val="0"/>
                </a:spcAft>
                <a:buClrTx/>
                <a:buSzTx/>
                <a:buFontTx/>
                <a:buNone/>
                <a:tabLst/>
                <a:defRPr/>
              </a:pPr>
              <a:t>61</a:t>
            </a:fld>
            <a:endParaRPr kumimoji="0" lang="en-US" sz="1200" b="0" i="0" u="none" strike="noStrike" kern="1200" cap="none" spc="0" normalizeH="0" baseline="0" noProof="0" dirty="0">
              <a:ln>
                <a:noFill/>
              </a:ln>
              <a:solidFill>
                <a:srgbClr val="000000"/>
              </a:solidFill>
              <a:effectLst/>
              <a:uLnTx/>
              <a:uFillTx/>
              <a:latin typeface="Arial" charset="0"/>
              <a:ea typeface="ＭＳ Ｐゴシック"/>
              <a:cs typeface="ＭＳ Ｐゴシック"/>
            </a:endParaRPr>
          </a:p>
        </p:txBody>
      </p:sp>
      <p:sp>
        <p:nvSpPr>
          <p:cNvPr id="133123" name="Rectangle 2"/>
          <p:cNvSpPr>
            <a:spLocks noGrp="1" noRot="1" noChangeAspect="1" noChangeArrowheads="1" noTextEdit="1"/>
          </p:cNvSpPr>
          <p:nvPr>
            <p:ph type="sldImg"/>
          </p:nvPr>
        </p:nvSpPr>
        <p:spPr>
          <a:xfrm>
            <a:off x="381000" y="685800"/>
            <a:ext cx="6096000" cy="3429000"/>
          </a:xfrm>
          <a:ln/>
        </p:spPr>
      </p:sp>
      <p:sp>
        <p:nvSpPr>
          <p:cNvPr id="105476" name="Rectangle 3"/>
          <p:cNvSpPr>
            <a:spLocks noGrp="1" noChangeArrowheads="1"/>
          </p:cNvSpPr>
          <p:nvPr>
            <p:ph type="body" idx="1"/>
          </p:nvPr>
        </p:nvSpPr>
        <p:spPr/>
        <p:txBody>
          <a:bodyPr/>
          <a:lstStyle/>
          <a:p>
            <a:pPr eaLnBrk="1" hangingPunct="1">
              <a:defRPr/>
            </a:pPr>
            <a:endParaRPr lang="en-US" dirty="0">
              <a:cs typeface="+mn-cs"/>
            </a:endParaRPr>
          </a:p>
        </p:txBody>
      </p:sp>
    </p:spTree>
    <p:extLst>
      <p:ext uri="{BB962C8B-B14F-4D97-AF65-F5344CB8AC3E}">
        <p14:creationId xmlns:p14="http://schemas.microsoft.com/office/powerpoint/2010/main" val="202569171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04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23347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721FEBE-68CD-4F94-B8C2-AEE1455C5EC7}" type="slidenum">
              <a:rPr kumimoji="0" lang="en-US" sz="12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62</a:t>
            </a:fld>
            <a:endParaRPr kumimoji="0" lang="en-US" sz="1200" b="0" i="0" u="none" strike="noStrike" kern="1200" cap="none" spc="0" normalizeH="0" baseline="0" noProof="0" dirty="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44827232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04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23347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721FEBE-68CD-4F94-B8C2-AEE1455C5EC7}" type="slidenum">
              <a:rPr kumimoji="0" lang="en-US" sz="12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63</a:t>
            </a:fld>
            <a:endParaRPr kumimoji="0" lang="en-US" sz="1200" b="0" i="0" u="none" strike="noStrike" kern="1200" cap="none" spc="0" normalizeH="0" baseline="0" noProof="0" dirty="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188144928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EC39A279-93BA-4859-80B5-CC9C9CB38E29}"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a:cs typeface="ＭＳ Ｐゴシック"/>
              </a:rPr>
              <a:pPr marL="0" marR="0" lvl="0" indent="0" algn="r" defTabSz="914400" rtl="0" eaLnBrk="0" fontAlgn="base" latinLnBrk="0" hangingPunct="0">
                <a:lnSpc>
                  <a:spcPct val="100000"/>
                </a:lnSpc>
                <a:spcBef>
                  <a:spcPct val="0"/>
                </a:spcBef>
                <a:spcAft>
                  <a:spcPct val="0"/>
                </a:spcAft>
                <a:buClrTx/>
                <a:buSzTx/>
                <a:buFontTx/>
                <a:buNone/>
                <a:tabLst/>
                <a:defRPr/>
              </a:pPr>
              <a:t>64</a:t>
            </a:fld>
            <a:endParaRPr kumimoji="0" lang="en-US" sz="1200" b="0" i="0" u="none" strike="noStrike" kern="1200" cap="none" spc="0" normalizeH="0" baseline="0" noProof="0" dirty="0">
              <a:ln>
                <a:noFill/>
              </a:ln>
              <a:solidFill>
                <a:srgbClr val="000000"/>
              </a:solidFill>
              <a:effectLst/>
              <a:uLnTx/>
              <a:uFillTx/>
              <a:latin typeface="Arial" charset="0"/>
              <a:ea typeface="ＭＳ Ｐゴシック"/>
              <a:cs typeface="ＭＳ Ｐゴシック"/>
            </a:endParaRPr>
          </a:p>
        </p:txBody>
      </p:sp>
      <p:sp>
        <p:nvSpPr>
          <p:cNvPr id="124931" name="Rectangle 2"/>
          <p:cNvSpPr>
            <a:spLocks noGrp="1" noRot="1" noChangeAspect="1" noChangeArrowheads="1" noTextEdit="1"/>
          </p:cNvSpPr>
          <p:nvPr>
            <p:ph type="sldImg"/>
          </p:nvPr>
        </p:nvSpPr>
        <p:spPr>
          <a:xfrm>
            <a:off x="381000" y="685800"/>
            <a:ext cx="6096000" cy="3429000"/>
          </a:xfrm>
          <a:ln/>
        </p:spPr>
      </p:sp>
      <p:sp>
        <p:nvSpPr>
          <p:cNvPr id="96260" name="Rectangle 3"/>
          <p:cNvSpPr>
            <a:spLocks noGrp="1" noChangeArrowheads="1"/>
          </p:cNvSpPr>
          <p:nvPr>
            <p:ph type="body" idx="1"/>
          </p:nvPr>
        </p:nvSpPr>
        <p:spPr/>
        <p:txBody>
          <a:bodyPr/>
          <a:lstStyle/>
          <a:p>
            <a:pPr eaLnBrk="1" hangingPunct="1">
              <a:defRPr/>
            </a:pPr>
            <a:endParaRPr lang="en-US" dirty="0">
              <a:cs typeface="+mn-cs"/>
            </a:endParaRPr>
          </a:p>
          <a:p>
            <a:pPr eaLnBrk="1" hangingPunct="1">
              <a:defRPr/>
            </a:pPr>
            <a:endParaRPr lang="en-US" dirty="0">
              <a:cs typeface="+mn-cs"/>
            </a:endParaRPr>
          </a:p>
        </p:txBody>
      </p:sp>
    </p:spTree>
    <p:extLst>
      <p:ext uri="{BB962C8B-B14F-4D97-AF65-F5344CB8AC3E}">
        <p14:creationId xmlns:p14="http://schemas.microsoft.com/office/powerpoint/2010/main" val="117219104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EC39A279-93BA-4859-80B5-CC9C9CB38E29}"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a:cs typeface="ＭＳ Ｐゴシック"/>
              </a:rPr>
              <a:pPr marL="0" marR="0" lvl="0" indent="0" algn="r" defTabSz="914400" rtl="0" eaLnBrk="0" fontAlgn="base" latinLnBrk="0" hangingPunct="0">
                <a:lnSpc>
                  <a:spcPct val="100000"/>
                </a:lnSpc>
                <a:spcBef>
                  <a:spcPct val="0"/>
                </a:spcBef>
                <a:spcAft>
                  <a:spcPct val="0"/>
                </a:spcAft>
                <a:buClrTx/>
                <a:buSzTx/>
                <a:buFontTx/>
                <a:buNone/>
                <a:tabLst/>
                <a:defRPr/>
              </a:pPr>
              <a:t>65</a:t>
            </a:fld>
            <a:endParaRPr kumimoji="0" lang="en-US" sz="1200" b="0" i="0" u="none" strike="noStrike" kern="1200" cap="none" spc="0" normalizeH="0" baseline="0" noProof="0" dirty="0">
              <a:ln>
                <a:noFill/>
              </a:ln>
              <a:solidFill>
                <a:srgbClr val="000000"/>
              </a:solidFill>
              <a:effectLst/>
              <a:uLnTx/>
              <a:uFillTx/>
              <a:latin typeface="Arial" charset="0"/>
              <a:ea typeface="ＭＳ Ｐゴシック"/>
              <a:cs typeface="ＭＳ Ｐゴシック"/>
            </a:endParaRPr>
          </a:p>
        </p:txBody>
      </p:sp>
      <p:sp>
        <p:nvSpPr>
          <p:cNvPr id="124931" name="Rectangle 2"/>
          <p:cNvSpPr>
            <a:spLocks noGrp="1" noRot="1" noChangeAspect="1" noChangeArrowheads="1" noTextEdit="1"/>
          </p:cNvSpPr>
          <p:nvPr>
            <p:ph type="sldImg"/>
          </p:nvPr>
        </p:nvSpPr>
        <p:spPr>
          <a:xfrm>
            <a:off x="381000" y="685800"/>
            <a:ext cx="6096000" cy="3429000"/>
          </a:xfrm>
          <a:ln/>
        </p:spPr>
      </p:sp>
      <p:sp>
        <p:nvSpPr>
          <p:cNvPr id="96260" name="Rectangle 3"/>
          <p:cNvSpPr>
            <a:spLocks noGrp="1" noChangeArrowheads="1"/>
          </p:cNvSpPr>
          <p:nvPr>
            <p:ph type="body" idx="1"/>
          </p:nvPr>
        </p:nvSpPr>
        <p:spPr/>
        <p:txBody>
          <a:bodyPr/>
          <a:lstStyle/>
          <a:p>
            <a:pPr eaLnBrk="1" hangingPunct="1">
              <a:defRPr/>
            </a:pPr>
            <a:endParaRPr lang="en-US" dirty="0">
              <a:cs typeface="+mn-cs"/>
            </a:endParaRPr>
          </a:p>
        </p:txBody>
      </p:sp>
    </p:spTree>
    <p:extLst>
      <p:ext uri="{BB962C8B-B14F-4D97-AF65-F5344CB8AC3E}">
        <p14:creationId xmlns:p14="http://schemas.microsoft.com/office/powerpoint/2010/main" val="313863755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dirty="0"/>
          </a:p>
        </p:txBody>
      </p:sp>
      <p:sp>
        <p:nvSpPr>
          <p:cNvPr id="4" name="Foliennummernplatzhalter 3"/>
          <p:cNvSpPr>
            <a:spLocks noGrp="1"/>
          </p:cNvSpPr>
          <p:nvPr>
            <p:ph type="sldNum" sz="quarter" idx="10"/>
          </p:nvPr>
        </p:nvSpPr>
        <p:spPr/>
        <p:txBody>
          <a:bodyPr/>
          <a:lstStyle/>
          <a:p>
            <a:fld id="{29AF8B50-0A51-46E5-BFF3-0F9968C2C19B}" type="slidenum">
              <a:rPr lang="de-AT" smtClean="0"/>
              <a:t>67</a:t>
            </a:fld>
            <a:endParaRPr lang="de-AT" dirty="0"/>
          </a:p>
        </p:txBody>
      </p:sp>
    </p:spTree>
    <p:extLst>
      <p:ext uri="{BB962C8B-B14F-4D97-AF65-F5344CB8AC3E}">
        <p14:creationId xmlns:p14="http://schemas.microsoft.com/office/powerpoint/2010/main" val="24822902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9AF8B50-0A51-46E5-BFF3-0F9968C2C19B}" type="slidenum">
              <a:rPr lang="de-AT" smtClean="0"/>
              <a:t>10</a:t>
            </a:fld>
            <a:endParaRPr lang="de-AT" dirty="0"/>
          </a:p>
        </p:txBody>
      </p:sp>
    </p:spTree>
    <p:extLst>
      <p:ext uri="{BB962C8B-B14F-4D97-AF65-F5344CB8AC3E}">
        <p14:creationId xmlns:p14="http://schemas.microsoft.com/office/powerpoint/2010/main" val="24027236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dirty="0"/>
          </a:p>
        </p:txBody>
      </p:sp>
      <p:sp>
        <p:nvSpPr>
          <p:cNvPr id="4" name="Foliennummernplatzhalter 3"/>
          <p:cNvSpPr>
            <a:spLocks noGrp="1"/>
          </p:cNvSpPr>
          <p:nvPr>
            <p:ph type="sldNum" sz="quarter" idx="10"/>
          </p:nvPr>
        </p:nvSpPr>
        <p:spPr/>
        <p:txBody>
          <a:bodyPr/>
          <a:lstStyle/>
          <a:p>
            <a:fld id="{29AF8B50-0A51-46E5-BFF3-0F9968C2C19B}" type="slidenum">
              <a:rPr lang="de-AT" smtClean="0"/>
              <a:t>68</a:t>
            </a:fld>
            <a:endParaRPr lang="de-AT" dirty="0"/>
          </a:p>
        </p:txBody>
      </p:sp>
    </p:spTree>
    <p:extLst>
      <p:ext uri="{BB962C8B-B14F-4D97-AF65-F5344CB8AC3E}">
        <p14:creationId xmlns:p14="http://schemas.microsoft.com/office/powerpoint/2010/main" val="200042268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dirty="0"/>
          </a:p>
        </p:txBody>
      </p:sp>
      <p:sp>
        <p:nvSpPr>
          <p:cNvPr id="4" name="Foliennummernplatzhalter 3"/>
          <p:cNvSpPr>
            <a:spLocks noGrp="1"/>
          </p:cNvSpPr>
          <p:nvPr>
            <p:ph type="sldNum" sz="quarter" idx="10"/>
          </p:nvPr>
        </p:nvSpPr>
        <p:spPr/>
        <p:txBody>
          <a:bodyPr/>
          <a:lstStyle/>
          <a:p>
            <a:fld id="{29AF8B50-0A51-46E5-BFF3-0F9968C2C19B}" type="slidenum">
              <a:rPr lang="de-AT" smtClean="0"/>
              <a:t>69</a:t>
            </a:fld>
            <a:endParaRPr lang="de-AT" dirty="0"/>
          </a:p>
        </p:txBody>
      </p:sp>
    </p:spTree>
    <p:extLst>
      <p:ext uri="{BB962C8B-B14F-4D97-AF65-F5344CB8AC3E}">
        <p14:creationId xmlns:p14="http://schemas.microsoft.com/office/powerpoint/2010/main" val="116211978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dirty="0"/>
          </a:p>
        </p:txBody>
      </p:sp>
      <p:sp>
        <p:nvSpPr>
          <p:cNvPr id="4" name="Foliennummernplatzhalter 3"/>
          <p:cNvSpPr>
            <a:spLocks noGrp="1"/>
          </p:cNvSpPr>
          <p:nvPr>
            <p:ph type="sldNum" sz="quarter" idx="10"/>
          </p:nvPr>
        </p:nvSpPr>
        <p:spPr/>
        <p:txBody>
          <a:bodyPr/>
          <a:lstStyle/>
          <a:p>
            <a:fld id="{29AF8B50-0A51-46E5-BFF3-0F9968C2C19B}" type="slidenum">
              <a:rPr lang="de-AT" smtClean="0"/>
              <a:t>71</a:t>
            </a:fld>
            <a:endParaRPr lang="de-AT" dirty="0"/>
          </a:p>
        </p:txBody>
      </p:sp>
    </p:spTree>
    <p:extLst>
      <p:ext uri="{BB962C8B-B14F-4D97-AF65-F5344CB8AC3E}">
        <p14:creationId xmlns:p14="http://schemas.microsoft.com/office/powerpoint/2010/main" val="83769505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88CD404-4179-41F1-99E4-0F2ED963FC0E}"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a:cs typeface="ＭＳ Ｐゴシック"/>
              </a:rPr>
              <a:pPr marL="0" marR="0" lvl="0" indent="0" algn="r" defTabSz="914400" rtl="0" eaLnBrk="0" fontAlgn="base" latinLnBrk="0" hangingPunct="0">
                <a:lnSpc>
                  <a:spcPct val="100000"/>
                </a:lnSpc>
                <a:spcBef>
                  <a:spcPct val="0"/>
                </a:spcBef>
                <a:spcAft>
                  <a:spcPct val="0"/>
                </a:spcAft>
                <a:buClrTx/>
                <a:buSzTx/>
                <a:buFontTx/>
                <a:buNone/>
                <a:tabLst/>
                <a:defRPr/>
              </a:pPr>
              <a:t>72</a:t>
            </a:fld>
            <a:endParaRPr kumimoji="0" lang="en-US" sz="1200" b="0" i="0" u="none" strike="noStrike" kern="1200" cap="none" spc="0" normalizeH="0" baseline="0" noProof="0" dirty="0">
              <a:ln>
                <a:noFill/>
              </a:ln>
              <a:solidFill>
                <a:srgbClr val="000000"/>
              </a:solidFill>
              <a:effectLst/>
              <a:uLnTx/>
              <a:uFillTx/>
              <a:latin typeface="Arial" charset="0"/>
              <a:ea typeface="ＭＳ Ｐゴシック"/>
              <a:cs typeface="ＭＳ Ｐゴシック"/>
            </a:endParaRPr>
          </a:p>
        </p:txBody>
      </p:sp>
      <p:sp>
        <p:nvSpPr>
          <p:cNvPr id="140291" name="Rectangle 2"/>
          <p:cNvSpPr>
            <a:spLocks noGrp="1" noRot="1" noChangeAspect="1" noChangeArrowheads="1" noTextEdit="1"/>
          </p:cNvSpPr>
          <p:nvPr>
            <p:ph type="sldImg"/>
          </p:nvPr>
        </p:nvSpPr>
        <p:spPr>
          <a:xfrm>
            <a:off x="381000" y="685800"/>
            <a:ext cx="6096000" cy="3429000"/>
          </a:xfrm>
          <a:ln/>
        </p:spPr>
      </p:sp>
      <p:sp>
        <p:nvSpPr>
          <p:cNvPr id="111620" name="Rectangle 3"/>
          <p:cNvSpPr>
            <a:spLocks noGrp="1" noChangeArrowheads="1"/>
          </p:cNvSpPr>
          <p:nvPr>
            <p:ph type="body" idx="1"/>
          </p:nvPr>
        </p:nvSpPr>
        <p:spPr/>
        <p:txBody>
          <a:bodyPr/>
          <a:lstStyle/>
          <a:p>
            <a:pPr eaLnBrk="1" hangingPunct="1">
              <a:defRPr/>
            </a:pPr>
            <a:endParaRPr lang="en-US" dirty="0">
              <a:cs typeface="+mn-cs"/>
            </a:endParaRPr>
          </a:p>
        </p:txBody>
      </p:sp>
    </p:spTree>
    <p:extLst>
      <p:ext uri="{BB962C8B-B14F-4D97-AF65-F5344CB8AC3E}">
        <p14:creationId xmlns:p14="http://schemas.microsoft.com/office/powerpoint/2010/main" val="267711632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88CD404-4179-41F1-99E4-0F2ED963FC0E}"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a:cs typeface="ＭＳ Ｐゴシック"/>
              </a:rPr>
              <a:pPr marL="0" marR="0" lvl="0" indent="0" algn="r" defTabSz="914400" rtl="0" eaLnBrk="0" fontAlgn="base" latinLnBrk="0" hangingPunct="0">
                <a:lnSpc>
                  <a:spcPct val="100000"/>
                </a:lnSpc>
                <a:spcBef>
                  <a:spcPct val="0"/>
                </a:spcBef>
                <a:spcAft>
                  <a:spcPct val="0"/>
                </a:spcAft>
                <a:buClrTx/>
                <a:buSzTx/>
                <a:buFontTx/>
                <a:buNone/>
                <a:tabLst/>
                <a:defRPr/>
              </a:pPr>
              <a:t>73</a:t>
            </a:fld>
            <a:endParaRPr kumimoji="0" lang="en-US" sz="1200" b="0" i="0" u="none" strike="noStrike" kern="1200" cap="none" spc="0" normalizeH="0" baseline="0" noProof="0" dirty="0">
              <a:ln>
                <a:noFill/>
              </a:ln>
              <a:solidFill>
                <a:srgbClr val="000000"/>
              </a:solidFill>
              <a:effectLst/>
              <a:uLnTx/>
              <a:uFillTx/>
              <a:latin typeface="Arial" charset="0"/>
              <a:ea typeface="ＭＳ Ｐゴシック"/>
              <a:cs typeface="ＭＳ Ｐゴシック"/>
            </a:endParaRPr>
          </a:p>
        </p:txBody>
      </p:sp>
      <p:sp>
        <p:nvSpPr>
          <p:cNvPr id="140291" name="Rectangle 2"/>
          <p:cNvSpPr>
            <a:spLocks noGrp="1" noRot="1" noChangeAspect="1" noChangeArrowheads="1" noTextEdit="1"/>
          </p:cNvSpPr>
          <p:nvPr>
            <p:ph type="sldImg"/>
          </p:nvPr>
        </p:nvSpPr>
        <p:spPr>
          <a:xfrm>
            <a:off x="381000" y="685800"/>
            <a:ext cx="6096000" cy="3429000"/>
          </a:xfrm>
          <a:ln/>
        </p:spPr>
      </p:sp>
      <p:sp>
        <p:nvSpPr>
          <p:cNvPr id="111620" name="Rectangle 3"/>
          <p:cNvSpPr>
            <a:spLocks noGrp="1" noChangeArrowheads="1"/>
          </p:cNvSpPr>
          <p:nvPr>
            <p:ph type="body" idx="1"/>
          </p:nvPr>
        </p:nvSpPr>
        <p:spPr/>
        <p:txBody>
          <a:bodyPr/>
          <a:lstStyle/>
          <a:p>
            <a:pPr eaLnBrk="1" hangingPunct="1">
              <a:defRPr/>
            </a:pPr>
            <a:endParaRPr lang="en-US" dirty="0">
              <a:cs typeface="+mn-cs"/>
            </a:endParaRPr>
          </a:p>
        </p:txBody>
      </p:sp>
    </p:spTree>
    <p:extLst>
      <p:ext uri="{BB962C8B-B14F-4D97-AF65-F5344CB8AC3E}">
        <p14:creationId xmlns:p14="http://schemas.microsoft.com/office/powerpoint/2010/main" val="199729215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491C4B0-B956-41C1-99D5-EB48A409EE51}" type="slidenum">
              <a:rPr kumimoji="0" lang="en-US" altLang="en-US" sz="12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74</a:t>
            </a:fld>
            <a:endParaRPr kumimoji="0" lang="en-US" altLang="en-US" sz="1200" b="0" i="0" u="none" strike="noStrike" kern="1200" cap="none" spc="0" normalizeH="0" baseline="0" noProof="0" dirty="0">
              <a:ln>
                <a:noFill/>
              </a:ln>
              <a:solidFill>
                <a:prstClr val="black"/>
              </a:solidFill>
              <a:effectLst/>
              <a:uLnTx/>
              <a:uFillTx/>
              <a:latin typeface="Arial" charset="0"/>
              <a:ea typeface="+mn-ea"/>
              <a:cs typeface="+mn-cs"/>
            </a:endParaRPr>
          </a:p>
        </p:txBody>
      </p:sp>
      <p:sp>
        <p:nvSpPr>
          <p:cNvPr id="17410" name="Rectangle 2"/>
          <p:cNvSpPr>
            <a:spLocks noGrp="1" noRot="1" noChangeAspect="1" noChangeArrowheads="1" noTextEdit="1"/>
          </p:cNvSpPr>
          <p:nvPr>
            <p:ph type="sldImg"/>
          </p:nvPr>
        </p:nvSpPr>
        <p:spPr>
          <a:xfrm>
            <a:off x="381000" y="685800"/>
            <a:ext cx="6096000" cy="3429000"/>
          </a:xfrm>
          <a:ln/>
        </p:spPr>
      </p:sp>
      <p:sp>
        <p:nvSpPr>
          <p:cNvPr id="17411" name="Rectangle 3"/>
          <p:cNvSpPr>
            <a:spLocks noGrp="1" noChangeArrowheads="1"/>
          </p:cNvSpPr>
          <p:nvPr>
            <p:ph type="body" idx="1"/>
          </p:nvPr>
        </p:nvSpPr>
        <p:spPr/>
        <p:txBody>
          <a:bodyPr/>
          <a:lstStyle/>
          <a:p>
            <a:endParaRPr lang="en-US" altLang="en-US" dirty="0"/>
          </a:p>
        </p:txBody>
      </p:sp>
    </p:spTree>
    <p:extLst>
      <p:ext uri="{BB962C8B-B14F-4D97-AF65-F5344CB8AC3E}">
        <p14:creationId xmlns:p14="http://schemas.microsoft.com/office/powerpoint/2010/main" val="13870594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491C4B0-B956-41C1-99D5-EB48A409EE51}" type="slidenum">
              <a:rPr kumimoji="0" lang="en-US" altLang="en-US" sz="12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75</a:t>
            </a:fld>
            <a:endParaRPr kumimoji="0" lang="en-US" altLang="en-US" sz="1200" b="0" i="0" u="none" strike="noStrike" kern="1200" cap="none" spc="0" normalizeH="0" baseline="0" noProof="0" dirty="0">
              <a:ln>
                <a:noFill/>
              </a:ln>
              <a:solidFill>
                <a:prstClr val="black"/>
              </a:solidFill>
              <a:effectLst/>
              <a:uLnTx/>
              <a:uFillTx/>
              <a:latin typeface="Arial" charset="0"/>
              <a:ea typeface="+mn-ea"/>
              <a:cs typeface="+mn-cs"/>
            </a:endParaRPr>
          </a:p>
        </p:txBody>
      </p:sp>
      <p:sp>
        <p:nvSpPr>
          <p:cNvPr id="17410" name="Rectangle 2"/>
          <p:cNvSpPr>
            <a:spLocks noGrp="1" noRot="1" noChangeAspect="1" noChangeArrowheads="1" noTextEdit="1"/>
          </p:cNvSpPr>
          <p:nvPr>
            <p:ph type="sldImg"/>
          </p:nvPr>
        </p:nvSpPr>
        <p:spPr>
          <a:xfrm>
            <a:off x="381000" y="685800"/>
            <a:ext cx="6096000" cy="3429000"/>
          </a:xfrm>
          <a:ln/>
        </p:spPr>
      </p:sp>
      <p:sp>
        <p:nvSpPr>
          <p:cNvPr id="17411" name="Rectangle 3"/>
          <p:cNvSpPr>
            <a:spLocks noGrp="1" noChangeArrowheads="1"/>
          </p:cNvSpPr>
          <p:nvPr>
            <p:ph type="body" idx="1"/>
          </p:nvPr>
        </p:nvSpPr>
        <p:spPr/>
        <p:txBody>
          <a:bodyPr/>
          <a:lstStyle/>
          <a:p>
            <a:endParaRPr lang="en-US" altLang="en-US" dirty="0"/>
          </a:p>
        </p:txBody>
      </p:sp>
    </p:spTree>
    <p:extLst>
      <p:ext uri="{BB962C8B-B14F-4D97-AF65-F5344CB8AC3E}">
        <p14:creationId xmlns:p14="http://schemas.microsoft.com/office/powerpoint/2010/main" val="184018991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D35527-C419-42FE-A1F1-BA99C0C789AC}"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76</a:t>
            </a:fld>
            <a:endParaRPr kumimoji="0" lang="en-AU"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0623391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D35527-C419-42FE-A1F1-BA99C0C789AC}"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77</a:t>
            </a:fld>
            <a:endParaRPr kumimoji="0" lang="en-AU"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2712393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9AF8B50-0A51-46E5-BFF3-0F9968C2C19B}" type="slidenum">
              <a:rPr lang="de-AT" smtClean="0"/>
              <a:t>79</a:t>
            </a:fld>
            <a:endParaRPr lang="de-AT" dirty="0"/>
          </a:p>
        </p:txBody>
      </p:sp>
    </p:spTree>
    <p:extLst>
      <p:ext uri="{BB962C8B-B14F-4D97-AF65-F5344CB8AC3E}">
        <p14:creationId xmlns:p14="http://schemas.microsoft.com/office/powerpoint/2010/main" val="26975637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dirty="0"/>
          </a:p>
        </p:txBody>
      </p:sp>
      <p:sp>
        <p:nvSpPr>
          <p:cNvPr id="4" name="Foliennummernplatzhalter 3"/>
          <p:cNvSpPr>
            <a:spLocks noGrp="1"/>
          </p:cNvSpPr>
          <p:nvPr>
            <p:ph type="sldNum" sz="quarter" idx="10"/>
          </p:nvPr>
        </p:nvSpPr>
        <p:spPr/>
        <p:txBody>
          <a:bodyPr/>
          <a:lstStyle/>
          <a:p>
            <a:fld id="{29AF8B50-0A51-46E5-BFF3-0F9968C2C19B}" type="slidenum">
              <a:rPr lang="de-AT" smtClean="0"/>
              <a:t>11</a:t>
            </a:fld>
            <a:endParaRPr lang="de-AT" dirty="0"/>
          </a:p>
        </p:txBody>
      </p:sp>
    </p:spTree>
    <p:extLst>
      <p:ext uri="{BB962C8B-B14F-4D97-AF65-F5344CB8AC3E}">
        <p14:creationId xmlns:p14="http://schemas.microsoft.com/office/powerpoint/2010/main" val="91358706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9AF8B50-0A51-46E5-BFF3-0F9968C2C19B}" type="slidenum">
              <a:rPr lang="de-AT" smtClean="0"/>
              <a:t>80</a:t>
            </a:fld>
            <a:endParaRPr lang="de-AT" dirty="0"/>
          </a:p>
        </p:txBody>
      </p:sp>
    </p:spTree>
    <p:extLst>
      <p:ext uri="{BB962C8B-B14F-4D97-AF65-F5344CB8AC3E}">
        <p14:creationId xmlns:p14="http://schemas.microsoft.com/office/powerpoint/2010/main" val="292666754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9AF8B50-0A51-46E5-BFF3-0F9968C2C19B}" type="slidenum">
              <a:rPr lang="de-AT" smtClean="0"/>
              <a:t>81</a:t>
            </a:fld>
            <a:endParaRPr lang="de-AT" dirty="0"/>
          </a:p>
        </p:txBody>
      </p:sp>
    </p:spTree>
    <p:extLst>
      <p:ext uri="{BB962C8B-B14F-4D97-AF65-F5344CB8AC3E}">
        <p14:creationId xmlns:p14="http://schemas.microsoft.com/office/powerpoint/2010/main" val="248065147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7"/>
          <p:cNvSpPr>
            <a:spLocks noGrp="1" noChangeArrowheads="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2788DA-B393-4C9B-A9CA-20FC6E21ADE8}" type="slidenum">
              <a:rPr kumimoji="0" lang="en-US" sz="1800" b="0" i="0" u="none" strike="noStrike" kern="0" cap="none" spc="0" normalizeH="0" baseline="0" noProof="0">
                <a:ln>
                  <a:noFill/>
                </a:ln>
                <a:solidFill>
                  <a:prstClr val="black"/>
                </a:solidFill>
                <a:effectLst/>
                <a:uLnTx/>
                <a:uFillTx/>
                <a:latin typeface="Arial"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82</a:t>
            </a:fld>
            <a:endParaRPr kumimoji="0" lang="en-US" sz="1800" b="0" i="0" u="none" strike="noStrike" kern="0" cap="none" spc="0" normalizeH="0" baseline="0" noProof="0" dirty="0">
              <a:ln>
                <a:noFill/>
              </a:ln>
              <a:solidFill>
                <a:prstClr val="black"/>
              </a:solidFill>
              <a:effectLst/>
              <a:uLnTx/>
              <a:uFillTx/>
              <a:latin typeface="Arial" charset="0"/>
              <a:ea typeface="+mn-ea"/>
              <a:cs typeface="+mn-cs"/>
            </a:endParaRPr>
          </a:p>
        </p:txBody>
      </p:sp>
      <p:sp>
        <p:nvSpPr>
          <p:cNvPr id="142339" name="Rectangle 2"/>
          <p:cNvSpPr>
            <a:spLocks noGrp="1" noRot="1" noChangeAspect="1" noChangeArrowheads="1" noTextEdit="1"/>
          </p:cNvSpPr>
          <p:nvPr>
            <p:ph type="sldImg"/>
          </p:nvPr>
        </p:nvSpPr>
        <p:spPr>
          <a:xfrm>
            <a:off x="381000" y="685800"/>
            <a:ext cx="6096000" cy="3429000"/>
          </a:xfrm>
          <a:ln/>
        </p:spPr>
      </p:sp>
      <p:sp>
        <p:nvSpPr>
          <p:cNvPr id="113668" name="Rectangle 3"/>
          <p:cNvSpPr>
            <a:spLocks noGrp="1" noChangeArrowheads="1"/>
          </p:cNvSpPr>
          <p:nvPr>
            <p:ph type="body" idx="1"/>
          </p:nvPr>
        </p:nvSpPr>
        <p:spPr/>
        <p:txBody>
          <a:bodyPr/>
          <a:lstStyle/>
          <a:p>
            <a:pPr eaLnBrk="1" hangingPunct="1">
              <a:defRPr/>
            </a:pPr>
            <a:endParaRPr lang="en-US" dirty="0">
              <a:cs typeface="+mn-cs"/>
            </a:endParaRPr>
          </a:p>
        </p:txBody>
      </p:sp>
    </p:spTree>
    <p:extLst>
      <p:ext uri="{BB962C8B-B14F-4D97-AF65-F5344CB8AC3E}">
        <p14:creationId xmlns:p14="http://schemas.microsoft.com/office/powerpoint/2010/main" val="289427074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7"/>
          <p:cNvSpPr>
            <a:spLocks noGrp="1" noChangeArrowheads="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504222-CB0F-4E56-B443-E0FE51F24001}" type="slidenum">
              <a:rPr kumimoji="0" lang="en-US" sz="1800" b="0" i="0" u="none" strike="noStrike" kern="0" cap="none" spc="0" normalizeH="0" baseline="0" noProof="0">
                <a:ln>
                  <a:noFill/>
                </a:ln>
                <a:solidFill>
                  <a:prstClr val="black"/>
                </a:solidFill>
                <a:effectLst/>
                <a:uLnTx/>
                <a:uFillTx/>
                <a:latin typeface="Arial"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83</a:t>
            </a:fld>
            <a:endParaRPr kumimoji="0" lang="en-US" sz="1800" b="0" i="0" u="none" strike="noStrike" kern="0" cap="none" spc="0" normalizeH="0" baseline="0" noProof="0" dirty="0">
              <a:ln>
                <a:noFill/>
              </a:ln>
              <a:solidFill>
                <a:prstClr val="black"/>
              </a:solidFill>
              <a:effectLst/>
              <a:uLnTx/>
              <a:uFillTx/>
              <a:latin typeface="Arial" charset="0"/>
              <a:ea typeface="+mn-ea"/>
              <a:cs typeface="+mn-cs"/>
            </a:endParaRPr>
          </a:p>
        </p:txBody>
      </p:sp>
      <p:sp>
        <p:nvSpPr>
          <p:cNvPr id="143363" name="Rectangle 2"/>
          <p:cNvSpPr>
            <a:spLocks noGrp="1" noRot="1" noChangeAspect="1" noChangeArrowheads="1" noTextEdit="1"/>
          </p:cNvSpPr>
          <p:nvPr>
            <p:ph type="sldImg"/>
          </p:nvPr>
        </p:nvSpPr>
        <p:spPr>
          <a:xfrm>
            <a:off x="381000" y="685800"/>
            <a:ext cx="6096000" cy="3429000"/>
          </a:xfrm>
          <a:ln/>
        </p:spPr>
      </p:sp>
      <p:sp>
        <p:nvSpPr>
          <p:cNvPr id="114692" name="Rectangle 3"/>
          <p:cNvSpPr>
            <a:spLocks noGrp="1" noChangeArrowheads="1"/>
          </p:cNvSpPr>
          <p:nvPr>
            <p:ph type="body" idx="1"/>
          </p:nvPr>
        </p:nvSpPr>
        <p:spPr/>
        <p:txBody>
          <a:bodyPr/>
          <a:lstStyle/>
          <a:p>
            <a:pPr eaLnBrk="1" hangingPunct="1">
              <a:defRPr/>
            </a:pPr>
            <a:endParaRPr lang="en-US" dirty="0">
              <a:cs typeface="+mn-cs"/>
            </a:endParaRPr>
          </a:p>
        </p:txBody>
      </p:sp>
    </p:spTree>
    <p:extLst>
      <p:ext uri="{BB962C8B-B14F-4D97-AF65-F5344CB8AC3E}">
        <p14:creationId xmlns:p14="http://schemas.microsoft.com/office/powerpoint/2010/main" val="344845517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Slide Image Placeholder 1"/>
          <p:cNvSpPr>
            <a:spLocks noGrp="1" noRot="1" noChangeAspect="1" noTextEdit="1"/>
          </p:cNvSpPr>
          <p:nvPr>
            <p:ph type="sldImg"/>
          </p:nvPr>
        </p:nvSpPr>
        <p:spPr>
          <a:xfrm>
            <a:off x="381000" y="685800"/>
            <a:ext cx="6096000" cy="3429000"/>
          </a:xfrm>
          <a:ln/>
        </p:spPr>
      </p:sp>
      <p:sp>
        <p:nvSpPr>
          <p:cNvPr id="164867" name="Notes Placeholder 2"/>
          <p:cNvSpPr>
            <a:spLocks noGrp="1"/>
          </p:cNvSpPr>
          <p:nvPr>
            <p:ph type="body" idx="1"/>
          </p:nvPr>
        </p:nvSpPr>
        <p:spPr>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rgbClr val="00FF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US" dirty="0">
              <a:latin typeface="Arial" pitchFamily="34" charset="0"/>
              <a:ea typeface="ＭＳ Ｐゴシック"/>
              <a:cs typeface="ＭＳ Ｐゴシック"/>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47F63A-676C-47E6-9451-6168F43917C6}" type="slidenum">
              <a:rPr kumimoji="0" lang="en-US" sz="1800" b="0" i="0" u="none" strike="noStrike" kern="0" cap="none" spc="0" normalizeH="0" baseline="0" noProof="0">
                <a:ln>
                  <a:noFill/>
                </a:ln>
                <a:solidFill>
                  <a:prstClr val="black"/>
                </a:solidFill>
                <a:effectLst/>
                <a:uLnTx/>
                <a:uFillTx/>
                <a:latin typeface="Arial"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84</a:t>
            </a:fld>
            <a:endParaRPr kumimoji="0" lang="en-US" sz="1800" b="0" i="0" u="none" strike="noStrike" kern="0" cap="none" spc="0" normalizeH="0" baseline="0" noProof="0" dirty="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257970240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615A8CC7-B5DE-4054-AF8E-53CD780E6DEA}" type="slidenum">
              <a:rPr lang="de-AT" smtClean="0"/>
              <a:t>85</a:t>
            </a:fld>
            <a:endParaRPr lang="de-AT"/>
          </a:p>
        </p:txBody>
      </p:sp>
    </p:spTree>
    <p:extLst>
      <p:ext uri="{BB962C8B-B14F-4D97-AF65-F5344CB8AC3E}">
        <p14:creationId xmlns:p14="http://schemas.microsoft.com/office/powerpoint/2010/main" val="78124371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615A8CC7-B5DE-4054-AF8E-53CD780E6DEA}" type="slidenum">
              <a:rPr lang="de-AT" smtClean="0"/>
              <a:t>86</a:t>
            </a:fld>
            <a:endParaRPr lang="de-AT"/>
          </a:p>
        </p:txBody>
      </p:sp>
    </p:spTree>
    <p:extLst>
      <p:ext uri="{BB962C8B-B14F-4D97-AF65-F5344CB8AC3E}">
        <p14:creationId xmlns:p14="http://schemas.microsoft.com/office/powerpoint/2010/main" val="383793327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9AF8B50-0A51-46E5-BFF3-0F9968C2C19B}" type="slidenum">
              <a:rPr lang="de-AT" smtClean="0"/>
              <a:t>88</a:t>
            </a:fld>
            <a:endParaRPr lang="de-AT" dirty="0"/>
          </a:p>
        </p:txBody>
      </p:sp>
    </p:spTree>
    <p:extLst>
      <p:ext uri="{BB962C8B-B14F-4D97-AF65-F5344CB8AC3E}">
        <p14:creationId xmlns:p14="http://schemas.microsoft.com/office/powerpoint/2010/main" val="260342070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7"/>
          <p:cNvSpPr>
            <a:spLocks noGrp="1" noChangeArrowheads="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0CAC58-54F1-4321-8E83-2F6F9C3069C6}" type="slidenum">
              <a:rPr kumimoji="0" lang="en-US" sz="1800" b="0" i="0" u="none" strike="noStrike" kern="0" cap="none" spc="0" normalizeH="0" baseline="0" noProof="0">
                <a:ln>
                  <a:noFill/>
                </a:ln>
                <a:solidFill>
                  <a:prstClr val="black"/>
                </a:solidFill>
                <a:effectLst/>
                <a:uLnTx/>
                <a:uFillTx/>
                <a:latin typeface="Arial"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89</a:t>
            </a:fld>
            <a:endParaRPr kumimoji="0" lang="en-US" sz="1800" b="0" i="0" u="none" strike="noStrike" kern="0" cap="none" spc="0" normalizeH="0" baseline="0" noProof="0" dirty="0">
              <a:ln>
                <a:noFill/>
              </a:ln>
              <a:solidFill>
                <a:prstClr val="black"/>
              </a:solidFill>
              <a:effectLst/>
              <a:uLnTx/>
              <a:uFillTx/>
              <a:latin typeface="Arial" charset="0"/>
              <a:ea typeface="+mn-ea"/>
              <a:cs typeface="+mn-cs"/>
            </a:endParaRPr>
          </a:p>
        </p:txBody>
      </p:sp>
      <p:sp>
        <p:nvSpPr>
          <p:cNvPr id="172035" name="Rectangle 2"/>
          <p:cNvSpPr>
            <a:spLocks noGrp="1" noRot="1" noChangeAspect="1" noChangeArrowheads="1" noTextEdit="1"/>
          </p:cNvSpPr>
          <p:nvPr>
            <p:ph type="sldImg"/>
          </p:nvPr>
        </p:nvSpPr>
        <p:spPr>
          <a:xfrm>
            <a:off x="381000" y="685800"/>
            <a:ext cx="6096000" cy="3429000"/>
          </a:xfrm>
          <a:ln/>
        </p:spPr>
      </p:sp>
      <p:sp>
        <p:nvSpPr>
          <p:cNvPr id="135172" name="Rectangle 3"/>
          <p:cNvSpPr>
            <a:spLocks noGrp="1" noChangeArrowheads="1"/>
          </p:cNvSpPr>
          <p:nvPr>
            <p:ph type="body" idx="1"/>
          </p:nvPr>
        </p:nvSpPr>
        <p:spPr/>
        <p:txBody>
          <a:bodyPr/>
          <a:lstStyle/>
          <a:p>
            <a:pPr eaLnBrk="1" hangingPunct="1">
              <a:defRPr/>
            </a:pPr>
            <a:endParaRPr lang="en-US" dirty="0">
              <a:cs typeface="+mn-cs"/>
            </a:endParaRPr>
          </a:p>
        </p:txBody>
      </p:sp>
    </p:spTree>
    <p:extLst>
      <p:ext uri="{BB962C8B-B14F-4D97-AF65-F5344CB8AC3E}">
        <p14:creationId xmlns:p14="http://schemas.microsoft.com/office/powerpoint/2010/main" val="305670527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7"/>
          <p:cNvSpPr>
            <a:spLocks noGrp="1" noChangeArrowheads="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0CAC58-54F1-4321-8E83-2F6F9C3069C6}" type="slidenum">
              <a:rPr kumimoji="0" lang="en-US" sz="1800" b="0" i="0" u="none" strike="noStrike" kern="0" cap="none" spc="0" normalizeH="0" baseline="0" noProof="0">
                <a:ln>
                  <a:noFill/>
                </a:ln>
                <a:solidFill>
                  <a:prstClr val="black"/>
                </a:solidFill>
                <a:effectLst/>
                <a:uLnTx/>
                <a:uFillTx/>
                <a:latin typeface="Arial"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90</a:t>
            </a:fld>
            <a:endParaRPr kumimoji="0" lang="en-US" sz="1800" b="0" i="0" u="none" strike="noStrike" kern="0" cap="none" spc="0" normalizeH="0" baseline="0" noProof="0" dirty="0">
              <a:ln>
                <a:noFill/>
              </a:ln>
              <a:solidFill>
                <a:prstClr val="black"/>
              </a:solidFill>
              <a:effectLst/>
              <a:uLnTx/>
              <a:uFillTx/>
              <a:latin typeface="Arial" charset="0"/>
              <a:ea typeface="+mn-ea"/>
              <a:cs typeface="+mn-cs"/>
            </a:endParaRPr>
          </a:p>
        </p:txBody>
      </p:sp>
      <p:sp>
        <p:nvSpPr>
          <p:cNvPr id="172035" name="Rectangle 2"/>
          <p:cNvSpPr>
            <a:spLocks noGrp="1" noRot="1" noChangeAspect="1" noChangeArrowheads="1" noTextEdit="1"/>
          </p:cNvSpPr>
          <p:nvPr>
            <p:ph type="sldImg"/>
          </p:nvPr>
        </p:nvSpPr>
        <p:spPr>
          <a:xfrm>
            <a:off x="381000" y="685800"/>
            <a:ext cx="6096000" cy="3429000"/>
          </a:xfrm>
          <a:ln/>
        </p:spPr>
      </p:sp>
      <p:sp>
        <p:nvSpPr>
          <p:cNvPr id="135172" name="Rectangle 3"/>
          <p:cNvSpPr>
            <a:spLocks noGrp="1" noChangeArrowheads="1"/>
          </p:cNvSpPr>
          <p:nvPr>
            <p:ph type="body" idx="1"/>
          </p:nvPr>
        </p:nvSpPr>
        <p:spPr/>
        <p:txBody>
          <a:bodyPr/>
          <a:lstStyle/>
          <a:p>
            <a:pPr eaLnBrk="1" hangingPunct="1">
              <a:defRPr/>
            </a:pPr>
            <a:endParaRPr lang="en-US" dirty="0">
              <a:cs typeface="+mn-cs"/>
            </a:endParaRPr>
          </a:p>
        </p:txBody>
      </p:sp>
    </p:spTree>
    <p:extLst>
      <p:ext uri="{BB962C8B-B14F-4D97-AF65-F5344CB8AC3E}">
        <p14:creationId xmlns:p14="http://schemas.microsoft.com/office/powerpoint/2010/main" val="24943958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dirty="0"/>
          </a:p>
        </p:txBody>
      </p:sp>
      <p:sp>
        <p:nvSpPr>
          <p:cNvPr id="4" name="Foliennummernplatzhalter 3"/>
          <p:cNvSpPr>
            <a:spLocks noGrp="1"/>
          </p:cNvSpPr>
          <p:nvPr>
            <p:ph type="sldNum" sz="quarter" idx="10"/>
          </p:nvPr>
        </p:nvSpPr>
        <p:spPr/>
        <p:txBody>
          <a:bodyPr/>
          <a:lstStyle/>
          <a:p>
            <a:fld id="{29AF8B50-0A51-46E5-BFF3-0F9968C2C19B}" type="slidenum">
              <a:rPr lang="de-AT" smtClean="0"/>
              <a:t>12</a:t>
            </a:fld>
            <a:endParaRPr lang="de-AT" dirty="0"/>
          </a:p>
        </p:txBody>
      </p:sp>
    </p:spTree>
    <p:extLst>
      <p:ext uri="{BB962C8B-B14F-4D97-AF65-F5344CB8AC3E}">
        <p14:creationId xmlns:p14="http://schemas.microsoft.com/office/powerpoint/2010/main" val="144652115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D35527-C419-42FE-A1F1-BA99C0C789AC}"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91</a:t>
            </a:fld>
            <a:endParaRPr kumimoji="0" lang="en-AU"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88834436"/>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D35527-C419-42FE-A1F1-BA99C0C789AC}"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92</a:t>
            </a:fld>
            <a:endParaRPr kumimoji="0" lang="en-AU"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33977352"/>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4000">
                <a:solidFill>
                  <a:schemeClr val="tx1"/>
                </a:solidFill>
                <a:latin typeface="Arial" panose="020B0604020202020204" pitchFamily="34" charset="0"/>
                <a:ea typeface="ＭＳ Ｐゴシック" panose="020B0600070205080204" pitchFamily="34" charset="-128"/>
              </a:defRPr>
            </a:lvl1pPr>
            <a:lvl2pPr marL="742950" indent="-285750" defTabSz="966788" eaLnBrk="0" hangingPunct="0">
              <a:defRPr sz="4000">
                <a:solidFill>
                  <a:schemeClr val="tx1"/>
                </a:solidFill>
                <a:latin typeface="Arial" panose="020B0604020202020204" pitchFamily="34" charset="0"/>
                <a:ea typeface="ＭＳ Ｐゴシック" panose="020B0600070205080204" pitchFamily="34" charset="-128"/>
              </a:defRPr>
            </a:lvl2pPr>
            <a:lvl3pPr marL="1143000" indent="-228600" defTabSz="966788" eaLnBrk="0" hangingPunct="0">
              <a:defRPr sz="4000">
                <a:solidFill>
                  <a:schemeClr val="tx1"/>
                </a:solidFill>
                <a:latin typeface="Arial" panose="020B0604020202020204" pitchFamily="34" charset="0"/>
                <a:ea typeface="ＭＳ Ｐゴシック" panose="020B0600070205080204" pitchFamily="34" charset="-128"/>
              </a:defRPr>
            </a:lvl3pPr>
            <a:lvl4pPr marL="1600200" indent="-228600" defTabSz="966788" eaLnBrk="0" hangingPunct="0">
              <a:defRPr sz="4000">
                <a:solidFill>
                  <a:schemeClr val="tx1"/>
                </a:solidFill>
                <a:latin typeface="Arial" panose="020B0604020202020204" pitchFamily="34" charset="0"/>
                <a:ea typeface="ＭＳ Ｐゴシック" panose="020B0600070205080204" pitchFamily="34" charset="-128"/>
              </a:defRPr>
            </a:lvl4pPr>
            <a:lvl5pPr marL="2057400" indent="-228600" defTabSz="966788" eaLnBrk="0" hangingPunct="0">
              <a:defRPr sz="4000">
                <a:solidFill>
                  <a:schemeClr val="tx1"/>
                </a:solidFill>
                <a:latin typeface="Arial" panose="020B0604020202020204" pitchFamily="34" charset="0"/>
                <a:ea typeface="ＭＳ Ｐゴシック" panose="020B0600070205080204" pitchFamily="34" charset="-128"/>
              </a:defRPr>
            </a:lvl5pPr>
            <a:lvl6pPr marL="2514600" indent="-228600" defTabSz="966788" eaLnBrk="0" fontAlgn="base" hangingPunct="0">
              <a:spcBef>
                <a:spcPct val="0"/>
              </a:spcBef>
              <a:spcAft>
                <a:spcPct val="0"/>
              </a:spcAft>
              <a:defRPr sz="4000">
                <a:solidFill>
                  <a:schemeClr val="tx1"/>
                </a:solidFill>
                <a:latin typeface="Arial" panose="020B0604020202020204" pitchFamily="34" charset="0"/>
                <a:ea typeface="ＭＳ Ｐゴシック" panose="020B0600070205080204" pitchFamily="34" charset="-128"/>
              </a:defRPr>
            </a:lvl6pPr>
            <a:lvl7pPr marL="2971800" indent="-228600" defTabSz="966788" eaLnBrk="0" fontAlgn="base" hangingPunct="0">
              <a:spcBef>
                <a:spcPct val="0"/>
              </a:spcBef>
              <a:spcAft>
                <a:spcPct val="0"/>
              </a:spcAft>
              <a:defRPr sz="4000">
                <a:solidFill>
                  <a:schemeClr val="tx1"/>
                </a:solidFill>
                <a:latin typeface="Arial" panose="020B0604020202020204" pitchFamily="34" charset="0"/>
                <a:ea typeface="ＭＳ Ｐゴシック" panose="020B0600070205080204" pitchFamily="34" charset="-128"/>
              </a:defRPr>
            </a:lvl7pPr>
            <a:lvl8pPr marL="3429000" indent="-228600" defTabSz="966788" eaLnBrk="0" fontAlgn="base" hangingPunct="0">
              <a:spcBef>
                <a:spcPct val="0"/>
              </a:spcBef>
              <a:spcAft>
                <a:spcPct val="0"/>
              </a:spcAft>
              <a:defRPr sz="4000">
                <a:solidFill>
                  <a:schemeClr val="tx1"/>
                </a:solidFill>
                <a:latin typeface="Arial" panose="020B0604020202020204" pitchFamily="34" charset="0"/>
                <a:ea typeface="ＭＳ Ｐゴシック" panose="020B0600070205080204" pitchFamily="34" charset="-128"/>
              </a:defRPr>
            </a:lvl8pPr>
            <a:lvl9pPr marL="3886200" indent="-228600" defTabSz="966788" eaLnBrk="0" fontAlgn="base" hangingPunct="0">
              <a:spcBef>
                <a:spcPct val="0"/>
              </a:spcBef>
              <a:spcAft>
                <a:spcPct val="0"/>
              </a:spcAft>
              <a:defRPr sz="4000">
                <a:solidFill>
                  <a:schemeClr val="tx1"/>
                </a:solidFill>
                <a:latin typeface="Arial" panose="020B0604020202020204" pitchFamily="34" charset="0"/>
                <a:ea typeface="ＭＳ Ｐゴシック" panose="020B0600070205080204" pitchFamily="34" charset="-128"/>
              </a:defRPr>
            </a:lvl9pPr>
          </a:lstStyle>
          <a:p>
            <a:pPr marL="0" marR="0" lvl="0" indent="0" algn="r" defTabSz="966788" rtl="0" eaLnBrk="1" fontAlgn="base" latinLnBrk="0" hangingPunct="1">
              <a:lnSpc>
                <a:spcPct val="100000"/>
              </a:lnSpc>
              <a:spcBef>
                <a:spcPct val="0"/>
              </a:spcBef>
              <a:spcAft>
                <a:spcPct val="0"/>
              </a:spcAft>
              <a:buClrTx/>
              <a:buSzTx/>
              <a:buFontTx/>
              <a:buNone/>
              <a:tabLst/>
              <a:defRPr/>
            </a:pPr>
            <a:fld id="{35846352-03D1-46A2-98E2-0EFC29F8BFCB}" type="slidenum">
              <a:rPr kumimoji="0" lang="en-US" altLang="en-US" sz="13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66788" rtl="0" eaLnBrk="1" fontAlgn="base" latinLnBrk="0" hangingPunct="1">
                <a:lnSpc>
                  <a:spcPct val="100000"/>
                </a:lnSpc>
                <a:spcBef>
                  <a:spcPct val="0"/>
                </a:spcBef>
                <a:spcAft>
                  <a:spcPct val="0"/>
                </a:spcAft>
                <a:buClrTx/>
                <a:buSzTx/>
                <a:buFontTx/>
                <a:buNone/>
                <a:tabLst/>
                <a:defRPr/>
              </a:pPr>
              <a:t>93</a:t>
            </a:fld>
            <a:endParaRPr kumimoji="0" lang="en-US" altLang="en-US" sz="13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35171" name="Rectangle 2"/>
          <p:cNvSpPr>
            <a:spLocks noGrp="1" noRot="1" noChangeAspect="1" noChangeArrowheads="1" noTextEdit="1"/>
          </p:cNvSpPr>
          <p:nvPr>
            <p:ph type="sldImg"/>
          </p:nvPr>
        </p:nvSpPr>
        <p:spPr>
          <a:xfrm>
            <a:off x="381000" y="685800"/>
            <a:ext cx="6096000" cy="3429000"/>
          </a:xfrm>
          <a:ln/>
        </p:spPr>
      </p:sp>
      <p:sp>
        <p:nvSpPr>
          <p:cNvPr id="105476" name="Rectangle 3"/>
          <p:cNvSpPr>
            <a:spLocks noGrp="1" noChangeArrowheads="1"/>
          </p:cNvSpPr>
          <p:nvPr>
            <p:ph type="body" idx="1"/>
          </p:nvPr>
        </p:nvSpPr>
        <p:spPr/>
        <p:txBody>
          <a:bodyPr/>
          <a:lstStyle/>
          <a:p>
            <a:pPr eaLnBrk="1" hangingPunct="1">
              <a:defRPr/>
            </a:pPr>
            <a:endParaRPr lang="en-US" dirty="0">
              <a:cs typeface="+mn-cs"/>
            </a:endParaRPr>
          </a:p>
        </p:txBody>
      </p:sp>
    </p:spTree>
    <p:extLst>
      <p:ext uri="{BB962C8B-B14F-4D97-AF65-F5344CB8AC3E}">
        <p14:creationId xmlns:p14="http://schemas.microsoft.com/office/powerpoint/2010/main" val="605244618"/>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4000">
                <a:solidFill>
                  <a:schemeClr val="tx1"/>
                </a:solidFill>
                <a:latin typeface="Arial" panose="020B0604020202020204" pitchFamily="34" charset="0"/>
                <a:ea typeface="ＭＳ Ｐゴシック" panose="020B0600070205080204" pitchFamily="34" charset="-128"/>
              </a:defRPr>
            </a:lvl1pPr>
            <a:lvl2pPr marL="742950" indent="-285750" defTabSz="966788" eaLnBrk="0" hangingPunct="0">
              <a:defRPr sz="4000">
                <a:solidFill>
                  <a:schemeClr val="tx1"/>
                </a:solidFill>
                <a:latin typeface="Arial" panose="020B0604020202020204" pitchFamily="34" charset="0"/>
                <a:ea typeface="ＭＳ Ｐゴシック" panose="020B0600070205080204" pitchFamily="34" charset="-128"/>
              </a:defRPr>
            </a:lvl2pPr>
            <a:lvl3pPr marL="1143000" indent="-228600" defTabSz="966788" eaLnBrk="0" hangingPunct="0">
              <a:defRPr sz="4000">
                <a:solidFill>
                  <a:schemeClr val="tx1"/>
                </a:solidFill>
                <a:latin typeface="Arial" panose="020B0604020202020204" pitchFamily="34" charset="0"/>
                <a:ea typeface="ＭＳ Ｐゴシック" panose="020B0600070205080204" pitchFamily="34" charset="-128"/>
              </a:defRPr>
            </a:lvl3pPr>
            <a:lvl4pPr marL="1600200" indent="-228600" defTabSz="966788" eaLnBrk="0" hangingPunct="0">
              <a:defRPr sz="4000">
                <a:solidFill>
                  <a:schemeClr val="tx1"/>
                </a:solidFill>
                <a:latin typeface="Arial" panose="020B0604020202020204" pitchFamily="34" charset="0"/>
                <a:ea typeface="ＭＳ Ｐゴシック" panose="020B0600070205080204" pitchFamily="34" charset="-128"/>
              </a:defRPr>
            </a:lvl4pPr>
            <a:lvl5pPr marL="2057400" indent="-228600" defTabSz="966788" eaLnBrk="0" hangingPunct="0">
              <a:defRPr sz="4000">
                <a:solidFill>
                  <a:schemeClr val="tx1"/>
                </a:solidFill>
                <a:latin typeface="Arial" panose="020B0604020202020204" pitchFamily="34" charset="0"/>
                <a:ea typeface="ＭＳ Ｐゴシック" panose="020B0600070205080204" pitchFamily="34" charset="-128"/>
              </a:defRPr>
            </a:lvl5pPr>
            <a:lvl6pPr marL="2514600" indent="-228600" defTabSz="966788" eaLnBrk="0" fontAlgn="base" hangingPunct="0">
              <a:spcBef>
                <a:spcPct val="0"/>
              </a:spcBef>
              <a:spcAft>
                <a:spcPct val="0"/>
              </a:spcAft>
              <a:defRPr sz="4000">
                <a:solidFill>
                  <a:schemeClr val="tx1"/>
                </a:solidFill>
                <a:latin typeface="Arial" panose="020B0604020202020204" pitchFamily="34" charset="0"/>
                <a:ea typeface="ＭＳ Ｐゴシック" panose="020B0600070205080204" pitchFamily="34" charset="-128"/>
              </a:defRPr>
            </a:lvl6pPr>
            <a:lvl7pPr marL="2971800" indent="-228600" defTabSz="966788" eaLnBrk="0" fontAlgn="base" hangingPunct="0">
              <a:spcBef>
                <a:spcPct val="0"/>
              </a:spcBef>
              <a:spcAft>
                <a:spcPct val="0"/>
              </a:spcAft>
              <a:defRPr sz="4000">
                <a:solidFill>
                  <a:schemeClr val="tx1"/>
                </a:solidFill>
                <a:latin typeface="Arial" panose="020B0604020202020204" pitchFamily="34" charset="0"/>
                <a:ea typeface="ＭＳ Ｐゴシック" panose="020B0600070205080204" pitchFamily="34" charset="-128"/>
              </a:defRPr>
            </a:lvl7pPr>
            <a:lvl8pPr marL="3429000" indent="-228600" defTabSz="966788" eaLnBrk="0" fontAlgn="base" hangingPunct="0">
              <a:spcBef>
                <a:spcPct val="0"/>
              </a:spcBef>
              <a:spcAft>
                <a:spcPct val="0"/>
              </a:spcAft>
              <a:defRPr sz="4000">
                <a:solidFill>
                  <a:schemeClr val="tx1"/>
                </a:solidFill>
                <a:latin typeface="Arial" panose="020B0604020202020204" pitchFamily="34" charset="0"/>
                <a:ea typeface="ＭＳ Ｐゴシック" panose="020B0600070205080204" pitchFamily="34" charset="-128"/>
              </a:defRPr>
            </a:lvl8pPr>
            <a:lvl9pPr marL="3886200" indent="-228600" defTabSz="966788" eaLnBrk="0" fontAlgn="base" hangingPunct="0">
              <a:spcBef>
                <a:spcPct val="0"/>
              </a:spcBef>
              <a:spcAft>
                <a:spcPct val="0"/>
              </a:spcAft>
              <a:defRPr sz="4000">
                <a:solidFill>
                  <a:schemeClr val="tx1"/>
                </a:solidFill>
                <a:latin typeface="Arial" panose="020B0604020202020204" pitchFamily="34" charset="0"/>
                <a:ea typeface="ＭＳ Ｐゴシック" panose="020B0600070205080204" pitchFamily="34" charset="-128"/>
              </a:defRPr>
            </a:lvl9pPr>
          </a:lstStyle>
          <a:p>
            <a:pPr marL="0" marR="0" lvl="0" indent="0" algn="r" defTabSz="966788" rtl="0" eaLnBrk="1" fontAlgn="base" latinLnBrk="0" hangingPunct="1">
              <a:lnSpc>
                <a:spcPct val="100000"/>
              </a:lnSpc>
              <a:spcBef>
                <a:spcPct val="0"/>
              </a:spcBef>
              <a:spcAft>
                <a:spcPct val="0"/>
              </a:spcAft>
              <a:buClrTx/>
              <a:buSzTx/>
              <a:buFontTx/>
              <a:buNone/>
              <a:tabLst/>
              <a:defRPr/>
            </a:pPr>
            <a:fld id="{35846352-03D1-46A2-98E2-0EFC29F8BFCB}" type="slidenum">
              <a:rPr kumimoji="0" lang="en-US" altLang="en-US" sz="13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66788" rtl="0" eaLnBrk="1" fontAlgn="base" latinLnBrk="0" hangingPunct="1">
                <a:lnSpc>
                  <a:spcPct val="100000"/>
                </a:lnSpc>
                <a:spcBef>
                  <a:spcPct val="0"/>
                </a:spcBef>
                <a:spcAft>
                  <a:spcPct val="0"/>
                </a:spcAft>
                <a:buClrTx/>
                <a:buSzTx/>
                <a:buFontTx/>
                <a:buNone/>
                <a:tabLst/>
                <a:defRPr/>
              </a:pPr>
              <a:t>94</a:t>
            </a:fld>
            <a:endParaRPr kumimoji="0" lang="en-US" altLang="en-US" sz="13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35171" name="Rectangle 2"/>
          <p:cNvSpPr>
            <a:spLocks noGrp="1" noRot="1" noChangeAspect="1" noChangeArrowheads="1" noTextEdit="1"/>
          </p:cNvSpPr>
          <p:nvPr>
            <p:ph type="sldImg"/>
          </p:nvPr>
        </p:nvSpPr>
        <p:spPr>
          <a:xfrm>
            <a:off x="381000" y="685800"/>
            <a:ext cx="6096000" cy="3429000"/>
          </a:xfrm>
          <a:ln/>
        </p:spPr>
      </p:sp>
      <p:sp>
        <p:nvSpPr>
          <p:cNvPr id="105476" name="Rectangle 3"/>
          <p:cNvSpPr>
            <a:spLocks noGrp="1" noChangeArrowheads="1"/>
          </p:cNvSpPr>
          <p:nvPr>
            <p:ph type="body" idx="1"/>
          </p:nvPr>
        </p:nvSpPr>
        <p:spPr/>
        <p:txBody>
          <a:bodyPr/>
          <a:lstStyle/>
          <a:p>
            <a:pPr eaLnBrk="1" hangingPunct="1">
              <a:defRPr/>
            </a:pPr>
            <a:endParaRPr lang="en-US" dirty="0">
              <a:cs typeface="+mn-cs"/>
            </a:endParaRPr>
          </a:p>
        </p:txBody>
      </p:sp>
    </p:spTree>
    <p:extLst>
      <p:ext uri="{BB962C8B-B14F-4D97-AF65-F5344CB8AC3E}">
        <p14:creationId xmlns:p14="http://schemas.microsoft.com/office/powerpoint/2010/main" val="91920233"/>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29AF8B50-0A51-46E5-BFF3-0F9968C2C19B}" type="slidenum">
              <a:rPr lang="de-AT" smtClean="0"/>
              <a:t>95</a:t>
            </a:fld>
            <a:endParaRPr lang="de-AT" dirty="0"/>
          </a:p>
        </p:txBody>
      </p:sp>
    </p:spTree>
    <p:extLst>
      <p:ext uri="{BB962C8B-B14F-4D97-AF65-F5344CB8AC3E}">
        <p14:creationId xmlns:p14="http://schemas.microsoft.com/office/powerpoint/2010/main" val="3616890940"/>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29AF8B50-0A51-46E5-BFF3-0F9968C2C19B}" type="slidenum">
              <a:rPr lang="de-AT" smtClean="0"/>
              <a:t>96</a:t>
            </a:fld>
            <a:endParaRPr lang="de-AT" dirty="0"/>
          </a:p>
        </p:txBody>
      </p:sp>
    </p:spTree>
    <p:extLst>
      <p:ext uri="{BB962C8B-B14F-4D97-AF65-F5344CB8AC3E}">
        <p14:creationId xmlns:p14="http://schemas.microsoft.com/office/powerpoint/2010/main" val="2200554079"/>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9AF8B50-0A51-46E5-BFF3-0F9968C2C19B}" type="slidenum">
              <a:rPr lang="de-AT" smtClean="0"/>
              <a:t>97</a:t>
            </a:fld>
            <a:endParaRPr lang="de-AT" dirty="0"/>
          </a:p>
        </p:txBody>
      </p:sp>
    </p:spTree>
    <p:extLst>
      <p:ext uri="{BB962C8B-B14F-4D97-AF65-F5344CB8AC3E}">
        <p14:creationId xmlns:p14="http://schemas.microsoft.com/office/powerpoint/2010/main" val="2478814853"/>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9AF8B50-0A51-46E5-BFF3-0F9968C2C19B}" type="slidenum">
              <a:rPr lang="de-AT" smtClean="0"/>
              <a:t>98</a:t>
            </a:fld>
            <a:endParaRPr lang="de-AT" dirty="0"/>
          </a:p>
        </p:txBody>
      </p:sp>
    </p:spTree>
    <p:extLst>
      <p:ext uri="{BB962C8B-B14F-4D97-AF65-F5344CB8AC3E}">
        <p14:creationId xmlns:p14="http://schemas.microsoft.com/office/powerpoint/2010/main" val="2161438782"/>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9AF8B50-0A51-46E5-BFF3-0F9968C2C19B}" type="slidenum">
              <a:rPr lang="de-AT" smtClean="0"/>
              <a:t>99</a:t>
            </a:fld>
            <a:endParaRPr lang="de-AT" dirty="0"/>
          </a:p>
        </p:txBody>
      </p:sp>
    </p:spTree>
    <p:extLst>
      <p:ext uri="{BB962C8B-B14F-4D97-AF65-F5344CB8AC3E}">
        <p14:creationId xmlns:p14="http://schemas.microsoft.com/office/powerpoint/2010/main" val="1972452394"/>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9AF8B50-0A51-46E5-BFF3-0F9968C2C19B}" type="slidenum">
              <a:rPr lang="de-AT" smtClean="0"/>
              <a:t>102</a:t>
            </a:fld>
            <a:endParaRPr lang="de-AT" dirty="0"/>
          </a:p>
        </p:txBody>
      </p:sp>
    </p:spTree>
    <p:extLst>
      <p:ext uri="{BB962C8B-B14F-4D97-AF65-F5344CB8AC3E}">
        <p14:creationId xmlns:p14="http://schemas.microsoft.com/office/powerpoint/2010/main" val="29375077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9AF8B50-0A51-46E5-BFF3-0F9968C2C19B}" type="slidenum">
              <a:rPr lang="de-AT" smtClean="0"/>
              <a:t>13</a:t>
            </a:fld>
            <a:endParaRPr lang="de-AT" dirty="0"/>
          </a:p>
        </p:txBody>
      </p:sp>
    </p:spTree>
    <p:extLst>
      <p:ext uri="{BB962C8B-B14F-4D97-AF65-F5344CB8AC3E}">
        <p14:creationId xmlns:p14="http://schemas.microsoft.com/office/powerpoint/2010/main" val="2429478220"/>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defTabSz="966788" eaLnBrk="0" hangingPunct="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66788" eaLnBrk="0" hangingPunct="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66788" eaLnBrk="0" hangingPunct="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66788" eaLnBrk="0" hangingPunct="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marL="0" marR="0" lvl="0" indent="0" algn="r" defTabSz="966788" rtl="0" eaLnBrk="1" fontAlgn="base" latinLnBrk="0" hangingPunct="1">
              <a:lnSpc>
                <a:spcPct val="100000"/>
              </a:lnSpc>
              <a:spcBef>
                <a:spcPct val="0"/>
              </a:spcBef>
              <a:spcAft>
                <a:spcPct val="0"/>
              </a:spcAft>
              <a:buClrTx/>
              <a:buSzTx/>
              <a:buFontTx/>
              <a:buNone/>
              <a:tabLst/>
              <a:defRPr/>
            </a:pPr>
            <a:fld id="{10A892BD-010A-4A8A-8968-63621FDF9B7A}" type="slidenum">
              <a:rPr kumimoji="0" lang="en-US" altLang="en-US" sz="13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66788" rtl="0" eaLnBrk="1" fontAlgn="base" latinLnBrk="0" hangingPunct="1">
                <a:lnSpc>
                  <a:spcPct val="100000"/>
                </a:lnSpc>
                <a:spcBef>
                  <a:spcPct val="0"/>
                </a:spcBef>
                <a:spcAft>
                  <a:spcPct val="0"/>
                </a:spcAft>
                <a:buClrTx/>
                <a:buSzTx/>
                <a:buFontTx/>
                <a:buNone/>
                <a:tabLst/>
                <a:defRPr/>
              </a:pPr>
              <a:t>103</a:t>
            </a:fld>
            <a:endParaRPr kumimoji="0" lang="en-US" altLang="en-US" sz="13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60771" name="Rectangle 2"/>
          <p:cNvSpPr>
            <a:spLocks noGrp="1" noRot="1" noChangeAspect="1" noChangeArrowheads="1" noTextEdit="1"/>
          </p:cNvSpPr>
          <p:nvPr>
            <p:ph type="sldImg"/>
          </p:nvPr>
        </p:nvSpPr>
        <p:spPr>
          <a:xfrm>
            <a:off x="381000" y="685800"/>
            <a:ext cx="6096000" cy="3429000"/>
          </a:xfrm>
          <a:ln/>
        </p:spPr>
      </p:sp>
      <p:sp>
        <p:nvSpPr>
          <p:cNvPr id="126980" name="Rectangle 3"/>
          <p:cNvSpPr>
            <a:spLocks noGrp="1" noChangeArrowheads="1"/>
          </p:cNvSpPr>
          <p:nvPr>
            <p:ph type="body" idx="1"/>
          </p:nvPr>
        </p:nvSpPr>
        <p:spPr/>
        <p:txBody>
          <a:bodyPr/>
          <a:lstStyle/>
          <a:p>
            <a:pPr eaLnBrk="1" hangingPunct="1">
              <a:defRPr/>
            </a:pPr>
            <a:endParaRPr lang="en-US" dirty="0">
              <a:cs typeface="+mn-cs"/>
            </a:endParaRPr>
          </a:p>
        </p:txBody>
      </p:sp>
    </p:spTree>
    <p:extLst>
      <p:ext uri="{BB962C8B-B14F-4D97-AF65-F5344CB8AC3E}">
        <p14:creationId xmlns:p14="http://schemas.microsoft.com/office/powerpoint/2010/main" val="2125236641"/>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defTabSz="966788" eaLnBrk="0" hangingPunct="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66788" eaLnBrk="0" hangingPunct="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66788" eaLnBrk="0" hangingPunct="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66788" eaLnBrk="0" hangingPunct="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marL="0" marR="0" lvl="0" indent="0" algn="r" defTabSz="966788" rtl="0" eaLnBrk="1" fontAlgn="base" latinLnBrk="0" hangingPunct="1">
              <a:lnSpc>
                <a:spcPct val="100000"/>
              </a:lnSpc>
              <a:spcBef>
                <a:spcPct val="0"/>
              </a:spcBef>
              <a:spcAft>
                <a:spcPct val="0"/>
              </a:spcAft>
              <a:buClrTx/>
              <a:buSzTx/>
              <a:buFontTx/>
              <a:buNone/>
              <a:tabLst/>
              <a:defRPr/>
            </a:pPr>
            <a:fld id="{D4050C6C-DA20-442B-AE13-3C34020AAEE5}" type="slidenum">
              <a:rPr kumimoji="0" lang="en-US" altLang="en-US" sz="13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66788" rtl="0" eaLnBrk="1" fontAlgn="base" latinLnBrk="0" hangingPunct="1">
                <a:lnSpc>
                  <a:spcPct val="100000"/>
                </a:lnSpc>
                <a:spcBef>
                  <a:spcPct val="0"/>
                </a:spcBef>
                <a:spcAft>
                  <a:spcPct val="0"/>
                </a:spcAft>
                <a:buClrTx/>
                <a:buSzTx/>
                <a:buFontTx/>
                <a:buNone/>
                <a:tabLst/>
                <a:defRPr/>
              </a:pPr>
              <a:t>104</a:t>
            </a:fld>
            <a:endParaRPr kumimoji="0" lang="en-US" altLang="en-US" sz="13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61795" name="Rectangle 2"/>
          <p:cNvSpPr>
            <a:spLocks noGrp="1" noRot="1" noChangeAspect="1" noChangeArrowheads="1" noTextEdit="1"/>
          </p:cNvSpPr>
          <p:nvPr>
            <p:ph type="sldImg"/>
          </p:nvPr>
        </p:nvSpPr>
        <p:spPr>
          <a:xfrm>
            <a:off x="381000" y="685800"/>
            <a:ext cx="6096000" cy="3429000"/>
          </a:xfrm>
          <a:ln/>
        </p:spPr>
      </p:sp>
      <p:sp>
        <p:nvSpPr>
          <p:cNvPr id="126980" name="Rectangle 3"/>
          <p:cNvSpPr>
            <a:spLocks noGrp="1" noChangeArrowheads="1"/>
          </p:cNvSpPr>
          <p:nvPr>
            <p:ph type="body" idx="1"/>
          </p:nvPr>
        </p:nvSpPr>
        <p:spPr/>
        <p:txBody>
          <a:bodyPr/>
          <a:lstStyle/>
          <a:p>
            <a:pPr eaLnBrk="1" hangingPunct="1">
              <a:defRPr/>
            </a:pPr>
            <a:endParaRPr lang="en-US" dirty="0">
              <a:cs typeface="+mn-cs"/>
            </a:endParaRPr>
          </a:p>
        </p:txBody>
      </p:sp>
    </p:spTree>
    <p:extLst>
      <p:ext uri="{BB962C8B-B14F-4D97-AF65-F5344CB8AC3E}">
        <p14:creationId xmlns:p14="http://schemas.microsoft.com/office/powerpoint/2010/main" val="2001735954"/>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9FD14E-7BFE-4F47-AF83-32A3F8269C96}" type="slidenum">
              <a:rPr lang="en-US" smtClean="0"/>
              <a:t>105</a:t>
            </a:fld>
            <a:endParaRPr lang="en-US" dirty="0"/>
          </a:p>
        </p:txBody>
      </p:sp>
    </p:spTree>
    <p:extLst>
      <p:ext uri="{BB962C8B-B14F-4D97-AF65-F5344CB8AC3E}">
        <p14:creationId xmlns:p14="http://schemas.microsoft.com/office/powerpoint/2010/main" val="2146594839"/>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9FD14E-7BFE-4F47-AF83-32A3F8269C96}" type="slidenum">
              <a:rPr lang="en-US" smtClean="0"/>
              <a:t>106</a:t>
            </a:fld>
            <a:endParaRPr lang="en-US" dirty="0"/>
          </a:p>
        </p:txBody>
      </p:sp>
    </p:spTree>
    <p:extLst>
      <p:ext uri="{BB962C8B-B14F-4D97-AF65-F5344CB8AC3E}">
        <p14:creationId xmlns:p14="http://schemas.microsoft.com/office/powerpoint/2010/main" val="857343400"/>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9FD14E-7BFE-4F47-AF83-32A3F8269C96}" type="slidenum">
              <a:rPr lang="en-US" smtClean="0"/>
              <a:t>107</a:t>
            </a:fld>
            <a:endParaRPr lang="en-US" dirty="0"/>
          </a:p>
        </p:txBody>
      </p:sp>
    </p:spTree>
    <p:extLst>
      <p:ext uri="{BB962C8B-B14F-4D97-AF65-F5344CB8AC3E}">
        <p14:creationId xmlns:p14="http://schemas.microsoft.com/office/powerpoint/2010/main" val="661415078"/>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defTabSz="966788" eaLnBrk="0" hangingPunct="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66788" eaLnBrk="0" hangingPunct="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66788" eaLnBrk="0" hangingPunct="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66788" eaLnBrk="0" hangingPunct="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marL="0" marR="0" lvl="0" indent="0" algn="r" defTabSz="966788" rtl="0" eaLnBrk="1" fontAlgn="base" latinLnBrk="0" hangingPunct="1">
              <a:lnSpc>
                <a:spcPct val="100000"/>
              </a:lnSpc>
              <a:spcBef>
                <a:spcPct val="0"/>
              </a:spcBef>
              <a:spcAft>
                <a:spcPct val="0"/>
              </a:spcAft>
              <a:buClrTx/>
              <a:buSzTx/>
              <a:buFontTx/>
              <a:buNone/>
              <a:tabLst/>
              <a:defRPr/>
            </a:pPr>
            <a:fld id="{AD6C4ED5-B495-46D5-A852-6A110836787C}" type="slidenum">
              <a:rPr kumimoji="0" lang="en-US" altLang="en-US" sz="13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66788" rtl="0" eaLnBrk="1" fontAlgn="base" latinLnBrk="0" hangingPunct="1">
                <a:lnSpc>
                  <a:spcPct val="100000"/>
                </a:lnSpc>
                <a:spcBef>
                  <a:spcPct val="0"/>
                </a:spcBef>
                <a:spcAft>
                  <a:spcPct val="0"/>
                </a:spcAft>
                <a:buClrTx/>
                <a:buSzTx/>
                <a:buFontTx/>
                <a:buNone/>
                <a:tabLst/>
                <a:defRPr/>
              </a:pPr>
              <a:t>108</a:t>
            </a:fld>
            <a:endParaRPr kumimoji="0" lang="en-US" altLang="en-US" sz="13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62819" name="Rectangle 2"/>
          <p:cNvSpPr>
            <a:spLocks noGrp="1" noRot="1" noChangeAspect="1" noChangeArrowheads="1" noTextEdit="1"/>
          </p:cNvSpPr>
          <p:nvPr>
            <p:ph type="sldImg"/>
          </p:nvPr>
        </p:nvSpPr>
        <p:spPr>
          <a:xfrm>
            <a:off x="381000" y="685800"/>
            <a:ext cx="6096000" cy="3429000"/>
          </a:xfrm>
          <a:ln/>
        </p:spPr>
      </p:sp>
      <p:sp>
        <p:nvSpPr>
          <p:cNvPr id="126980" name="Rectangle 3"/>
          <p:cNvSpPr>
            <a:spLocks noGrp="1" noChangeArrowheads="1"/>
          </p:cNvSpPr>
          <p:nvPr>
            <p:ph type="body" idx="1"/>
          </p:nvPr>
        </p:nvSpPr>
        <p:spPr/>
        <p:txBody>
          <a:bodyPr/>
          <a:lstStyle/>
          <a:p>
            <a:pPr eaLnBrk="1" hangingPunct="1">
              <a:defRPr/>
            </a:pPr>
            <a:endParaRPr lang="en-US" dirty="0">
              <a:cs typeface="+mn-cs"/>
            </a:endParaRPr>
          </a:p>
        </p:txBody>
      </p:sp>
    </p:spTree>
    <p:extLst>
      <p:ext uri="{BB962C8B-B14F-4D97-AF65-F5344CB8AC3E}">
        <p14:creationId xmlns:p14="http://schemas.microsoft.com/office/powerpoint/2010/main" val="2047849089"/>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9FD14E-7BFE-4F47-AF83-32A3F8269C96}" type="slidenum">
              <a:rPr lang="en-US" smtClean="0"/>
              <a:t>109</a:t>
            </a:fld>
            <a:endParaRPr lang="en-US" dirty="0"/>
          </a:p>
        </p:txBody>
      </p:sp>
    </p:spTree>
    <p:extLst>
      <p:ext uri="{BB962C8B-B14F-4D97-AF65-F5344CB8AC3E}">
        <p14:creationId xmlns:p14="http://schemas.microsoft.com/office/powerpoint/2010/main" val="697873360"/>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9AF8B50-0A51-46E5-BFF3-0F9968C2C19B}" type="slidenum">
              <a:rPr lang="de-AT" smtClean="0"/>
              <a:t>111</a:t>
            </a:fld>
            <a:endParaRPr lang="de-AT" dirty="0"/>
          </a:p>
        </p:txBody>
      </p:sp>
    </p:spTree>
    <p:extLst>
      <p:ext uri="{BB962C8B-B14F-4D97-AF65-F5344CB8AC3E}">
        <p14:creationId xmlns:p14="http://schemas.microsoft.com/office/powerpoint/2010/main" val="1446412588"/>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9FD14E-7BFE-4F47-AF83-32A3F8269C96}" type="slidenum">
              <a:rPr lang="en-US" smtClean="0"/>
              <a:t>112</a:t>
            </a:fld>
            <a:endParaRPr lang="en-US" dirty="0"/>
          </a:p>
        </p:txBody>
      </p:sp>
    </p:spTree>
    <p:extLst>
      <p:ext uri="{BB962C8B-B14F-4D97-AF65-F5344CB8AC3E}">
        <p14:creationId xmlns:p14="http://schemas.microsoft.com/office/powerpoint/2010/main" val="3374912302"/>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9FD14E-7BFE-4F47-AF83-32A3F8269C96}" type="slidenum">
              <a:rPr lang="en-US" smtClean="0"/>
              <a:t>113</a:t>
            </a:fld>
            <a:endParaRPr lang="en-US" dirty="0"/>
          </a:p>
        </p:txBody>
      </p:sp>
    </p:spTree>
    <p:extLst>
      <p:ext uri="{BB962C8B-B14F-4D97-AF65-F5344CB8AC3E}">
        <p14:creationId xmlns:p14="http://schemas.microsoft.com/office/powerpoint/2010/main" val="40511317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9AF8B50-0A51-46E5-BFF3-0F9968C2C19B}" type="slidenum">
              <a:rPr lang="de-AT" smtClean="0"/>
              <a:t>14</a:t>
            </a:fld>
            <a:endParaRPr lang="de-AT" dirty="0"/>
          </a:p>
        </p:txBody>
      </p:sp>
    </p:spTree>
    <p:extLst>
      <p:ext uri="{BB962C8B-B14F-4D97-AF65-F5344CB8AC3E}">
        <p14:creationId xmlns:p14="http://schemas.microsoft.com/office/powerpoint/2010/main" val="1122819500"/>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9FD14E-7BFE-4F47-AF83-32A3F8269C96}" type="slidenum">
              <a:rPr lang="en-US" smtClean="0"/>
              <a:t>115</a:t>
            </a:fld>
            <a:endParaRPr lang="en-US" dirty="0"/>
          </a:p>
        </p:txBody>
      </p:sp>
    </p:spTree>
    <p:extLst>
      <p:ext uri="{BB962C8B-B14F-4D97-AF65-F5344CB8AC3E}">
        <p14:creationId xmlns:p14="http://schemas.microsoft.com/office/powerpoint/2010/main" val="3727171225"/>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9FD14E-7BFE-4F47-AF83-32A3F8269C96}" type="slidenum">
              <a:rPr lang="en-US" smtClean="0"/>
              <a:t>116</a:t>
            </a:fld>
            <a:endParaRPr lang="en-US" dirty="0"/>
          </a:p>
        </p:txBody>
      </p:sp>
    </p:spTree>
    <p:extLst>
      <p:ext uri="{BB962C8B-B14F-4D97-AF65-F5344CB8AC3E}">
        <p14:creationId xmlns:p14="http://schemas.microsoft.com/office/powerpoint/2010/main" val="2314716857"/>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9FD14E-7BFE-4F47-AF83-32A3F8269C96}" type="slidenum">
              <a:rPr lang="en-US" smtClean="0"/>
              <a:t>117</a:t>
            </a:fld>
            <a:endParaRPr lang="en-US" dirty="0"/>
          </a:p>
        </p:txBody>
      </p:sp>
    </p:spTree>
    <p:extLst>
      <p:ext uri="{BB962C8B-B14F-4D97-AF65-F5344CB8AC3E}">
        <p14:creationId xmlns:p14="http://schemas.microsoft.com/office/powerpoint/2010/main" val="3526603227"/>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9FD14E-7BFE-4F47-AF83-32A3F8269C96}" type="slidenum">
              <a:rPr lang="en-US" smtClean="0"/>
              <a:t>118</a:t>
            </a:fld>
            <a:endParaRPr lang="en-US" dirty="0"/>
          </a:p>
        </p:txBody>
      </p:sp>
    </p:spTree>
    <p:extLst>
      <p:ext uri="{BB962C8B-B14F-4D97-AF65-F5344CB8AC3E}">
        <p14:creationId xmlns:p14="http://schemas.microsoft.com/office/powerpoint/2010/main" val="2098565870"/>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29AF8B50-0A51-46E5-BFF3-0F9968C2C19B}" type="slidenum">
              <a:rPr lang="de-AT" smtClean="0"/>
              <a:t>120</a:t>
            </a:fld>
            <a:endParaRPr lang="de-AT" dirty="0"/>
          </a:p>
        </p:txBody>
      </p:sp>
    </p:spTree>
    <p:extLst>
      <p:ext uri="{BB962C8B-B14F-4D97-AF65-F5344CB8AC3E}">
        <p14:creationId xmlns:p14="http://schemas.microsoft.com/office/powerpoint/2010/main" val="421535897"/>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29AF8B50-0A51-46E5-BFF3-0F9968C2C19B}" type="slidenum">
              <a:rPr lang="de-AT" smtClean="0"/>
              <a:t>123</a:t>
            </a:fld>
            <a:endParaRPr lang="de-AT" dirty="0"/>
          </a:p>
        </p:txBody>
      </p:sp>
    </p:spTree>
    <p:extLst>
      <p:ext uri="{BB962C8B-B14F-4D97-AF65-F5344CB8AC3E}">
        <p14:creationId xmlns:p14="http://schemas.microsoft.com/office/powerpoint/2010/main" val="1713183549"/>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29AF8B50-0A51-46E5-BFF3-0F9968C2C19B}" type="slidenum">
              <a:rPr lang="de-AT" smtClean="0"/>
              <a:t>128</a:t>
            </a:fld>
            <a:endParaRPr lang="de-AT" dirty="0"/>
          </a:p>
        </p:txBody>
      </p:sp>
    </p:spTree>
    <p:extLst>
      <p:ext uri="{BB962C8B-B14F-4D97-AF65-F5344CB8AC3E}">
        <p14:creationId xmlns:p14="http://schemas.microsoft.com/office/powerpoint/2010/main" val="1519150423"/>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9AF8B50-0A51-46E5-BFF3-0F9968C2C19B}" type="slidenum">
              <a:rPr lang="de-AT" smtClean="0"/>
              <a:t>129</a:t>
            </a:fld>
            <a:endParaRPr lang="de-AT" dirty="0"/>
          </a:p>
        </p:txBody>
      </p:sp>
    </p:spTree>
    <p:extLst>
      <p:ext uri="{BB962C8B-B14F-4D97-AF65-F5344CB8AC3E}">
        <p14:creationId xmlns:p14="http://schemas.microsoft.com/office/powerpoint/2010/main" val="2300213573"/>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9AF8B50-0A51-46E5-BFF3-0F9968C2C19B}" type="slidenum">
              <a:rPr lang="de-AT" smtClean="0"/>
              <a:t>130</a:t>
            </a:fld>
            <a:endParaRPr lang="de-AT" dirty="0"/>
          </a:p>
        </p:txBody>
      </p:sp>
    </p:spTree>
    <p:extLst>
      <p:ext uri="{BB962C8B-B14F-4D97-AF65-F5344CB8AC3E}">
        <p14:creationId xmlns:p14="http://schemas.microsoft.com/office/powerpoint/2010/main" val="2546477329"/>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9AF8B50-0A51-46E5-BFF3-0F9968C2C19B}" type="slidenum">
              <a:rPr lang="de-AT" smtClean="0"/>
              <a:t>131</a:t>
            </a:fld>
            <a:endParaRPr lang="de-AT" dirty="0"/>
          </a:p>
        </p:txBody>
      </p:sp>
    </p:spTree>
    <p:extLst>
      <p:ext uri="{BB962C8B-B14F-4D97-AF65-F5344CB8AC3E}">
        <p14:creationId xmlns:p14="http://schemas.microsoft.com/office/powerpoint/2010/main" val="22285661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E96D515-4B65-43C2-92B0-933C8204363F}" type="datetimeFigureOut">
              <a:rPr lang="de-AT" smtClean="0"/>
              <a:t>15.04.25</a:t>
            </a:fld>
            <a:endParaRPr lang="de-AT" dirty="0"/>
          </a:p>
        </p:txBody>
      </p:sp>
      <p:sp>
        <p:nvSpPr>
          <p:cNvPr id="5" name="Footer Placeholder 4"/>
          <p:cNvSpPr>
            <a:spLocks noGrp="1"/>
          </p:cNvSpPr>
          <p:nvPr>
            <p:ph type="ftr" sz="quarter" idx="11"/>
          </p:nvPr>
        </p:nvSpPr>
        <p:spPr/>
        <p:txBody>
          <a:bodyPr/>
          <a:lstStyle/>
          <a:p>
            <a:endParaRPr lang="de-AT" dirty="0"/>
          </a:p>
        </p:txBody>
      </p:sp>
      <p:sp>
        <p:nvSpPr>
          <p:cNvPr id="6" name="Slide Number Placeholder 5"/>
          <p:cNvSpPr>
            <a:spLocks noGrp="1"/>
          </p:cNvSpPr>
          <p:nvPr>
            <p:ph type="sldNum" sz="quarter" idx="12"/>
          </p:nvPr>
        </p:nvSpPr>
        <p:spPr/>
        <p:txBody>
          <a:bodyPr/>
          <a:lstStyle/>
          <a:p>
            <a:fld id="{9154B9F6-5904-48A7-B5AE-CA84F571ED3C}" type="slidenum">
              <a:rPr lang="de-AT" smtClean="0"/>
              <a:t>‹#›</a:t>
            </a:fld>
            <a:endParaRPr lang="de-AT" dirty="0"/>
          </a:p>
        </p:txBody>
      </p:sp>
    </p:spTree>
    <p:extLst>
      <p:ext uri="{BB962C8B-B14F-4D97-AF65-F5344CB8AC3E}">
        <p14:creationId xmlns:p14="http://schemas.microsoft.com/office/powerpoint/2010/main" val="41897514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E96D515-4B65-43C2-92B0-933C8204363F}" type="datetimeFigureOut">
              <a:rPr lang="de-AT" smtClean="0"/>
              <a:t>15.04.25</a:t>
            </a:fld>
            <a:endParaRPr lang="de-AT" dirty="0"/>
          </a:p>
        </p:txBody>
      </p:sp>
      <p:sp>
        <p:nvSpPr>
          <p:cNvPr id="5" name="Footer Placeholder 4"/>
          <p:cNvSpPr>
            <a:spLocks noGrp="1"/>
          </p:cNvSpPr>
          <p:nvPr>
            <p:ph type="ftr" sz="quarter" idx="11"/>
          </p:nvPr>
        </p:nvSpPr>
        <p:spPr/>
        <p:txBody>
          <a:bodyPr/>
          <a:lstStyle/>
          <a:p>
            <a:endParaRPr lang="de-AT" dirty="0"/>
          </a:p>
        </p:txBody>
      </p:sp>
      <p:sp>
        <p:nvSpPr>
          <p:cNvPr id="6" name="Slide Number Placeholder 5"/>
          <p:cNvSpPr>
            <a:spLocks noGrp="1"/>
          </p:cNvSpPr>
          <p:nvPr>
            <p:ph type="sldNum" sz="quarter" idx="12"/>
          </p:nvPr>
        </p:nvSpPr>
        <p:spPr/>
        <p:txBody>
          <a:bodyPr/>
          <a:lstStyle/>
          <a:p>
            <a:fld id="{9154B9F6-5904-48A7-B5AE-CA84F571ED3C}" type="slidenum">
              <a:rPr lang="de-AT" smtClean="0"/>
              <a:t>‹#›</a:t>
            </a:fld>
            <a:endParaRPr lang="de-AT" dirty="0"/>
          </a:p>
        </p:txBody>
      </p:sp>
    </p:spTree>
    <p:extLst>
      <p:ext uri="{BB962C8B-B14F-4D97-AF65-F5344CB8AC3E}">
        <p14:creationId xmlns:p14="http://schemas.microsoft.com/office/powerpoint/2010/main" val="11639196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E96D515-4B65-43C2-92B0-933C8204363F}" type="datetimeFigureOut">
              <a:rPr lang="de-AT" smtClean="0"/>
              <a:t>15.04.25</a:t>
            </a:fld>
            <a:endParaRPr lang="de-AT" dirty="0"/>
          </a:p>
        </p:txBody>
      </p:sp>
      <p:sp>
        <p:nvSpPr>
          <p:cNvPr id="5" name="Footer Placeholder 4"/>
          <p:cNvSpPr>
            <a:spLocks noGrp="1"/>
          </p:cNvSpPr>
          <p:nvPr>
            <p:ph type="ftr" sz="quarter" idx="11"/>
          </p:nvPr>
        </p:nvSpPr>
        <p:spPr/>
        <p:txBody>
          <a:bodyPr/>
          <a:lstStyle/>
          <a:p>
            <a:endParaRPr lang="de-AT" dirty="0"/>
          </a:p>
        </p:txBody>
      </p:sp>
      <p:sp>
        <p:nvSpPr>
          <p:cNvPr id="6" name="Slide Number Placeholder 5"/>
          <p:cNvSpPr>
            <a:spLocks noGrp="1"/>
          </p:cNvSpPr>
          <p:nvPr>
            <p:ph type="sldNum" sz="quarter" idx="12"/>
          </p:nvPr>
        </p:nvSpPr>
        <p:spPr/>
        <p:txBody>
          <a:bodyPr/>
          <a:lstStyle/>
          <a:p>
            <a:fld id="{9154B9F6-5904-48A7-B5AE-CA84F571ED3C}" type="slidenum">
              <a:rPr lang="de-AT" smtClean="0"/>
              <a:t>‹#›</a:t>
            </a:fld>
            <a:endParaRPr lang="de-AT" dirty="0"/>
          </a:p>
        </p:txBody>
      </p:sp>
    </p:spTree>
    <p:extLst>
      <p:ext uri="{BB962C8B-B14F-4D97-AF65-F5344CB8AC3E}">
        <p14:creationId xmlns:p14="http://schemas.microsoft.com/office/powerpoint/2010/main" val="15958749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1122363"/>
            <a:ext cx="9144000" cy="2387600"/>
          </a:xfrm>
        </p:spPr>
        <p:txBody>
          <a:bodyPr anchor="b"/>
          <a:lstStyle>
            <a:lvl1pPr algn="ctr">
              <a:defRPr sz="6000"/>
            </a:lvl1pPr>
          </a:lstStyle>
          <a:p>
            <a:r>
              <a:rPr lang="de-DE"/>
              <a:t>Titelmasterformat durch Klicken bearbeiten</a:t>
            </a:r>
            <a:endParaRPr lang="de-AT"/>
          </a:p>
        </p:txBody>
      </p:sp>
      <p:sp>
        <p:nvSpPr>
          <p:cNvPr id="3" name="Unterti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Formatvorlage des Untertitelmasters durch Klicken bearbeiten</a:t>
            </a:r>
            <a:endParaRPr lang="de-AT"/>
          </a:p>
        </p:txBody>
      </p:sp>
      <p:sp>
        <p:nvSpPr>
          <p:cNvPr id="4" name="Datumsplatzhalter 3"/>
          <p:cNvSpPr>
            <a:spLocks noGrp="1"/>
          </p:cNvSpPr>
          <p:nvPr>
            <p:ph type="dt" sz="half" idx="10"/>
          </p:nvPr>
        </p:nvSpPr>
        <p:spPr/>
        <p:txBody>
          <a:bodyPr/>
          <a:lstStyle/>
          <a:p>
            <a:fld id="{B0C541EA-59BE-4AC2-B354-5E9022C2C183}" type="datetimeFigureOut">
              <a:rPr lang="de-AT" smtClean="0"/>
              <a:t>15.04.25</a:t>
            </a:fld>
            <a:endParaRPr lang="de-AT"/>
          </a:p>
        </p:txBody>
      </p:sp>
      <p:sp>
        <p:nvSpPr>
          <p:cNvPr id="5" name="Fußzeilenplatzhalter 4"/>
          <p:cNvSpPr>
            <a:spLocks noGrp="1"/>
          </p:cNvSpPr>
          <p:nvPr>
            <p:ph type="ftr" sz="quarter" idx="11"/>
          </p:nvPr>
        </p:nvSpPr>
        <p:spPr/>
        <p:txBody>
          <a:bodyPr/>
          <a:lstStyle/>
          <a:p>
            <a:endParaRPr lang="de-AT"/>
          </a:p>
        </p:txBody>
      </p:sp>
      <p:sp>
        <p:nvSpPr>
          <p:cNvPr id="6" name="Foliennummernplatzhalter 5"/>
          <p:cNvSpPr>
            <a:spLocks noGrp="1"/>
          </p:cNvSpPr>
          <p:nvPr>
            <p:ph type="sldNum" sz="quarter" idx="12"/>
          </p:nvPr>
        </p:nvSpPr>
        <p:spPr/>
        <p:txBody>
          <a:bodyPr/>
          <a:lstStyle/>
          <a:p>
            <a:fld id="{DA73F9B1-0CF3-41DB-ACF4-8A64109DAC94}" type="slidenum">
              <a:rPr lang="de-AT" smtClean="0"/>
              <a:t>‹#›</a:t>
            </a:fld>
            <a:endParaRPr lang="de-AT"/>
          </a:p>
        </p:txBody>
      </p:sp>
    </p:spTree>
    <p:extLst>
      <p:ext uri="{BB962C8B-B14F-4D97-AF65-F5344CB8AC3E}">
        <p14:creationId xmlns:p14="http://schemas.microsoft.com/office/powerpoint/2010/main" val="338357877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AT"/>
          </a:p>
        </p:txBody>
      </p:sp>
      <p:sp>
        <p:nvSpPr>
          <p:cNvPr id="3" name="Inhaltsplatzhalter 2"/>
          <p:cNvSpPr>
            <a:spLocks noGrp="1"/>
          </p:cNvSpPr>
          <p:nvPr>
            <p:ph idx="1"/>
          </p:nvPr>
        </p:nvSpPr>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4" name="Datumsplatzhalter 3"/>
          <p:cNvSpPr>
            <a:spLocks noGrp="1"/>
          </p:cNvSpPr>
          <p:nvPr>
            <p:ph type="dt" sz="half" idx="10"/>
          </p:nvPr>
        </p:nvSpPr>
        <p:spPr/>
        <p:txBody>
          <a:bodyPr/>
          <a:lstStyle/>
          <a:p>
            <a:fld id="{B0C541EA-59BE-4AC2-B354-5E9022C2C183}" type="datetimeFigureOut">
              <a:rPr lang="de-AT" smtClean="0"/>
              <a:t>15.04.25</a:t>
            </a:fld>
            <a:endParaRPr lang="de-AT"/>
          </a:p>
        </p:txBody>
      </p:sp>
      <p:sp>
        <p:nvSpPr>
          <p:cNvPr id="5" name="Fußzeilenplatzhalter 4"/>
          <p:cNvSpPr>
            <a:spLocks noGrp="1"/>
          </p:cNvSpPr>
          <p:nvPr>
            <p:ph type="ftr" sz="quarter" idx="11"/>
          </p:nvPr>
        </p:nvSpPr>
        <p:spPr/>
        <p:txBody>
          <a:bodyPr/>
          <a:lstStyle/>
          <a:p>
            <a:endParaRPr lang="de-AT"/>
          </a:p>
        </p:txBody>
      </p:sp>
      <p:sp>
        <p:nvSpPr>
          <p:cNvPr id="6" name="Foliennummernplatzhalter 5"/>
          <p:cNvSpPr>
            <a:spLocks noGrp="1"/>
          </p:cNvSpPr>
          <p:nvPr>
            <p:ph type="sldNum" sz="quarter" idx="12"/>
          </p:nvPr>
        </p:nvSpPr>
        <p:spPr/>
        <p:txBody>
          <a:bodyPr/>
          <a:lstStyle/>
          <a:p>
            <a:fld id="{DA73F9B1-0CF3-41DB-ACF4-8A64109DAC94}" type="slidenum">
              <a:rPr lang="de-AT" smtClean="0"/>
              <a:t>‹#›</a:t>
            </a:fld>
            <a:endParaRPr lang="de-AT"/>
          </a:p>
        </p:txBody>
      </p:sp>
    </p:spTree>
    <p:extLst>
      <p:ext uri="{BB962C8B-B14F-4D97-AF65-F5344CB8AC3E}">
        <p14:creationId xmlns:p14="http://schemas.microsoft.com/office/powerpoint/2010/main" val="30486288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1850" y="1709738"/>
            <a:ext cx="10515600" cy="2852737"/>
          </a:xfrm>
        </p:spPr>
        <p:txBody>
          <a:bodyPr anchor="b"/>
          <a:lstStyle>
            <a:lvl1pPr>
              <a:defRPr sz="6000"/>
            </a:lvl1pPr>
          </a:lstStyle>
          <a:p>
            <a:r>
              <a:rPr lang="de-DE"/>
              <a:t>Titelmasterformat durch Klicken bearbeiten</a:t>
            </a:r>
            <a:endParaRPr lang="de-AT"/>
          </a:p>
        </p:txBody>
      </p:sp>
      <p:sp>
        <p:nvSpPr>
          <p:cNvPr id="3" name="Textplatzhalt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Formatvorlagen des Textmasters bearbeiten</a:t>
            </a:r>
          </a:p>
        </p:txBody>
      </p:sp>
      <p:sp>
        <p:nvSpPr>
          <p:cNvPr id="4" name="Datumsplatzhalter 3"/>
          <p:cNvSpPr>
            <a:spLocks noGrp="1"/>
          </p:cNvSpPr>
          <p:nvPr>
            <p:ph type="dt" sz="half" idx="10"/>
          </p:nvPr>
        </p:nvSpPr>
        <p:spPr/>
        <p:txBody>
          <a:bodyPr/>
          <a:lstStyle/>
          <a:p>
            <a:fld id="{B0C541EA-59BE-4AC2-B354-5E9022C2C183}" type="datetimeFigureOut">
              <a:rPr lang="de-AT" smtClean="0"/>
              <a:t>15.04.25</a:t>
            </a:fld>
            <a:endParaRPr lang="de-AT"/>
          </a:p>
        </p:txBody>
      </p:sp>
      <p:sp>
        <p:nvSpPr>
          <p:cNvPr id="5" name="Fußzeilenplatzhalter 4"/>
          <p:cNvSpPr>
            <a:spLocks noGrp="1"/>
          </p:cNvSpPr>
          <p:nvPr>
            <p:ph type="ftr" sz="quarter" idx="11"/>
          </p:nvPr>
        </p:nvSpPr>
        <p:spPr/>
        <p:txBody>
          <a:bodyPr/>
          <a:lstStyle/>
          <a:p>
            <a:endParaRPr lang="de-AT"/>
          </a:p>
        </p:txBody>
      </p:sp>
      <p:sp>
        <p:nvSpPr>
          <p:cNvPr id="6" name="Foliennummernplatzhalter 5"/>
          <p:cNvSpPr>
            <a:spLocks noGrp="1"/>
          </p:cNvSpPr>
          <p:nvPr>
            <p:ph type="sldNum" sz="quarter" idx="12"/>
          </p:nvPr>
        </p:nvSpPr>
        <p:spPr/>
        <p:txBody>
          <a:bodyPr/>
          <a:lstStyle/>
          <a:p>
            <a:fld id="{DA73F9B1-0CF3-41DB-ACF4-8A64109DAC94}" type="slidenum">
              <a:rPr lang="de-AT" smtClean="0"/>
              <a:t>‹#›</a:t>
            </a:fld>
            <a:endParaRPr lang="de-AT"/>
          </a:p>
        </p:txBody>
      </p:sp>
    </p:spTree>
    <p:extLst>
      <p:ext uri="{BB962C8B-B14F-4D97-AF65-F5344CB8AC3E}">
        <p14:creationId xmlns:p14="http://schemas.microsoft.com/office/powerpoint/2010/main" val="39846250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AT"/>
          </a:p>
        </p:txBody>
      </p:sp>
      <p:sp>
        <p:nvSpPr>
          <p:cNvPr id="3" name="Inhaltsplatzhalter 2"/>
          <p:cNvSpPr>
            <a:spLocks noGrp="1"/>
          </p:cNvSpPr>
          <p:nvPr>
            <p:ph sz="half" idx="1"/>
          </p:nvPr>
        </p:nvSpPr>
        <p:spPr>
          <a:xfrm>
            <a:off x="838200" y="1825625"/>
            <a:ext cx="5181600" cy="4351338"/>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4" name="Inhaltsplatzhalter 3"/>
          <p:cNvSpPr>
            <a:spLocks noGrp="1"/>
          </p:cNvSpPr>
          <p:nvPr>
            <p:ph sz="half" idx="2"/>
          </p:nvPr>
        </p:nvSpPr>
        <p:spPr>
          <a:xfrm>
            <a:off x="6172200" y="1825625"/>
            <a:ext cx="5181600" cy="4351338"/>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5" name="Datumsplatzhalter 4"/>
          <p:cNvSpPr>
            <a:spLocks noGrp="1"/>
          </p:cNvSpPr>
          <p:nvPr>
            <p:ph type="dt" sz="half" idx="10"/>
          </p:nvPr>
        </p:nvSpPr>
        <p:spPr/>
        <p:txBody>
          <a:bodyPr/>
          <a:lstStyle/>
          <a:p>
            <a:fld id="{B0C541EA-59BE-4AC2-B354-5E9022C2C183}" type="datetimeFigureOut">
              <a:rPr lang="de-AT" smtClean="0"/>
              <a:t>15.04.25</a:t>
            </a:fld>
            <a:endParaRPr lang="de-AT"/>
          </a:p>
        </p:txBody>
      </p:sp>
      <p:sp>
        <p:nvSpPr>
          <p:cNvPr id="6" name="Fußzeilenplatzhalter 5"/>
          <p:cNvSpPr>
            <a:spLocks noGrp="1"/>
          </p:cNvSpPr>
          <p:nvPr>
            <p:ph type="ftr" sz="quarter" idx="11"/>
          </p:nvPr>
        </p:nvSpPr>
        <p:spPr/>
        <p:txBody>
          <a:bodyPr/>
          <a:lstStyle/>
          <a:p>
            <a:endParaRPr lang="de-AT"/>
          </a:p>
        </p:txBody>
      </p:sp>
      <p:sp>
        <p:nvSpPr>
          <p:cNvPr id="7" name="Foliennummernplatzhalter 6"/>
          <p:cNvSpPr>
            <a:spLocks noGrp="1"/>
          </p:cNvSpPr>
          <p:nvPr>
            <p:ph type="sldNum" sz="quarter" idx="12"/>
          </p:nvPr>
        </p:nvSpPr>
        <p:spPr/>
        <p:txBody>
          <a:bodyPr/>
          <a:lstStyle/>
          <a:p>
            <a:fld id="{DA73F9B1-0CF3-41DB-ACF4-8A64109DAC94}" type="slidenum">
              <a:rPr lang="de-AT" smtClean="0"/>
              <a:t>‹#›</a:t>
            </a:fld>
            <a:endParaRPr lang="de-AT"/>
          </a:p>
        </p:txBody>
      </p:sp>
    </p:spTree>
    <p:extLst>
      <p:ext uri="{BB962C8B-B14F-4D97-AF65-F5344CB8AC3E}">
        <p14:creationId xmlns:p14="http://schemas.microsoft.com/office/powerpoint/2010/main" val="74518458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839788" y="365125"/>
            <a:ext cx="10515600" cy="1325563"/>
          </a:xfrm>
        </p:spPr>
        <p:txBody>
          <a:bodyPr/>
          <a:lstStyle/>
          <a:p>
            <a:r>
              <a:rPr lang="de-DE"/>
              <a:t>Titelmasterformat durch Klicken bearbeiten</a:t>
            </a:r>
            <a:endParaRPr lang="de-AT"/>
          </a:p>
        </p:txBody>
      </p:sp>
      <p:sp>
        <p:nvSpPr>
          <p:cNvPr id="3" name="Textplatzhalt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Formatvorlagen des Textmasters bearbeiten</a:t>
            </a:r>
          </a:p>
        </p:txBody>
      </p:sp>
      <p:sp>
        <p:nvSpPr>
          <p:cNvPr id="4" name="Inhaltsplatzhalter 3"/>
          <p:cNvSpPr>
            <a:spLocks noGrp="1"/>
          </p:cNvSpPr>
          <p:nvPr>
            <p:ph sz="half" idx="2"/>
          </p:nvPr>
        </p:nvSpPr>
        <p:spPr>
          <a:xfrm>
            <a:off x="839788" y="2505075"/>
            <a:ext cx="5157787" cy="3684588"/>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5" name="Textplatzhalt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Formatvorlagen des Textmasters bearbeiten</a:t>
            </a:r>
          </a:p>
        </p:txBody>
      </p:sp>
      <p:sp>
        <p:nvSpPr>
          <p:cNvPr id="6" name="Inhaltsplatzhalter 5"/>
          <p:cNvSpPr>
            <a:spLocks noGrp="1"/>
          </p:cNvSpPr>
          <p:nvPr>
            <p:ph sz="quarter" idx="4"/>
          </p:nvPr>
        </p:nvSpPr>
        <p:spPr>
          <a:xfrm>
            <a:off x="6172200" y="2505075"/>
            <a:ext cx="5183188" cy="3684588"/>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7" name="Datumsplatzhalter 6"/>
          <p:cNvSpPr>
            <a:spLocks noGrp="1"/>
          </p:cNvSpPr>
          <p:nvPr>
            <p:ph type="dt" sz="half" idx="10"/>
          </p:nvPr>
        </p:nvSpPr>
        <p:spPr/>
        <p:txBody>
          <a:bodyPr/>
          <a:lstStyle/>
          <a:p>
            <a:fld id="{B0C541EA-59BE-4AC2-B354-5E9022C2C183}" type="datetimeFigureOut">
              <a:rPr lang="de-AT" smtClean="0"/>
              <a:t>15.04.25</a:t>
            </a:fld>
            <a:endParaRPr lang="de-AT"/>
          </a:p>
        </p:txBody>
      </p:sp>
      <p:sp>
        <p:nvSpPr>
          <p:cNvPr id="8" name="Fußzeilenplatzhalter 7"/>
          <p:cNvSpPr>
            <a:spLocks noGrp="1"/>
          </p:cNvSpPr>
          <p:nvPr>
            <p:ph type="ftr" sz="quarter" idx="11"/>
          </p:nvPr>
        </p:nvSpPr>
        <p:spPr/>
        <p:txBody>
          <a:bodyPr/>
          <a:lstStyle/>
          <a:p>
            <a:endParaRPr lang="de-AT"/>
          </a:p>
        </p:txBody>
      </p:sp>
      <p:sp>
        <p:nvSpPr>
          <p:cNvPr id="9" name="Foliennummernplatzhalter 8"/>
          <p:cNvSpPr>
            <a:spLocks noGrp="1"/>
          </p:cNvSpPr>
          <p:nvPr>
            <p:ph type="sldNum" sz="quarter" idx="12"/>
          </p:nvPr>
        </p:nvSpPr>
        <p:spPr/>
        <p:txBody>
          <a:bodyPr/>
          <a:lstStyle/>
          <a:p>
            <a:fld id="{DA73F9B1-0CF3-41DB-ACF4-8A64109DAC94}" type="slidenum">
              <a:rPr lang="de-AT" smtClean="0"/>
              <a:t>‹#›</a:t>
            </a:fld>
            <a:endParaRPr lang="de-AT"/>
          </a:p>
        </p:txBody>
      </p:sp>
    </p:spTree>
    <p:extLst>
      <p:ext uri="{BB962C8B-B14F-4D97-AF65-F5344CB8AC3E}">
        <p14:creationId xmlns:p14="http://schemas.microsoft.com/office/powerpoint/2010/main" val="17476754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AT"/>
          </a:p>
        </p:txBody>
      </p:sp>
      <p:sp>
        <p:nvSpPr>
          <p:cNvPr id="3" name="Datumsplatzhalter 2"/>
          <p:cNvSpPr>
            <a:spLocks noGrp="1"/>
          </p:cNvSpPr>
          <p:nvPr>
            <p:ph type="dt" sz="half" idx="10"/>
          </p:nvPr>
        </p:nvSpPr>
        <p:spPr/>
        <p:txBody>
          <a:bodyPr/>
          <a:lstStyle/>
          <a:p>
            <a:fld id="{B0C541EA-59BE-4AC2-B354-5E9022C2C183}" type="datetimeFigureOut">
              <a:rPr lang="de-AT" smtClean="0"/>
              <a:t>15.04.25</a:t>
            </a:fld>
            <a:endParaRPr lang="de-AT"/>
          </a:p>
        </p:txBody>
      </p:sp>
      <p:sp>
        <p:nvSpPr>
          <p:cNvPr id="4" name="Fußzeilenplatzhalter 3"/>
          <p:cNvSpPr>
            <a:spLocks noGrp="1"/>
          </p:cNvSpPr>
          <p:nvPr>
            <p:ph type="ftr" sz="quarter" idx="11"/>
          </p:nvPr>
        </p:nvSpPr>
        <p:spPr/>
        <p:txBody>
          <a:bodyPr/>
          <a:lstStyle/>
          <a:p>
            <a:endParaRPr lang="de-AT"/>
          </a:p>
        </p:txBody>
      </p:sp>
      <p:sp>
        <p:nvSpPr>
          <p:cNvPr id="5" name="Foliennummernplatzhalter 4"/>
          <p:cNvSpPr>
            <a:spLocks noGrp="1"/>
          </p:cNvSpPr>
          <p:nvPr>
            <p:ph type="sldNum" sz="quarter" idx="12"/>
          </p:nvPr>
        </p:nvSpPr>
        <p:spPr/>
        <p:txBody>
          <a:bodyPr/>
          <a:lstStyle/>
          <a:p>
            <a:fld id="{DA73F9B1-0CF3-41DB-ACF4-8A64109DAC94}" type="slidenum">
              <a:rPr lang="de-AT" smtClean="0"/>
              <a:t>‹#›</a:t>
            </a:fld>
            <a:endParaRPr lang="de-AT"/>
          </a:p>
        </p:txBody>
      </p:sp>
    </p:spTree>
    <p:extLst>
      <p:ext uri="{BB962C8B-B14F-4D97-AF65-F5344CB8AC3E}">
        <p14:creationId xmlns:p14="http://schemas.microsoft.com/office/powerpoint/2010/main" val="34332714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B0C541EA-59BE-4AC2-B354-5E9022C2C183}" type="datetimeFigureOut">
              <a:rPr lang="de-AT" smtClean="0"/>
              <a:t>15.04.25</a:t>
            </a:fld>
            <a:endParaRPr lang="de-AT"/>
          </a:p>
        </p:txBody>
      </p:sp>
      <p:sp>
        <p:nvSpPr>
          <p:cNvPr id="3" name="Fußzeilenplatzhalter 2"/>
          <p:cNvSpPr>
            <a:spLocks noGrp="1"/>
          </p:cNvSpPr>
          <p:nvPr>
            <p:ph type="ftr" sz="quarter" idx="11"/>
          </p:nvPr>
        </p:nvSpPr>
        <p:spPr/>
        <p:txBody>
          <a:bodyPr/>
          <a:lstStyle/>
          <a:p>
            <a:endParaRPr lang="de-AT"/>
          </a:p>
        </p:txBody>
      </p:sp>
      <p:sp>
        <p:nvSpPr>
          <p:cNvPr id="4" name="Foliennummernplatzhalter 3"/>
          <p:cNvSpPr>
            <a:spLocks noGrp="1"/>
          </p:cNvSpPr>
          <p:nvPr>
            <p:ph type="sldNum" sz="quarter" idx="12"/>
          </p:nvPr>
        </p:nvSpPr>
        <p:spPr/>
        <p:txBody>
          <a:bodyPr/>
          <a:lstStyle/>
          <a:p>
            <a:fld id="{DA73F9B1-0CF3-41DB-ACF4-8A64109DAC94}" type="slidenum">
              <a:rPr lang="de-AT" smtClean="0"/>
              <a:t>‹#›</a:t>
            </a:fld>
            <a:endParaRPr lang="de-AT"/>
          </a:p>
        </p:txBody>
      </p:sp>
    </p:spTree>
    <p:extLst>
      <p:ext uri="{BB962C8B-B14F-4D97-AF65-F5344CB8AC3E}">
        <p14:creationId xmlns:p14="http://schemas.microsoft.com/office/powerpoint/2010/main" val="254404408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de-DE"/>
              <a:t>Titelmasterformat durch Klicken bearbeiten</a:t>
            </a:r>
            <a:endParaRPr lang="de-AT"/>
          </a:p>
        </p:txBody>
      </p:sp>
      <p:sp>
        <p:nvSpPr>
          <p:cNvPr id="3" name="Inhaltsplatzhalt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4" name="Textplatzhalt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Formatvorlagen des Textmasters bearbeiten</a:t>
            </a:r>
          </a:p>
        </p:txBody>
      </p:sp>
      <p:sp>
        <p:nvSpPr>
          <p:cNvPr id="5" name="Datumsplatzhalter 4"/>
          <p:cNvSpPr>
            <a:spLocks noGrp="1"/>
          </p:cNvSpPr>
          <p:nvPr>
            <p:ph type="dt" sz="half" idx="10"/>
          </p:nvPr>
        </p:nvSpPr>
        <p:spPr/>
        <p:txBody>
          <a:bodyPr/>
          <a:lstStyle/>
          <a:p>
            <a:fld id="{B0C541EA-59BE-4AC2-B354-5E9022C2C183}" type="datetimeFigureOut">
              <a:rPr lang="de-AT" smtClean="0"/>
              <a:t>15.04.25</a:t>
            </a:fld>
            <a:endParaRPr lang="de-AT"/>
          </a:p>
        </p:txBody>
      </p:sp>
      <p:sp>
        <p:nvSpPr>
          <p:cNvPr id="6" name="Fußzeilenplatzhalter 5"/>
          <p:cNvSpPr>
            <a:spLocks noGrp="1"/>
          </p:cNvSpPr>
          <p:nvPr>
            <p:ph type="ftr" sz="quarter" idx="11"/>
          </p:nvPr>
        </p:nvSpPr>
        <p:spPr/>
        <p:txBody>
          <a:bodyPr/>
          <a:lstStyle/>
          <a:p>
            <a:endParaRPr lang="de-AT"/>
          </a:p>
        </p:txBody>
      </p:sp>
      <p:sp>
        <p:nvSpPr>
          <p:cNvPr id="7" name="Foliennummernplatzhalter 6"/>
          <p:cNvSpPr>
            <a:spLocks noGrp="1"/>
          </p:cNvSpPr>
          <p:nvPr>
            <p:ph type="sldNum" sz="quarter" idx="12"/>
          </p:nvPr>
        </p:nvSpPr>
        <p:spPr/>
        <p:txBody>
          <a:bodyPr/>
          <a:lstStyle/>
          <a:p>
            <a:fld id="{DA73F9B1-0CF3-41DB-ACF4-8A64109DAC94}" type="slidenum">
              <a:rPr lang="de-AT" smtClean="0"/>
              <a:t>‹#›</a:t>
            </a:fld>
            <a:endParaRPr lang="de-AT"/>
          </a:p>
        </p:txBody>
      </p:sp>
    </p:spTree>
    <p:extLst>
      <p:ext uri="{BB962C8B-B14F-4D97-AF65-F5344CB8AC3E}">
        <p14:creationId xmlns:p14="http://schemas.microsoft.com/office/powerpoint/2010/main" val="28247620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E96D515-4B65-43C2-92B0-933C8204363F}" type="datetimeFigureOut">
              <a:rPr lang="de-AT" smtClean="0"/>
              <a:t>15.04.25</a:t>
            </a:fld>
            <a:endParaRPr lang="de-AT" dirty="0"/>
          </a:p>
        </p:txBody>
      </p:sp>
      <p:sp>
        <p:nvSpPr>
          <p:cNvPr id="5" name="Footer Placeholder 4"/>
          <p:cNvSpPr>
            <a:spLocks noGrp="1"/>
          </p:cNvSpPr>
          <p:nvPr>
            <p:ph type="ftr" sz="quarter" idx="11"/>
          </p:nvPr>
        </p:nvSpPr>
        <p:spPr/>
        <p:txBody>
          <a:bodyPr/>
          <a:lstStyle/>
          <a:p>
            <a:endParaRPr lang="de-AT" dirty="0"/>
          </a:p>
        </p:txBody>
      </p:sp>
      <p:sp>
        <p:nvSpPr>
          <p:cNvPr id="6" name="Slide Number Placeholder 5"/>
          <p:cNvSpPr>
            <a:spLocks noGrp="1"/>
          </p:cNvSpPr>
          <p:nvPr>
            <p:ph type="sldNum" sz="quarter" idx="12"/>
          </p:nvPr>
        </p:nvSpPr>
        <p:spPr/>
        <p:txBody>
          <a:bodyPr/>
          <a:lstStyle/>
          <a:p>
            <a:fld id="{9154B9F6-5904-48A7-B5AE-CA84F571ED3C}" type="slidenum">
              <a:rPr lang="de-AT" smtClean="0"/>
              <a:t>‹#›</a:t>
            </a:fld>
            <a:endParaRPr lang="de-AT" dirty="0"/>
          </a:p>
        </p:txBody>
      </p:sp>
    </p:spTree>
    <p:extLst>
      <p:ext uri="{BB962C8B-B14F-4D97-AF65-F5344CB8AC3E}">
        <p14:creationId xmlns:p14="http://schemas.microsoft.com/office/powerpoint/2010/main" val="129626923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de-DE"/>
              <a:t>Titelmasterformat durch Klicken bearbeiten</a:t>
            </a:r>
            <a:endParaRPr lang="de-AT"/>
          </a:p>
        </p:txBody>
      </p:sp>
      <p:sp>
        <p:nvSpPr>
          <p:cNvPr id="3" name="Bildplatzhalt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AT"/>
          </a:p>
        </p:txBody>
      </p:sp>
      <p:sp>
        <p:nvSpPr>
          <p:cNvPr id="4" name="Textplatzhalt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Formatvorlagen des Textmasters bearbeiten</a:t>
            </a:r>
          </a:p>
        </p:txBody>
      </p:sp>
      <p:sp>
        <p:nvSpPr>
          <p:cNvPr id="5" name="Datumsplatzhalter 4"/>
          <p:cNvSpPr>
            <a:spLocks noGrp="1"/>
          </p:cNvSpPr>
          <p:nvPr>
            <p:ph type="dt" sz="half" idx="10"/>
          </p:nvPr>
        </p:nvSpPr>
        <p:spPr/>
        <p:txBody>
          <a:bodyPr/>
          <a:lstStyle/>
          <a:p>
            <a:fld id="{B0C541EA-59BE-4AC2-B354-5E9022C2C183}" type="datetimeFigureOut">
              <a:rPr lang="de-AT" smtClean="0"/>
              <a:t>15.04.25</a:t>
            </a:fld>
            <a:endParaRPr lang="de-AT"/>
          </a:p>
        </p:txBody>
      </p:sp>
      <p:sp>
        <p:nvSpPr>
          <p:cNvPr id="6" name="Fußzeilenplatzhalter 5"/>
          <p:cNvSpPr>
            <a:spLocks noGrp="1"/>
          </p:cNvSpPr>
          <p:nvPr>
            <p:ph type="ftr" sz="quarter" idx="11"/>
          </p:nvPr>
        </p:nvSpPr>
        <p:spPr/>
        <p:txBody>
          <a:bodyPr/>
          <a:lstStyle/>
          <a:p>
            <a:endParaRPr lang="de-AT"/>
          </a:p>
        </p:txBody>
      </p:sp>
      <p:sp>
        <p:nvSpPr>
          <p:cNvPr id="7" name="Foliennummernplatzhalter 6"/>
          <p:cNvSpPr>
            <a:spLocks noGrp="1"/>
          </p:cNvSpPr>
          <p:nvPr>
            <p:ph type="sldNum" sz="quarter" idx="12"/>
          </p:nvPr>
        </p:nvSpPr>
        <p:spPr/>
        <p:txBody>
          <a:bodyPr/>
          <a:lstStyle/>
          <a:p>
            <a:fld id="{DA73F9B1-0CF3-41DB-ACF4-8A64109DAC94}" type="slidenum">
              <a:rPr lang="de-AT" smtClean="0"/>
              <a:t>‹#›</a:t>
            </a:fld>
            <a:endParaRPr lang="de-AT"/>
          </a:p>
        </p:txBody>
      </p:sp>
    </p:spTree>
    <p:extLst>
      <p:ext uri="{BB962C8B-B14F-4D97-AF65-F5344CB8AC3E}">
        <p14:creationId xmlns:p14="http://schemas.microsoft.com/office/powerpoint/2010/main" val="387652266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AT"/>
          </a:p>
        </p:txBody>
      </p:sp>
      <p:sp>
        <p:nvSpPr>
          <p:cNvPr id="3" name="Vertikaler Textplatzhalter 2"/>
          <p:cNvSpPr>
            <a:spLocks noGrp="1"/>
          </p:cNvSpPr>
          <p:nvPr>
            <p:ph type="body" orient="vert" idx="1"/>
          </p:nvPr>
        </p:nvSpPr>
        <p:spPr/>
        <p:txBody>
          <a:bodyPr vert="eaVert"/>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4" name="Datumsplatzhalter 3"/>
          <p:cNvSpPr>
            <a:spLocks noGrp="1"/>
          </p:cNvSpPr>
          <p:nvPr>
            <p:ph type="dt" sz="half" idx="10"/>
          </p:nvPr>
        </p:nvSpPr>
        <p:spPr/>
        <p:txBody>
          <a:bodyPr/>
          <a:lstStyle/>
          <a:p>
            <a:fld id="{B0C541EA-59BE-4AC2-B354-5E9022C2C183}" type="datetimeFigureOut">
              <a:rPr lang="de-AT" smtClean="0"/>
              <a:t>15.04.25</a:t>
            </a:fld>
            <a:endParaRPr lang="de-AT"/>
          </a:p>
        </p:txBody>
      </p:sp>
      <p:sp>
        <p:nvSpPr>
          <p:cNvPr id="5" name="Fußzeilenplatzhalter 4"/>
          <p:cNvSpPr>
            <a:spLocks noGrp="1"/>
          </p:cNvSpPr>
          <p:nvPr>
            <p:ph type="ftr" sz="quarter" idx="11"/>
          </p:nvPr>
        </p:nvSpPr>
        <p:spPr/>
        <p:txBody>
          <a:bodyPr/>
          <a:lstStyle/>
          <a:p>
            <a:endParaRPr lang="de-AT"/>
          </a:p>
        </p:txBody>
      </p:sp>
      <p:sp>
        <p:nvSpPr>
          <p:cNvPr id="6" name="Foliennummernplatzhalter 5"/>
          <p:cNvSpPr>
            <a:spLocks noGrp="1"/>
          </p:cNvSpPr>
          <p:nvPr>
            <p:ph type="sldNum" sz="quarter" idx="12"/>
          </p:nvPr>
        </p:nvSpPr>
        <p:spPr/>
        <p:txBody>
          <a:bodyPr/>
          <a:lstStyle/>
          <a:p>
            <a:fld id="{DA73F9B1-0CF3-41DB-ACF4-8A64109DAC94}" type="slidenum">
              <a:rPr lang="de-AT" smtClean="0"/>
              <a:t>‹#›</a:t>
            </a:fld>
            <a:endParaRPr lang="de-AT"/>
          </a:p>
        </p:txBody>
      </p:sp>
    </p:spTree>
    <p:extLst>
      <p:ext uri="{BB962C8B-B14F-4D97-AF65-F5344CB8AC3E}">
        <p14:creationId xmlns:p14="http://schemas.microsoft.com/office/powerpoint/2010/main" val="40210947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8724900" y="365125"/>
            <a:ext cx="2628900" cy="5811838"/>
          </a:xfrm>
        </p:spPr>
        <p:txBody>
          <a:bodyPr vert="eaVert"/>
          <a:lstStyle/>
          <a:p>
            <a:r>
              <a:rPr lang="de-DE"/>
              <a:t>Titelmasterformat durch Klicken bearbeiten</a:t>
            </a:r>
            <a:endParaRPr lang="de-AT"/>
          </a:p>
        </p:txBody>
      </p:sp>
      <p:sp>
        <p:nvSpPr>
          <p:cNvPr id="3" name="Vertikaler Textplatzhalter 2"/>
          <p:cNvSpPr>
            <a:spLocks noGrp="1"/>
          </p:cNvSpPr>
          <p:nvPr>
            <p:ph type="body" orient="vert" idx="1"/>
          </p:nvPr>
        </p:nvSpPr>
        <p:spPr>
          <a:xfrm>
            <a:off x="838200" y="365125"/>
            <a:ext cx="7734300" cy="5811838"/>
          </a:xfrm>
        </p:spPr>
        <p:txBody>
          <a:bodyPr vert="eaVert"/>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4" name="Datumsplatzhalter 3"/>
          <p:cNvSpPr>
            <a:spLocks noGrp="1"/>
          </p:cNvSpPr>
          <p:nvPr>
            <p:ph type="dt" sz="half" idx="10"/>
          </p:nvPr>
        </p:nvSpPr>
        <p:spPr/>
        <p:txBody>
          <a:bodyPr/>
          <a:lstStyle/>
          <a:p>
            <a:fld id="{B0C541EA-59BE-4AC2-B354-5E9022C2C183}" type="datetimeFigureOut">
              <a:rPr lang="de-AT" smtClean="0"/>
              <a:t>15.04.25</a:t>
            </a:fld>
            <a:endParaRPr lang="de-AT"/>
          </a:p>
        </p:txBody>
      </p:sp>
      <p:sp>
        <p:nvSpPr>
          <p:cNvPr id="5" name="Fußzeilenplatzhalter 4"/>
          <p:cNvSpPr>
            <a:spLocks noGrp="1"/>
          </p:cNvSpPr>
          <p:nvPr>
            <p:ph type="ftr" sz="quarter" idx="11"/>
          </p:nvPr>
        </p:nvSpPr>
        <p:spPr/>
        <p:txBody>
          <a:bodyPr/>
          <a:lstStyle/>
          <a:p>
            <a:endParaRPr lang="de-AT"/>
          </a:p>
        </p:txBody>
      </p:sp>
      <p:sp>
        <p:nvSpPr>
          <p:cNvPr id="6" name="Foliennummernplatzhalter 5"/>
          <p:cNvSpPr>
            <a:spLocks noGrp="1"/>
          </p:cNvSpPr>
          <p:nvPr>
            <p:ph type="sldNum" sz="quarter" idx="12"/>
          </p:nvPr>
        </p:nvSpPr>
        <p:spPr/>
        <p:txBody>
          <a:bodyPr/>
          <a:lstStyle/>
          <a:p>
            <a:fld id="{DA73F9B1-0CF3-41DB-ACF4-8A64109DAC94}" type="slidenum">
              <a:rPr lang="de-AT" smtClean="0"/>
              <a:t>‹#›</a:t>
            </a:fld>
            <a:endParaRPr lang="de-AT"/>
          </a:p>
        </p:txBody>
      </p:sp>
    </p:spTree>
    <p:extLst>
      <p:ext uri="{BB962C8B-B14F-4D97-AF65-F5344CB8AC3E}">
        <p14:creationId xmlns:p14="http://schemas.microsoft.com/office/powerpoint/2010/main" val="35553996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E96D515-4B65-43C2-92B0-933C8204363F}" type="datetimeFigureOut">
              <a:rPr lang="de-AT" smtClean="0"/>
              <a:t>15.04.25</a:t>
            </a:fld>
            <a:endParaRPr lang="de-AT" dirty="0"/>
          </a:p>
        </p:txBody>
      </p:sp>
      <p:sp>
        <p:nvSpPr>
          <p:cNvPr id="5" name="Footer Placeholder 4"/>
          <p:cNvSpPr>
            <a:spLocks noGrp="1"/>
          </p:cNvSpPr>
          <p:nvPr>
            <p:ph type="ftr" sz="quarter" idx="11"/>
          </p:nvPr>
        </p:nvSpPr>
        <p:spPr/>
        <p:txBody>
          <a:bodyPr/>
          <a:lstStyle/>
          <a:p>
            <a:endParaRPr lang="de-AT" dirty="0"/>
          </a:p>
        </p:txBody>
      </p:sp>
      <p:sp>
        <p:nvSpPr>
          <p:cNvPr id="6" name="Slide Number Placeholder 5"/>
          <p:cNvSpPr>
            <a:spLocks noGrp="1"/>
          </p:cNvSpPr>
          <p:nvPr>
            <p:ph type="sldNum" sz="quarter" idx="12"/>
          </p:nvPr>
        </p:nvSpPr>
        <p:spPr/>
        <p:txBody>
          <a:bodyPr/>
          <a:lstStyle/>
          <a:p>
            <a:fld id="{9154B9F6-5904-48A7-B5AE-CA84F571ED3C}" type="slidenum">
              <a:rPr lang="de-AT" smtClean="0"/>
              <a:t>‹#›</a:t>
            </a:fld>
            <a:endParaRPr lang="de-AT" dirty="0"/>
          </a:p>
        </p:txBody>
      </p:sp>
    </p:spTree>
    <p:extLst>
      <p:ext uri="{BB962C8B-B14F-4D97-AF65-F5344CB8AC3E}">
        <p14:creationId xmlns:p14="http://schemas.microsoft.com/office/powerpoint/2010/main" val="941886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E96D515-4B65-43C2-92B0-933C8204363F}" type="datetimeFigureOut">
              <a:rPr lang="de-AT" smtClean="0"/>
              <a:t>15.04.25</a:t>
            </a:fld>
            <a:endParaRPr lang="de-AT" dirty="0"/>
          </a:p>
        </p:txBody>
      </p:sp>
      <p:sp>
        <p:nvSpPr>
          <p:cNvPr id="6" name="Footer Placeholder 5"/>
          <p:cNvSpPr>
            <a:spLocks noGrp="1"/>
          </p:cNvSpPr>
          <p:nvPr>
            <p:ph type="ftr" sz="quarter" idx="11"/>
          </p:nvPr>
        </p:nvSpPr>
        <p:spPr/>
        <p:txBody>
          <a:bodyPr/>
          <a:lstStyle/>
          <a:p>
            <a:endParaRPr lang="de-AT" dirty="0"/>
          </a:p>
        </p:txBody>
      </p:sp>
      <p:sp>
        <p:nvSpPr>
          <p:cNvPr id="7" name="Slide Number Placeholder 6"/>
          <p:cNvSpPr>
            <a:spLocks noGrp="1"/>
          </p:cNvSpPr>
          <p:nvPr>
            <p:ph type="sldNum" sz="quarter" idx="12"/>
          </p:nvPr>
        </p:nvSpPr>
        <p:spPr/>
        <p:txBody>
          <a:bodyPr/>
          <a:lstStyle/>
          <a:p>
            <a:fld id="{9154B9F6-5904-48A7-B5AE-CA84F571ED3C}" type="slidenum">
              <a:rPr lang="de-AT" smtClean="0"/>
              <a:t>‹#›</a:t>
            </a:fld>
            <a:endParaRPr lang="de-AT" dirty="0"/>
          </a:p>
        </p:txBody>
      </p:sp>
    </p:spTree>
    <p:extLst>
      <p:ext uri="{BB962C8B-B14F-4D97-AF65-F5344CB8AC3E}">
        <p14:creationId xmlns:p14="http://schemas.microsoft.com/office/powerpoint/2010/main" val="25975824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E96D515-4B65-43C2-92B0-933C8204363F}" type="datetimeFigureOut">
              <a:rPr lang="de-AT" smtClean="0"/>
              <a:t>15.04.25</a:t>
            </a:fld>
            <a:endParaRPr lang="de-AT" dirty="0"/>
          </a:p>
        </p:txBody>
      </p:sp>
      <p:sp>
        <p:nvSpPr>
          <p:cNvPr id="8" name="Footer Placeholder 7"/>
          <p:cNvSpPr>
            <a:spLocks noGrp="1"/>
          </p:cNvSpPr>
          <p:nvPr>
            <p:ph type="ftr" sz="quarter" idx="11"/>
          </p:nvPr>
        </p:nvSpPr>
        <p:spPr/>
        <p:txBody>
          <a:bodyPr/>
          <a:lstStyle/>
          <a:p>
            <a:endParaRPr lang="de-AT" dirty="0"/>
          </a:p>
        </p:txBody>
      </p:sp>
      <p:sp>
        <p:nvSpPr>
          <p:cNvPr id="9" name="Slide Number Placeholder 8"/>
          <p:cNvSpPr>
            <a:spLocks noGrp="1"/>
          </p:cNvSpPr>
          <p:nvPr>
            <p:ph type="sldNum" sz="quarter" idx="12"/>
          </p:nvPr>
        </p:nvSpPr>
        <p:spPr/>
        <p:txBody>
          <a:bodyPr/>
          <a:lstStyle/>
          <a:p>
            <a:fld id="{9154B9F6-5904-48A7-B5AE-CA84F571ED3C}" type="slidenum">
              <a:rPr lang="de-AT" smtClean="0"/>
              <a:t>‹#›</a:t>
            </a:fld>
            <a:endParaRPr lang="de-AT" dirty="0"/>
          </a:p>
        </p:txBody>
      </p:sp>
    </p:spTree>
    <p:extLst>
      <p:ext uri="{BB962C8B-B14F-4D97-AF65-F5344CB8AC3E}">
        <p14:creationId xmlns:p14="http://schemas.microsoft.com/office/powerpoint/2010/main" val="15159218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E96D515-4B65-43C2-92B0-933C8204363F}" type="datetimeFigureOut">
              <a:rPr lang="de-AT" smtClean="0"/>
              <a:t>15.04.25</a:t>
            </a:fld>
            <a:endParaRPr lang="de-AT" dirty="0"/>
          </a:p>
        </p:txBody>
      </p:sp>
      <p:sp>
        <p:nvSpPr>
          <p:cNvPr id="4" name="Footer Placeholder 3"/>
          <p:cNvSpPr>
            <a:spLocks noGrp="1"/>
          </p:cNvSpPr>
          <p:nvPr>
            <p:ph type="ftr" sz="quarter" idx="11"/>
          </p:nvPr>
        </p:nvSpPr>
        <p:spPr/>
        <p:txBody>
          <a:bodyPr/>
          <a:lstStyle/>
          <a:p>
            <a:endParaRPr lang="de-AT" dirty="0"/>
          </a:p>
        </p:txBody>
      </p:sp>
      <p:sp>
        <p:nvSpPr>
          <p:cNvPr id="5" name="Slide Number Placeholder 4"/>
          <p:cNvSpPr>
            <a:spLocks noGrp="1"/>
          </p:cNvSpPr>
          <p:nvPr>
            <p:ph type="sldNum" sz="quarter" idx="12"/>
          </p:nvPr>
        </p:nvSpPr>
        <p:spPr/>
        <p:txBody>
          <a:bodyPr/>
          <a:lstStyle/>
          <a:p>
            <a:fld id="{9154B9F6-5904-48A7-B5AE-CA84F571ED3C}" type="slidenum">
              <a:rPr lang="de-AT" smtClean="0"/>
              <a:t>‹#›</a:t>
            </a:fld>
            <a:endParaRPr lang="de-AT" dirty="0"/>
          </a:p>
        </p:txBody>
      </p:sp>
    </p:spTree>
    <p:extLst>
      <p:ext uri="{BB962C8B-B14F-4D97-AF65-F5344CB8AC3E}">
        <p14:creationId xmlns:p14="http://schemas.microsoft.com/office/powerpoint/2010/main" val="42756115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E96D515-4B65-43C2-92B0-933C8204363F}" type="datetimeFigureOut">
              <a:rPr lang="de-AT" smtClean="0"/>
              <a:t>15.04.25</a:t>
            </a:fld>
            <a:endParaRPr lang="de-AT" dirty="0"/>
          </a:p>
        </p:txBody>
      </p:sp>
      <p:sp>
        <p:nvSpPr>
          <p:cNvPr id="3" name="Footer Placeholder 2"/>
          <p:cNvSpPr>
            <a:spLocks noGrp="1"/>
          </p:cNvSpPr>
          <p:nvPr>
            <p:ph type="ftr" sz="quarter" idx="11"/>
          </p:nvPr>
        </p:nvSpPr>
        <p:spPr/>
        <p:txBody>
          <a:bodyPr/>
          <a:lstStyle/>
          <a:p>
            <a:endParaRPr lang="de-AT" dirty="0"/>
          </a:p>
        </p:txBody>
      </p:sp>
      <p:sp>
        <p:nvSpPr>
          <p:cNvPr id="4" name="Slide Number Placeholder 3"/>
          <p:cNvSpPr>
            <a:spLocks noGrp="1"/>
          </p:cNvSpPr>
          <p:nvPr>
            <p:ph type="sldNum" sz="quarter" idx="12"/>
          </p:nvPr>
        </p:nvSpPr>
        <p:spPr/>
        <p:txBody>
          <a:bodyPr/>
          <a:lstStyle/>
          <a:p>
            <a:fld id="{9154B9F6-5904-48A7-B5AE-CA84F571ED3C}" type="slidenum">
              <a:rPr lang="de-AT" smtClean="0"/>
              <a:t>‹#›</a:t>
            </a:fld>
            <a:endParaRPr lang="de-AT" dirty="0"/>
          </a:p>
        </p:txBody>
      </p:sp>
    </p:spTree>
    <p:extLst>
      <p:ext uri="{BB962C8B-B14F-4D97-AF65-F5344CB8AC3E}">
        <p14:creationId xmlns:p14="http://schemas.microsoft.com/office/powerpoint/2010/main" val="24055869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E96D515-4B65-43C2-92B0-933C8204363F}" type="datetimeFigureOut">
              <a:rPr lang="de-AT" smtClean="0"/>
              <a:t>15.04.25</a:t>
            </a:fld>
            <a:endParaRPr lang="de-AT" dirty="0"/>
          </a:p>
        </p:txBody>
      </p:sp>
      <p:sp>
        <p:nvSpPr>
          <p:cNvPr id="6" name="Footer Placeholder 5"/>
          <p:cNvSpPr>
            <a:spLocks noGrp="1"/>
          </p:cNvSpPr>
          <p:nvPr>
            <p:ph type="ftr" sz="quarter" idx="11"/>
          </p:nvPr>
        </p:nvSpPr>
        <p:spPr/>
        <p:txBody>
          <a:bodyPr/>
          <a:lstStyle/>
          <a:p>
            <a:endParaRPr lang="de-AT" dirty="0"/>
          </a:p>
        </p:txBody>
      </p:sp>
      <p:sp>
        <p:nvSpPr>
          <p:cNvPr id="7" name="Slide Number Placeholder 6"/>
          <p:cNvSpPr>
            <a:spLocks noGrp="1"/>
          </p:cNvSpPr>
          <p:nvPr>
            <p:ph type="sldNum" sz="quarter" idx="12"/>
          </p:nvPr>
        </p:nvSpPr>
        <p:spPr/>
        <p:txBody>
          <a:bodyPr/>
          <a:lstStyle/>
          <a:p>
            <a:fld id="{9154B9F6-5904-48A7-B5AE-CA84F571ED3C}" type="slidenum">
              <a:rPr lang="de-AT" smtClean="0"/>
              <a:t>‹#›</a:t>
            </a:fld>
            <a:endParaRPr lang="de-AT" dirty="0"/>
          </a:p>
        </p:txBody>
      </p:sp>
    </p:spTree>
    <p:extLst>
      <p:ext uri="{BB962C8B-B14F-4D97-AF65-F5344CB8AC3E}">
        <p14:creationId xmlns:p14="http://schemas.microsoft.com/office/powerpoint/2010/main" val="37066697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E96D515-4B65-43C2-92B0-933C8204363F}" type="datetimeFigureOut">
              <a:rPr lang="de-AT" smtClean="0"/>
              <a:t>15.04.25</a:t>
            </a:fld>
            <a:endParaRPr lang="de-AT" dirty="0"/>
          </a:p>
        </p:txBody>
      </p:sp>
      <p:sp>
        <p:nvSpPr>
          <p:cNvPr id="6" name="Footer Placeholder 5"/>
          <p:cNvSpPr>
            <a:spLocks noGrp="1"/>
          </p:cNvSpPr>
          <p:nvPr>
            <p:ph type="ftr" sz="quarter" idx="11"/>
          </p:nvPr>
        </p:nvSpPr>
        <p:spPr/>
        <p:txBody>
          <a:bodyPr/>
          <a:lstStyle/>
          <a:p>
            <a:endParaRPr lang="de-AT" dirty="0"/>
          </a:p>
        </p:txBody>
      </p:sp>
      <p:sp>
        <p:nvSpPr>
          <p:cNvPr id="7" name="Slide Number Placeholder 6"/>
          <p:cNvSpPr>
            <a:spLocks noGrp="1"/>
          </p:cNvSpPr>
          <p:nvPr>
            <p:ph type="sldNum" sz="quarter" idx="12"/>
          </p:nvPr>
        </p:nvSpPr>
        <p:spPr/>
        <p:txBody>
          <a:bodyPr/>
          <a:lstStyle/>
          <a:p>
            <a:fld id="{9154B9F6-5904-48A7-B5AE-CA84F571ED3C}" type="slidenum">
              <a:rPr lang="de-AT" smtClean="0"/>
              <a:t>‹#›</a:t>
            </a:fld>
            <a:endParaRPr lang="de-AT" dirty="0"/>
          </a:p>
        </p:txBody>
      </p:sp>
    </p:spTree>
    <p:extLst>
      <p:ext uri="{BB962C8B-B14F-4D97-AF65-F5344CB8AC3E}">
        <p14:creationId xmlns:p14="http://schemas.microsoft.com/office/powerpoint/2010/main" val="26774260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E96D515-4B65-43C2-92B0-933C8204363F}" type="datetimeFigureOut">
              <a:rPr lang="de-AT" smtClean="0"/>
              <a:t>15.04.25</a:t>
            </a:fld>
            <a:endParaRPr lang="de-AT"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AT"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154B9F6-5904-48A7-B5AE-CA84F571ED3C}" type="slidenum">
              <a:rPr lang="de-AT" smtClean="0"/>
              <a:t>‹#›</a:t>
            </a:fld>
            <a:endParaRPr lang="de-AT" dirty="0"/>
          </a:p>
        </p:txBody>
      </p:sp>
    </p:spTree>
    <p:extLst>
      <p:ext uri="{BB962C8B-B14F-4D97-AF65-F5344CB8AC3E}">
        <p14:creationId xmlns:p14="http://schemas.microsoft.com/office/powerpoint/2010/main" val="412667253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Titelmasterformat durch Klicken bearbeiten</a:t>
            </a:r>
            <a:endParaRPr lang="de-AT"/>
          </a:p>
        </p:txBody>
      </p:sp>
      <p:sp>
        <p:nvSpPr>
          <p:cNvPr id="3" name="Textplatzhalt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4" name="Datumsplatzhalt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0C541EA-59BE-4AC2-B354-5E9022C2C183}" type="datetimeFigureOut">
              <a:rPr lang="de-AT" smtClean="0"/>
              <a:t>15.04.25</a:t>
            </a:fld>
            <a:endParaRPr lang="de-AT"/>
          </a:p>
        </p:txBody>
      </p:sp>
      <p:sp>
        <p:nvSpPr>
          <p:cNvPr id="5" name="Fußzeilenplatzhalt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AT"/>
          </a:p>
        </p:txBody>
      </p:sp>
      <p:sp>
        <p:nvSpPr>
          <p:cNvPr id="6" name="Foliennummernplatzhalt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A73F9B1-0CF3-41DB-ACF4-8A64109DAC94}" type="slidenum">
              <a:rPr lang="de-AT" smtClean="0"/>
              <a:t>‹#›</a:t>
            </a:fld>
            <a:endParaRPr lang="de-AT"/>
          </a:p>
        </p:txBody>
      </p:sp>
    </p:spTree>
    <p:extLst>
      <p:ext uri="{BB962C8B-B14F-4D97-AF65-F5344CB8AC3E}">
        <p14:creationId xmlns:p14="http://schemas.microsoft.com/office/powerpoint/2010/main" val="156732675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tiff"/></Relationships>
</file>

<file path=ppt/slides/_rels/slide1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83.xml"/><Relationship Id="rId1" Type="http://schemas.openxmlformats.org/officeDocument/2006/relationships/slideLayout" Target="../slideLayouts/slideLayout6.xml"/></Relationships>
</file>

<file path=ppt/slides/_rels/slide10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84.xml"/><Relationship Id="rId1" Type="http://schemas.openxmlformats.org/officeDocument/2006/relationships/slideLayout" Target="../slideLayouts/slideLayout6.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86.xml"/><Relationship Id="rId1" Type="http://schemas.openxmlformats.org/officeDocument/2006/relationships/slideLayout" Target="../slideLayouts/slideLayout2.xml"/><Relationship Id="rId4" Type="http://schemas.openxmlformats.org/officeDocument/2006/relationships/image" Target="../media/image71.png"/></Relationships>
</file>

<file path=ppt/slides/_rels/slide1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0.png"/><Relationship Id="rId1" Type="http://schemas.openxmlformats.org/officeDocument/2006/relationships/slideLayout" Target="../slideLayouts/slideLayout2.xml"/><Relationship Id="rId5" Type="http://schemas.openxmlformats.org/officeDocument/2006/relationships/image" Target="../media/image490.png"/><Relationship Id="rId4" Type="http://schemas.openxmlformats.org/officeDocument/2006/relationships/image" Target="../media/image3.png"/></Relationships>
</file>

<file path=ppt/slides/_rels/slide123.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95.xml"/><Relationship Id="rId1" Type="http://schemas.openxmlformats.org/officeDocument/2006/relationships/slideLayout" Target="../slideLayouts/slideLayout2.xml"/><Relationship Id="rId4" Type="http://schemas.openxmlformats.org/officeDocument/2006/relationships/image" Target="../media/image79.png"/></Relationships>
</file>

<file path=ppt/slides/_rels/slide124.xml.rels><?xml version="1.0" encoding="UTF-8" standalone="yes"?>
<Relationships xmlns="http://schemas.openxmlformats.org/package/2006/relationships"><Relationship Id="rId2" Type="http://schemas.openxmlformats.org/officeDocument/2006/relationships/image" Target="../media/image80.jp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image" Target="../media/image81.jpg"/><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image" Target="../media/image82.jp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jpeg"/><Relationship Id="rId1" Type="http://schemas.openxmlformats.org/officeDocument/2006/relationships/slideLayout" Target="../slideLayouts/slideLayout2.xml"/><Relationship Id="rId4" Type="http://schemas.openxmlformats.org/officeDocument/2006/relationships/image" Target="../media/image85.jpeg"/></Relationships>
</file>

<file path=ppt/slides/_rels/slide128.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96.xml"/><Relationship Id="rId1" Type="http://schemas.openxmlformats.org/officeDocument/2006/relationships/slideLayout" Target="../slideLayouts/slideLayout2.xml"/><Relationship Id="rId4" Type="http://schemas.openxmlformats.org/officeDocument/2006/relationships/image" Target="../media/image87.png"/></Relationships>
</file>

<file path=ppt/slides/_rels/slide129.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101.xml"/><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102.xml"/><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103.xml"/><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104.xml"/><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105.xml"/><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106.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107.xml"/><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108.xml"/><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109.xml"/><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10.xml"/><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111.xml"/><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112.xml"/><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1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114.xml"/><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115.xml"/><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116.xml"/><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7.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hyperlink" Target="https://www.acns.org/practice/guidelines"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3.tiff"/><Relationship Id="rId5" Type="http://schemas.openxmlformats.org/officeDocument/2006/relationships/image" Target="../media/image1.png"/><Relationship Id="rId4" Type="http://schemas.openxmlformats.org/officeDocument/2006/relationships/hyperlink" Target="https://journals.lww.com/clinicalneurophys/Fulltext/2021/01000/American_Clinical_Neurophysiology_Society_s.1.aspx" TargetMode="External"/></Relationships>
</file>

<file path=ppt/slides/_rels/slide2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3.tiff"/></Relationships>
</file>

<file path=ppt/slides/_rels/slide3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3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35.png"/></Relationships>
</file>

<file path=ppt/slides/_rels/slide4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4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41.png"/></Relationships>
</file>

<file path=ppt/slides/_rels/slide4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5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5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44.png"/><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40.png"/></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6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56.tiff"/><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56.tiff"/><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6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69.xml"/><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image" Target="../media/image60.emf"/><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60.emf"/><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72.xml"/><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73.xml"/><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6C1113C-1B54-4C3D-91B7-0F6EDDD69835}"/>
              </a:ext>
            </a:extLst>
          </p:cNvPr>
          <p:cNvPicPr>
            <a:picLocks noChangeAspect="1"/>
          </p:cNvPicPr>
          <p:nvPr/>
        </p:nvPicPr>
        <p:blipFill>
          <a:blip r:embed="rId3"/>
          <a:stretch>
            <a:fillRect/>
          </a:stretch>
        </p:blipFill>
        <p:spPr>
          <a:xfrm>
            <a:off x="0" y="-2"/>
            <a:ext cx="12192000" cy="6858000"/>
          </a:xfrm>
          <a:prstGeom prst="rect">
            <a:avLst/>
          </a:prstGeom>
        </p:spPr>
      </p:pic>
      <p:sp>
        <p:nvSpPr>
          <p:cNvPr id="2" name="Titel 1"/>
          <p:cNvSpPr>
            <a:spLocks noGrp="1"/>
          </p:cNvSpPr>
          <p:nvPr>
            <p:ph type="ctrTitle"/>
          </p:nvPr>
        </p:nvSpPr>
        <p:spPr>
          <a:xfrm>
            <a:off x="1070956" y="224893"/>
            <a:ext cx="10507288" cy="2127608"/>
          </a:xfrm>
        </p:spPr>
        <p:txBody>
          <a:bodyPr>
            <a:normAutofit fontScale="90000"/>
          </a:bodyPr>
          <a:lstStyle/>
          <a:p>
            <a:r>
              <a:rPr lang="de-DE" dirty="0"/>
              <a:t>ACNS Critical Care EEG Terminology </a:t>
            </a:r>
            <a:br>
              <a:rPr lang="de-DE" dirty="0"/>
            </a:br>
            <a:r>
              <a:rPr lang="de-DE" dirty="0"/>
              <a:t>Training Module 2021</a:t>
            </a:r>
            <a:endParaRPr lang="de-AT" dirty="0"/>
          </a:p>
        </p:txBody>
      </p:sp>
      <p:sp>
        <p:nvSpPr>
          <p:cNvPr id="3" name="Untertitel 2"/>
          <p:cNvSpPr>
            <a:spLocks noGrp="1"/>
          </p:cNvSpPr>
          <p:nvPr>
            <p:ph type="subTitle" idx="1"/>
          </p:nvPr>
        </p:nvSpPr>
        <p:spPr>
          <a:xfrm>
            <a:off x="690562" y="2577392"/>
            <a:ext cx="10507288" cy="1842208"/>
          </a:xfrm>
        </p:spPr>
        <p:txBody>
          <a:bodyPr numCol="2">
            <a:normAutofit fontScale="92500" lnSpcReduction="10000"/>
          </a:bodyPr>
          <a:lstStyle/>
          <a:p>
            <a:r>
              <a:rPr lang="de-AT" sz="2000" dirty="0"/>
              <a:t>Markus Leitinger, MD</a:t>
            </a:r>
          </a:p>
          <a:p>
            <a:pPr>
              <a:lnSpc>
                <a:spcPct val="100000"/>
              </a:lnSpc>
            </a:pPr>
            <a:r>
              <a:rPr lang="de-AT" sz="1400" dirty="0"/>
              <a:t>Department of Neurology, Christian Doppler University Hospital</a:t>
            </a:r>
          </a:p>
          <a:p>
            <a:pPr>
              <a:lnSpc>
                <a:spcPct val="100000"/>
              </a:lnSpc>
            </a:pPr>
            <a:r>
              <a:rPr lang="de-AT" sz="1400" dirty="0"/>
              <a:t>Center for Cognitive Neuroscience</a:t>
            </a:r>
          </a:p>
          <a:p>
            <a:pPr>
              <a:lnSpc>
                <a:spcPct val="100000"/>
              </a:lnSpc>
            </a:pPr>
            <a:r>
              <a:rPr lang="de-AT" sz="1400" dirty="0"/>
              <a:t>Paracelsus Medical University</a:t>
            </a:r>
          </a:p>
          <a:p>
            <a:pPr>
              <a:lnSpc>
                <a:spcPct val="100000"/>
              </a:lnSpc>
            </a:pPr>
            <a:r>
              <a:rPr lang="de-AT" sz="1400" dirty="0"/>
              <a:t>Salzburg, Austria</a:t>
            </a:r>
          </a:p>
          <a:p>
            <a:endParaRPr lang="de-AT" sz="1400" dirty="0"/>
          </a:p>
          <a:p>
            <a:r>
              <a:rPr lang="de-AT" sz="2000" dirty="0"/>
              <a:t>Michael W.K. Fong, MBBS</a:t>
            </a:r>
          </a:p>
          <a:p>
            <a:r>
              <a:rPr lang="de-AT" sz="1400" dirty="0"/>
              <a:t>Westmead Comprehensive Epilepsy Unit</a:t>
            </a:r>
          </a:p>
          <a:p>
            <a:r>
              <a:rPr lang="de-AT" sz="1400" dirty="0"/>
              <a:t>Westmead Hospital</a:t>
            </a:r>
          </a:p>
          <a:p>
            <a:r>
              <a:rPr lang="de-AT" sz="1400" dirty="0"/>
              <a:t>University of Sydney</a:t>
            </a:r>
          </a:p>
          <a:p>
            <a:r>
              <a:rPr lang="de-AT" sz="1400" dirty="0"/>
              <a:t> Sydney, Australia</a:t>
            </a:r>
          </a:p>
          <a:p>
            <a:endParaRPr lang="de-AT" dirty="0"/>
          </a:p>
        </p:txBody>
      </p:sp>
      <p:pic>
        <p:nvPicPr>
          <p:cNvPr id="12" name="Picture 11" descr="A picture containing diagram&#10;&#10;Description automatically generated">
            <a:extLst>
              <a:ext uri="{FF2B5EF4-FFF2-40B4-BE49-F238E27FC236}">
                <a16:creationId xmlns:a16="http://schemas.microsoft.com/office/drawing/2014/main" id="{099EE21F-D8B3-4E1D-A26F-3A5F17007F27}"/>
              </a:ext>
            </a:extLst>
          </p:cNvPr>
          <p:cNvPicPr>
            <a:picLocks noChangeAspect="1"/>
          </p:cNvPicPr>
          <p:nvPr/>
        </p:nvPicPr>
        <p:blipFill>
          <a:blip r:embed="rId4" cstate="print">
            <a:alphaModFix amt="81000"/>
            <a:extLst>
              <a:ext uri="{28A0092B-C50C-407E-A947-70E740481C1C}">
                <a14:useLocalDpi xmlns:a14="http://schemas.microsoft.com/office/drawing/2010/main" val="0"/>
              </a:ext>
            </a:extLst>
          </a:blip>
          <a:stretch>
            <a:fillRect/>
          </a:stretch>
        </p:blipFill>
        <p:spPr>
          <a:xfrm>
            <a:off x="0" y="2"/>
            <a:ext cx="1381125" cy="1440742"/>
          </a:xfrm>
          <a:prstGeom prst="rect">
            <a:avLst/>
          </a:prstGeom>
        </p:spPr>
      </p:pic>
      <p:sp>
        <p:nvSpPr>
          <p:cNvPr id="4" name="TextBox 3">
            <a:extLst>
              <a:ext uri="{FF2B5EF4-FFF2-40B4-BE49-F238E27FC236}">
                <a16:creationId xmlns:a16="http://schemas.microsoft.com/office/drawing/2014/main" id="{24B36DAE-86EE-4D0A-9FDD-4B849B5B8C50}"/>
              </a:ext>
            </a:extLst>
          </p:cNvPr>
          <p:cNvSpPr txBox="1"/>
          <p:nvPr/>
        </p:nvSpPr>
        <p:spPr>
          <a:xfrm>
            <a:off x="3124806" y="4343400"/>
            <a:ext cx="5638800" cy="1934889"/>
          </a:xfrm>
          <a:prstGeom prst="rect">
            <a:avLst/>
          </a:prstGeom>
          <a:noFill/>
        </p:spPr>
        <p:txBody>
          <a:bodyPr wrap="square" rtlCol="0">
            <a:spAutoFit/>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de-AT" sz="1900" b="0" i="0" u="none" strike="noStrike" kern="1200" cap="none" spc="0" normalizeH="0" baseline="0" noProof="0" dirty="0">
                <a:ln>
                  <a:noFill/>
                </a:ln>
                <a:solidFill>
                  <a:prstClr val="black"/>
                </a:solidFill>
                <a:effectLst/>
                <a:uLnTx/>
                <a:uFillTx/>
                <a:latin typeface="Calibri" panose="020F0502020204030204"/>
                <a:ea typeface="+mn-ea"/>
                <a:cs typeface="+mn-cs"/>
              </a:rPr>
              <a:t>Lawrence J. Hirsch, MD</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de-AT" sz="1300" b="0" i="0" u="none" strike="noStrike" kern="1200" cap="none" spc="0" normalizeH="0" baseline="0" noProof="0" dirty="0">
                <a:ln>
                  <a:noFill/>
                </a:ln>
                <a:solidFill>
                  <a:prstClr val="black"/>
                </a:solidFill>
                <a:effectLst/>
                <a:uLnTx/>
                <a:uFillTx/>
                <a:latin typeface="Calibri" panose="020F0502020204030204"/>
                <a:ea typeface="+mn-ea"/>
                <a:cs typeface="+mn-cs"/>
              </a:rPr>
              <a:t>Comprehensive Epilepsy Center</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de-AT" sz="1300" b="0" i="0" u="none" strike="noStrike" kern="1200" cap="none" spc="0" normalizeH="0" baseline="0" noProof="0" dirty="0">
                <a:ln>
                  <a:noFill/>
                </a:ln>
                <a:solidFill>
                  <a:prstClr val="black"/>
                </a:solidFill>
                <a:effectLst/>
                <a:uLnTx/>
                <a:uFillTx/>
                <a:latin typeface="Calibri" panose="020F0502020204030204"/>
                <a:ea typeface="+mn-ea"/>
                <a:cs typeface="+mn-cs"/>
              </a:rPr>
              <a:t>Department of Neurology</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de-AT" sz="1300" b="0" i="0" u="none" strike="noStrike" kern="1200" cap="none" spc="0" normalizeH="0" baseline="0" noProof="0" dirty="0">
                <a:ln>
                  <a:noFill/>
                </a:ln>
                <a:solidFill>
                  <a:prstClr val="black"/>
                </a:solidFill>
                <a:effectLst/>
                <a:uLnTx/>
                <a:uFillTx/>
                <a:latin typeface="Calibri" panose="020F0502020204030204"/>
                <a:ea typeface="+mn-ea"/>
                <a:cs typeface="+mn-cs"/>
              </a:rPr>
              <a:t>Yale University School of Medicine, </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de-AT" sz="1300" b="0" i="0" u="none" strike="noStrike" kern="1200" cap="none" spc="0" normalizeH="0" baseline="0" noProof="0" dirty="0">
                <a:ln>
                  <a:noFill/>
                </a:ln>
                <a:solidFill>
                  <a:prstClr val="black"/>
                </a:solidFill>
                <a:effectLst/>
                <a:uLnTx/>
                <a:uFillTx/>
                <a:latin typeface="Calibri" panose="020F0502020204030204"/>
                <a:ea typeface="+mn-ea"/>
                <a:cs typeface="+mn-cs"/>
              </a:rPr>
              <a:t>New Haven, CT, USA</a:t>
            </a:r>
          </a:p>
          <a:p>
            <a:endParaRPr lang="en-US" dirty="0"/>
          </a:p>
        </p:txBody>
      </p:sp>
    </p:spTree>
    <p:extLst>
      <p:ext uri="{BB962C8B-B14F-4D97-AF65-F5344CB8AC3E}">
        <p14:creationId xmlns:p14="http://schemas.microsoft.com/office/powerpoint/2010/main" val="36924180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document&#10;&#10;Description automatically generated">
            <a:extLst>
              <a:ext uri="{FF2B5EF4-FFF2-40B4-BE49-F238E27FC236}">
                <a16:creationId xmlns:a16="http://schemas.microsoft.com/office/drawing/2014/main" id="{E5990CA7-38A7-49BF-BC9C-0D767A784C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9820" y="0"/>
            <a:ext cx="9983761" cy="6015459"/>
          </a:xfrm>
          <a:prstGeom prst="rect">
            <a:avLst/>
          </a:prstGeom>
        </p:spPr>
      </p:pic>
      <p:sp>
        <p:nvSpPr>
          <p:cNvPr id="7" name="Inhaltsplatzhalter 2">
            <a:extLst>
              <a:ext uri="{FF2B5EF4-FFF2-40B4-BE49-F238E27FC236}">
                <a16:creationId xmlns:a16="http://schemas.microsoft.com/office/drawing/2014/main" id="{0CADB59A-3840-4A15-9123-129C64F45EBE}"/>
              </a:ext>
            </a:extLst>
          </p:cNvPr>
          <p:cNvSpPr txBox="1">
            <a:spLocks/>
          </p:cNvSpPr>
          <p:nvPr/>
        </p:nvSpPr>
        <p:spPr>
          <a:xfrm>
            <a:off x="348250" y="6091521"/>
            <a:ext cx="8890788" cy="78517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dirty="0"/>
              <a:t>Continuous EEG with voltage asymmetry (marked, lower on right) and slowing on the left, polymorphic delta.</a:t>
            </a:r>
            <a:endParaRPr lang="de-AT" dirty="0"/>
          </a:p>
        </p:txBody>
      </p:sp>
      <p:sp>
        <p:nvSpPr>
          <p:cNvPr id="16" name="Textfeld 15"/>
          <p:cNvSpPr txBox="1"/>
          <p:nvPr/>
        </p:nvSpPr>
        <p:spPr>
          <a:xfrm>
            <a:off x="9125734" y="4450930"/>
            <a:ext cx="2939081" cy="738664"/>
          </a:xfrm>
          <a:prstGeom prst="rect">
            <a:avLst/>
          </a:prstGeom>
          <a:solidFill>
            <a:schemeClr val="bg1"/>
          </a:solidFill>
          <a:ln>
            <a:solidFill>
              <a:schemeClr val="accent1">
                <a:lumMod val="75000"/>
              </a:schemeClr>
            </a:solidFill>
          </a:ln>
        </p:spPr>
        <p:txBody>
          <a:bodyPr wrap="square" rtlCol="0">
            <a:spAutoFit/>
          </a:bodyPr>
          <a:lstStyle/>
          <a:p>
            <a:pPr algn="ctr"/>
            <a:r>
              <a:rPr lang="de-DE" sz="1400" dirty="0">
                <a:solidFill>
                  <a:schemeClr val="accent1">
                    <a:lumMod val="75000"/>
                  </a:schemeClr>
                </a:solidFill>
              </a:rPr>
              <a:t>CONTINUOUS POLYMORPHIC DELTA ACTIVITY OVER LEFT MID-TEMPORAL (</a:t>
            </a:r>
            <a:r>
              <a:rPr lang="de-DE" sz="1400" b="1" i="1" dirty="0">
                <a:solidFill>
                  <a:schemeClr val="accent1">
                    <a:lumMod val="75000"/>
                  </a:schemeClr>
                </a:solidFill>
              </a:rPr>
              <a:t>NOT</a:t>
            </a:r>
            <a:r>
              <a:rPr lang="de-DE" sz="1400" dirty="0">
                <a:solidFill>
                  <a:schemeClr val="accent1">
                    <a:lumMod val="75000"/>
                  </a:schemeClr>
                </a:solidFill>
              </a:rPr>
              <a:t> RHYTHMIC)</a:t>
            </a:r>
          </a:p>
        </p:txBody>
      </p:sp>
      <p:sp>
        <p:nvSpPr>
          <p:cNvPr id="17" name="Textfeld 16"/>
          <p:cNvSpPr txBox="1"/>
          <p:nvPr/>
        </p:nvSpPr>
        <p:spPr>
          <a:xfrm>
            <a:off x="9239038" y="1750217"/>
            <a:ext cx="2712475" cy="738664"/>
          </a:xfrm>
          <a:prstGeom prst="rect">
            <a:avLst/>
          </a:prstGeom>
          <a:solidFill>
            <a:schemeClr val="bg1"/>
          </a:solidFill>
          <a:ln>
            <a:solidFill>
              <a:schemeClr val="accent1">
                <a:lumMod val="75000"/>
              </a:schemeClr>
            </a:solidFill>
          </a:ln>
        </p:spPr>
        <p:txBody>
          <a:bodyPr wrap="square" rtlCol="0">
            <a:spAutoFit/>
          </a:bodyPr>
          <a:lstStyle/>
          <a:p>
            <a:pPr algn="ctr"/>
            <a:r>
              <a:rPr lang="de-DE" sz="1400" dirty="0">
                <a:solidFill>
                  <a:schemeClr val="accent1">
                    <a:lumMod val="75000"/>
                  </a:schemeClr>
                </a:solidFill>
              </a:rPr>
              <a:t>ASYMMETRY in VOLTAGE: </a:t>
            </a:r>
          </a:p>
          <a:p>
            <a:pPr algn="ctr"/>
            <a:r>
              <a:rPr lang="de-DE" sz="1400" dirty="0">
                <a:solidFill>
                  <a:schemeClr val="accent1">
                    <a:lumMod val="75000"/>
                  </a:schemeClr>
                </a:solidFill>
              </a:rPr>
              <a:t>MILD:      &lt; 50% less on one side</a:t>
            </a:r>
          </a:p>
          <a:p>
            <a:pPr algn="ctr"/>
            <a:r>
              <a:rPr lang="de-DE" sz="1400" dirty="0">
                <a:solidFill>
                  <a:schemeClr val="accent1">
                    <a:lumMod val="75000"/>
                  </a:schemeClr>
                </a:solidFill>
              </a:rPr>
              <a:t>MARKED:      ≥ 50% lower voltage </a:t>
            </a:r>
            <a:endParaRPr lang="de-AT" sz="1400" dirty="0">
              <a:solidFill>
                <a:schemeClr val="accent1">
                  <a:lumMod val="75000"/>
                </a:schemeClr>
              </a:solidFill>
            </a:endParaRPr>
          </a:p>
        </p:txBody>
      </p:sp>
      <p:cxnSp>
        <p:nvCxnSpPr>
          <p:cNvPr id="18" name="Gerader Verbinder 17"/>
          <p:cNvCxnSpPr/>
          <p:nvPr/>
        </p:nvCxnSpPr>
        <p:spPr>
          <a:xfrm flipV="1">
            <a:off x="9252919" y="2802870"/>
            <a:ext cx="1063901" cy="1508"/>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Gerader Verbinder 19"/>
          <p:cNvCxnSpPr/>
          <p:nvPr/>
        </p:nvCxnSpPr>
        <p:spPr>
          <a:xfrm flipV="1">
            <a:off x="9252919" y="2890910"/>
            <a:ext cx="1063901" cy="1508"/>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Gerader Verbinder 20"/>
          <p:cNvCxnSpPr/>
          <p:nvPr/>
        </p:nvCxnSpPr>
        <p:spPr>
          <a:xfrm flipV="1">
            <a:off x="9239038" y="1274457"/>
            <a:ext cx="1063901" cy="1508"/>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Gerader Verbinder 21"/>
          <p:cNvCxnSpPr/>
          <p:nvPr/>
        </p:nvCxnSpPr>
        <p:spPr>
          <a:xfrm flipV="1">
            <a:off x="9239038" y="1502633"/>
            <a:ext cx="1063901" cy="1508"/>
          </a:xfrm>
          <a:prstGeom prst="line">
            <a:avLst/>
          </a:prstGeom>
        </p:spPr>
        <p:style>
          <a:lnRef idx="1">
            <a:schemeClr val="accent1"/>
          </a:lnRef>
          <a:fillRef idx="0">
            <a:schemeClr val="accent1"/>
          </a:fillRef>
          <a:effectRef idx="0">
            <a:schemeClr val="accent1"/>
          </a:effectRef>
          <a:fontRef idx="minor">
            <a:schemeClr val="tx1"/>
          </a:fontRef>
        </p:style>
      </p:cxnSp>
      <p:cxnSp>
        <p:nvCxnSpPr>
          <p:cNvPr id="23" name="Gerader Verbinder 22"/>
          <p:cNvCxnSpPr/>
          <p:nvPr/>
        </p:nvCxnSpPr>
        <p:spPr>
          <a:xfrm>
            <a:off x="10231152" y="1173707"/>
            <a:ext cx="0" cy="436729"/>
          </a:xfrm>
          <a:prstGeom prst="line">
            <a:avLst/>
          </a:prstGeom>
        </p:spPr>
        <p:style>
          <a:lnRef idx="1">
            <a:schemeClr val="accent1"/>
          </a:lnRef>
          <a:fillRef idx="0">
            <a:schemeClr val="accent1"/>
          </a:fillRef>
          <a:effectRef idx="0">
            <a:schemeClr val="accent1"/>
          </a:effectRef>
          <a:fontRef idx="minor">
            <a:schemeClr val="tx1"/>
          </a:fontRef>
        </p:style>
      </p:cxnSp>
      <p:cxnSp>
        <p:nvCxnSpPr>
          <p:cNvPr id="29" name="Gerader Verbinder 28"/>
          <p:cNvCxnSpPr/>
          <p:nvPr/>
        </p:nvCxnSpPr>
        <p:spPr>
          <a:xfrm>
            <a:off x="10231152" y="2600428"/>
            <a:ext cx="0" cy="436729"/>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Gerade Verbindung mit Pfeil 30"/>
          <p:cNvCxnSpPr/>
          <p:nvPr/>
        </p:nvCxnSpPr>
        <p:spPr>
          <a:xfrm>
            <a:off x="10231152" y="2683680"/>
            <a:ext cx="0" cy="11919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2" name="Gerade Verbindung mit Pfeil 31"/>
          <p:cNvCxnSpPr/>
          <p:nvPr/>
        </p:nvCxnSpPr>
        <p:spPr>
          <a:xfrm>
            <a:off x="10228758" y="1155267"/>
            <a:ext cx="0" cy="11919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3" name="Gerade Verbindung mit Pfeil 32"/>
          <p:cNvCxnSpPr/>
          <p:nvPr/>
        </p:nvCxnSpPr>
        <p:spPr>
          <a:xfrm>
            <a:off x="10228758" y="2888539"/>
            <a:ext cx="0" cy="119190"/>
          </a:xfrm>
          <a:prstGeom prst="straightConnector1">
            <a:avLst/>
          </a:prstGeom>
          <a:ln>
            <a:headEnd type="triangle"/>
            <a:tailEnd type="none"/>
          </a:ln>
        </p:spPr>
        <p:style>
          <a:lnRef idx="1">
            <a:schemeClr val="accent1"/>
          </a:lnRef>
          <a:fillRef idx="0">
            <a:schemeClr val="accent1"/>
          </a:fillRef>
          <a:effectRef idx="0">
            <a:schemeClr val="accent1"/>
          </a:effectRef>
          <a:fontRef idx="minor">
            <a:schemeClr val="tx1"/>
          </a:fontRef>
        </p:style>
      </p:cxnSp>
      <p:cxnSp>
        <p:nvCxnSpPr>
          <p:cNvPr id="34" name="Gerade Verbindung mit Pfeil 33"/>
          <p:cNvCxnSpPr/>
          <p:nvPr/>
        </p:nvCxnSpPr>
        <p:spPr>
          <a:xfrm>
            <a:off x="10230794" y="1491246"/>
            <a:ext cx="0" cy="119190"/>
          </a:xfrm>
          <a:prstGeom prst="straightConnector1">
            <a:avLst/>
          </a:prstGeom>
          <a:ln>
            <a:headEnd type="triangle"/>
            <a:tailEnd type="none"/>
          </a:ln>
        </p:spPr>
        <p:style>
          <a:lnRef idx="1">
            <a:schemeClr val="accent1"/>
          </a:lnRef>
          <a:fillRef idx="0">
            <a:schemeClr val="accent1"/>
          </a:fillRef>
          <a:effectRef idx="0">
            <a:schemeClr val="accent1"/>
          </a:effectRef>
          <a:fontRef idx="minor">
            <a:schemeClr val="tx1"/>
          </a:fontRef>
        </p:style>
      </p:cxnSp>
      <p:sp>
        <p:nvSpPr>
          <p:cNvPr id="35" name="Textfeld 34"/>
          <p:cNvSpPr txBox="1"/>
          <p:nvPr/>
        </p:nvSpPr>
        <p:spPr>
          <a:xfrm>
            <a:off x="10302938" y="1214862"/>
            <a:ext cx="1481903" cy="369332"/>
          </a:xfrm>
          <a:prstGeom prst="rect">
            <a:avLst/>
          </a:prstGeom>
          <a:noFill/>
        </p:spPr>
        <p:txBody>
          <a:bodyPr wrap="square" rtlCol="0">
            <a:spAutoFit/>
          </a:bodyPr>
          <a:lstStyle/>
          <a:p>
            <a:r>
              <a:rPr lang="de-DE" dirty="0">
                <a:solidFill>
                  <a:schemeClr val="accent1">
                    <a:lumMod val="75000"/>
                  </a:schemeClr>
                </a:solidFill>
              </a:rPr>
              <a:t>LEFT    80 µV</a:t>
            </a:r>
            <a:endParaRPr lang="de-AT" dirty="0">
              <a:solidFill>
                <a:schemeClr val="accent1">
                  <a:lumMod val="75000"/>
                </a:schemeClr>
              </a:solidFill>
            </a:endParaRPr>
          </a:p>
        </p:txBody>
      </p:sp>
      <p:sp>
        <p:nvSpPr>
          <p:cNvPr id="36" name="Textfeld 35"/>
          <p:cNvSpPr txBox="1"/>
          <p:nvPr/>
        </p:nvSpPr>
        <p:spPr>
          <a:xfrm>
            <a:off x="10308182" y="2638397"/>
            <a:ext cx="1408386" cy="369332"/>
          </a:xfrm>
          <a:prstGeom prst="rect">
            <a:avLst/>
          </a:prstGeom>
          <a:noFill/>
        </p:spPr>
        <p:txBody>
          <a:bodyPr wrap="square" rtlCol="0">
            <a:spAutoFit/>
          </a:bodyPr>
          <a:lstStyle/>
          <a:p>
            <a:r>
              <a:rPr lang="de-DE" dirty="0">
                <a:solidFill>
                  <a:schemeClr val="accent1">
                    <a:lumMod val="75000"/>
                  </a:schemeClr>
                </a:solidFill>
              </a:rPr>
              <a:t>RIGHT 30 µV</a:t>
            </a:r>
            <a:endParaRPr lang="de-AT" dirty="0">
              <a:solidFill>
                <a:schemeClr val="accent1">
                  <a:lumMod val="75000"/>
                </a:schemeClr>
              </a:solidFill>
            </a:endParaRPr>
          </a:p>
        </p:txBody>
      </p:sp>
      <p:cxnSp>
        <p:nvCxnSpPr>
          <p:cNvPr id="24" name="Gerade Verbindung mit Pfeil 23"/>
          <p:cNvCxnSpPr>
            <a:stCxn id="16" idx="1"/>
          </p:cNvCxnSpPr>
          <p:nvPr/>
        </p:nvCxnSpPr>
        <p:spPr>
          <a:xfrm flipH="1" flipV="1">
            <a:off x="7376160" y="3718560"/>
            <a:ext cx="1749574" cy="1101702"/>
          </a:xfrm>
          <a:prstGeom prst="straightConnector1">
            <a:avLst/>
          </a:prstGeom>
          <a:ln>
            <a:solidFill>
              <a:schemeClr val="accent1">
                <a:lumMod val="75000"/>
              </a:schemeClr>
            </a:solidFill>
            <a:tailEnd type="triangle" w="lg" len="lg"/>
          </a:ln>
        </p:spPr>
        <p:style>
          <a:lnRef idx="1">
            <a:schemeClr val="accent1"/>
          </a:lnRef>
          <a:fillRef idx="0">
            <a:schemeClr val="accent1"/>
          </a:fillRef>
          <a:effectRef idx="0">
            <a:schemeClr val="accent1"/>
          </a:effectRef>
          <a:fontRef idx="minor">
            <a:schemeClr val="tx1"/>
          </a:fontRef>
        </p:style>
      </p:cxnSp>
      <p:sp>
        <p:nvSpPr>
          <p:cNvPr id="25" name="TextBox 5">
            <a:extLst>
              <a:ext uri="{FF2B5EF4-FFF2-40B4-BE49-F238E27FC236}">
                <a16:creationId xmlns:a16="http://schemas.microsoft.com/office/drawing/2014/main" id="{56F6F3B6-46CF-4E21-BF16-292332E979E5}"/>
              </a:ext>
            </a:extLst>
          </p:cNvPr>
          <p:cNvSpPr txBox="1"/>
          <p:nvPr/>
        </p:nvSpPr>
        <p:spPr>
          <a:xfrm>
            <a:off x="9492555" y="6252236"/>
            <a:ext cx="2699445" cy="577081"/>
          </a:xfrm>
          <a:prstGeom prst="rect">
            <a:avLst/>
          </a:prstGeom>
          <a:noFill/>
        </p:spPr>
        <p:txBody>
          <a:bodyPr wrap="square" rtlCol="0">
            <a:spAutoFit/>
          </a:bodyPr>
          <a:lstStyle/>
          <a:p>
            <a:r>
              <a:rPr lang="en-US" sz="1050" dirty="0"/>
              <a:t>Reproduced with permission from Hirsch LJ, Fong MWK, Brenner RP. Atlas of EEG in Critical Care, second edition, Wiley: 2022</a:t>
            </a:r>
            <a:endParaRPr lang="en-AU" sz="1050" dirty="0"/>
          </a:p>
        </p:txBody>
      </p:sp>
    </p:spTree>
    <p:extLst>
      <p:ext uri="{BB962C8B-B14F-4D97-AF65-F5344CB8AC3E}">
        <p14:creationId xmlns:p14="http://schemas.microsoft.com/office/powerpoint/2010/main" val="1198242089"/>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nhaltsplatzhalter 1"/>
          <p:cNvPicPr>
            <a:picLocks noGrp="1" noChangeAspect="1"/>
          </p:cNvPicPr>
          <p:nvPr>
            <p:ph idx="1"/>
          </p:nvPr>
        </p:nvPicPr>
        <p:blipFill>
          <a:blip r:embed="rId2"/>
          <a:stretch>
            <a:fillRect/>
          </a:stretch>
        </p:blipFill>
        <p:spPr>
          <a:xfrm>
            <a:off x="2229222" y="792387"/>
            <a:ext cx="7871140" cy="5578433"/>
          </a:xfrm>
          <a:prstGeom prst="rect">
            <a:avLst/>
          </a:prstGeom>
        </p:spPr>
      </p:pic>
      <p:sp>
        <p:nvSpPr>
          <p:cNvPr id="10" name="Titel 4"/>
          <p:cNvSpPr txBox="1">
            <a:spLocks/>
          </p:cNvSpPr>
          <p:nvPr/>
        </p:nvSpPr>
        <p:spPr>
          <a:xfrm>
            <a:off x="685800" y="0"/>
            <a:ext cx="10957984" cy="79238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3200" dirty="0"/>
              <a:t>EXTREME DELTA BRUSH (EDB)</a:t>
            </a:r>
          </a:p>
        </p:txBody>
      </p:sp>
      <p:sp>
        <p:nvSpPr>
          <p:cNvPr id="3" name="TextBox 2">
            <a:extLst>
              <a:ext uri="{FF2B5EF4-FFF2-40B4-BE49-F238E27FC236}">
                <a16:creationId xmlns:a16="http://schemas.microsoft.com/office/drawing/2014/main" id="{D8FE8404-FAFD-4756-8271-F1AF6CA16076}"/>
              </a:ext>
            </a:extLst>
          </p:cNvPr>
          <p:cNvSpPr txBox="1"/>
          <p:nvPr/>
        </p:nvSpPr>
        <p:spPr>
          <a:xfrm>
            <a:off x="9962778" y="5416715"/>
            <a:ext cx="2103456" cy="1077218"/>
          </a:xfrm>
          <a:prstGeom prst="rect">
            <a:avLst/>
          </a:prstGeom>
          <a:noFill/>
        </p:spPr>
        <p:txBody>
          <a:bodyPr wrap="square" rtlCol="0">
            <a:spAutoFit/>
          </a:bodyPr>
          <a:lstStyle/>
          <a:p>
            <a:r>
              <a:rPr lang="en-US" sz="1600" dirty="0"/>
              <a:t>This is not +F since the fast activity is present even when the RDA is not.</a:t>
            </a:r>
          </a:p>
        </p:txBody>
      </p:sp>
    </p:spTree>
    <p:extLst>
      <p:ext uri="{BB962C8B-B14F-4D97-AF65-F5344CB8AC3E}">
        <p14:creationId xmlns:p14="http://schemas.microsoft.com/office/powerpoint/2010/main" val="3803506918"/>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nhaltsplatzhalter 5"/>
          <p:cNvPicPr>
            <a:picLocks noGrp="1" noChangeAspect="1"/>
          </p:cNvPicPr>
          <p:nvPr>
            <p:ph idx="1"/>
          </p:nvPr>
        </p:nvPicPr>
        <p:blipFill>
          <a:blip r:embed="rId2"/>
          <a:stretch>
            <a:fillRect/>
          </a:stretch>
        </p:blipFill>
        <p:spPr>
          <a:xfrm>
            <a:off x="529167" y="0"/>
            <a:ext cx="10162363" cy="6385810"/>
          </a:xfrm>
          <a:prstGeom prst="rect">
            <a:avLst/>
          </a:prstGeom>
        </p:spPr>
      </p:pic>
      <p:sp>
        <p:nvSpPr>
          <p:cNvPr id="3" name="Textfeld 2"/>
          <p:cNvSpPr txBox="1"/>
          <p:nvPr/>
        </p:nvSpPr>
        <p:spPr>
          <a:xfrm>
            <a:off x="529167" y="6293878"/>
            <a:ext cx="5381469" cy="400110"/>
          </a:xfrm>
          <a:prstGeom prst="rect">
            <a:avLst/>
          </a:prstGeom>
          <a:noFill/>
        </p:spPr>
        <p:txBody>
          <a:bodyPr wrap="square" rtlCol="0">
            <a:spAutoFit/>
          </a:bodyPr>
          <a:lstStyle/>
          <a:p>
            <a:r>
              <a:rPr lang="de-DE" sz="2000" dirty="0"/>
              <a:t>What is the correct term for this pattern?</a:t>
            </a:r>
            <a:endParaRPr lang="de-AT" sz="2000" dirty="0"/>
          </a:p>
        </p:txBody>
      </p:sp>
    </p:spTree>
    <p:extLst>
      <p:ext uri="{BB962C8B-B14F-4D97-AF65-F5344CB8AC3E}">
        <p14:creationId xmlns:p14="http://schemas.microsoft.com/office/powerpoint/2010/main" val="1144722424"/>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nhaltsplatzhalter 5"/>
          <p:cNvPicPr>
            <a:picLocks noGrp="1" noChangeAspect="1"/>
          </p:cNvPicPr>
          <p:nvPr>
            <p:ph idx="1"/>
          </p:nvPr>
        </p:nvPicPr>
        <p:blipFill>
          <a:blip r:embed="rId3"/>
          <a:stretch>
            <a:fillRect/>
          </a:stretch>
        </p:blipFill>
        <p:spPr>
          <a:xfrm>
            <a:off x="529167" y="0"/>
            <a:ext cx="10162363" cy="6385810"/>
          </a:xfrm>
          <a:prstGeom prst="rect">
            <a:avLst/>
          </a:prstGeom>
        </p:spPr>
      </p:pic>
      <p:sp>
        <p:nvSpPr>
          <p:cNvPr id="5" name="Textfeld 4"/>
          <p:cNvSpPr txBox="1"/>
          <p:nvPr/>
        </p:nvSpPr>
        <p:spPr>
          <a:xfrm>
            <a:off x="529167" y="5537193"/>
            <a:ext cx="8613784" cy="1138773"/>
          </a:xfrm>
          <a:prstGeom prst="rect">
            <a:avLst/>
          </a:prstGeom>
          <a:solidFill>
            <a:schemeClr val="bg1"/>
          </a:solidFill>
        </p:spPr>
        <p:txBody>
          <a:bodyPr wrap="square" rtlCol="0">
            <a:spAutoFit/>
          </a:bodyPr>
          <a:lstStyle/>
          <a:p>
            <a:r>
              <a:rPr lang="de-DE" sz="2400" dirty="0"/>
              <a:t>Generalized Periodic Discharges with superimposed fast activity (GPD+F)</a:t>
            </a:r>
            <a:r>
              <a:rPr lang="de-DE" dirty="0"/>
              <a:t> (Bifrontal maximum, 0.5 Hz):  </a:t>
            </a:r>
            <a:r>
              <a:rPr lang="de-DE" sz="2000" dirty="0"/>
              <a:t>If abundant/ continuous, this is </a:t>
            </a:r>
            <a:r>
              <a:rPr lang="de-DE" sz="2000" u="sng" dirty="0"/>
              <a:t>definite EDB</a:t>
            </a:r>
            <a:r>
              <a:rPr lang="de-DE" sz="2000" dirty="0"/>
              <a:t>; if it‘s frequent/occasional, it is </a:t>
            </a:r>
            <a:r>
              <a:rPr lang="de-DE" sz="2000" u="sng" dirty="0"/>
              <a:t>possible EDB.  </a:t>
            </a:r>
            <a:endParaRPr lang="de-AT" sz="1600" dirty="0"/>
          </a:p>
        </p:txBody>
      </p:sp>
      <p:sp>
        <p:nvSpPr>
          <p:cNvPr id="9" name="Textfeld 8"/>
          <p:cNvSpPr txBox="1"/>
          <p:nvPr/>
        </p:nvSpPr>
        <p:spPr>
          <a:xfrm>
            <a:off x="9943055" y="1515560"/>
            <a:ext cx="2115674" cy="1169551"/>
          </a:xfrm>
          <a:prstGeom prst="rect">
            <a:avLst/>
          </a:prstGeom>
          <a:solidFill>
            <a:schemeClr val="bg1"/>
          </a:solidFill>
          <a:ln>
            <a:solidFill>
              <a:schemeClr val="accent1">
                <a:lumMod val="75000"/>
              </a:schemeClr>
            </a:solidFill>
          </a:ln>
        </p:spPr>
        <p:txBody>
          <a:bodyPr wrap="square" rtlCol="0">
            <a:spAutoFit/>
          </a:bodyPr>
          <a:lstStyle/>
          <a:p>
            <a:r>
              <a:rPr lang="en-US" sz="1400" dirty="0">
                <a:solidFill>
                  <a:schemeClr val="accent1">
                    <a:lumMod val="75000"/>
                  </a:schemeClr>
                </a:solidFill>
              </a:rPr>
              <a:t>Periodic blunt delta waves with superimposed beta in a stereotyped relationship to the delta waves. </a:t>
            </a:r>
          </a:p>
        </p:txBody>
      </p:sp>
    </p:spTree>
    <p:extLst>
      <p:ext uri="{BB962C8B-B14F-4D97-AF65-F5344CB8AC3E}">
        <p14:creationId xmlns:p14="http://schemas.microsoft.com/office/powerpoint/2010/main" val="565503587"/>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1040219" y="1653363"/>
            <a:ext cx="9411586" cy="4077586"/>
          </a:xfrm>
        </p:spPr>
        <p:txBody>
          <a:bodyPr>
            <a:normAutofit/>
          </a:bodyPr>
          <a:lstStyle/>
          <a:p>
            <a:pPr eaLnBrk="1" hangingPunct="1">
              <a:lnSpc>
                <a:spcPct val="80000"/>
              </a:lnSpc>
            </a:pPr>
            <a:r>
              <a:rPr lang="en-US" altLang="en-US" sz="3600" dirty="0">
                <a:ea typeface="ＭＳ Ｐゴシック" panose="020B0600070205080204" pitchFamily="34" charset="-128"/>
              </a:rPr>
              <a:t>Evolving and fluctuating refer to changes in at least one of the following:</a:t>
            </a:r>
          </a:p>
          <a:p>
            <a:pPr lvl="1" eaLnBrk="1" hangingPunct="1">
              <a:lnSpc>
                <a:spcPct val="80000"/>
              </a:lnSpc>
            </a:pPr>
            <a:r>
              <a:rPr lang="en-US" altLang="en-US" sz="3200" dirty="0">
                <a:solidFill>
                  <a:schemeClr val="accent4">
                    <a:lumMod val="75000"/>
                  </a:schemeClr>
                </a:solidFill>
                <a:ea typeface="ＭＳ Ｐゴシック" panose="020B0600070205080204" pitchFamily="34" charset="-128"/>
              </a:rPr>
              <a:t>Frequency</a:t>
            </a:r>
          </a:p>
          <a:p>
            <a:pPr lvl="1" eaLnBrk="1" hangingPunct="1">
              <a:lnSpc>
                <a:spcPct val="80000"/>
              </a:lnSpc>
            </a:pPr>
            <a:r>
              <a:rPr lang="en-US" altLang="en-US" sz="3200" dirty="0">
                <a:solidFill>
                  <a:schemeClr val="accent4">
                    <a:lumMod val="75000"/>
                  </a:schemeClr>
                </a:solidFill>
                <a:ea typeface="ＭＳ Ｐゴシック" panose="020B0600070205080204" pitchFamily="34" charset="-128"/>
              </a:rPr>
              <a:t>Location </a:t>
            </a:r>
          </a:p>
          <a:p>
            <a:pPr lvl="1" eaLnBrk="1" hangingPunct="1">
              <a:lnSpc>
                <a:spcPct val="80000"/>
              </a:lnSpc>
            </a:pPr>
            <a:r>
              <a:rPr lang="en-US" altLang="en-US" sz="3200" dirty="0">
                <a:solidFill>
                  <a:schemeClr val="accent4">
                    <a:lumMod val="75000"/>
                  </a:schemeClr>
                </a:solidFill>
                <a:ea typeface="ＭＳ Ｐゴシック" panose="020B0600070205080204" pitchFamily="34" charset="-128"/>
              </a:rPr>
              <a:t>Morphology</a:t>
            </a:r>
          </a:p>
          <a:p>
            <a:pPr lvl="1" eaLnBrk="1" hangingPunct="1">
              <a:lnSpc>
                <a:spcPct val="80000"/>
              </a:lnSpc>
            </a:pPr>
            <a:r>
              <a:rPr lang="en-US" altLang="en-US" sz="3200" dirty="0">
                <a:ea typeface="ＭＳ Ｐゴシック" panose="020B0600070205080204" pitchFamily="34" charset="-128"/>
              </a:rPr>
              <a:t>(not amplitude alone)</a:t>
            </a:r>
          </a:p>
          <a:p>
            <a:pPr eaLnBrk="1" hangingPunct="1">
              <a:lnSpc>
                <a:spcPct val="80000"/>
              </a:lnSpc>
            </a:pPr>
            <a:endParaRPr lang="en-US" altLang="en-US" sz="3600" dirty="0">
              <a:ea typeface="ＭＳ Ｐゴシック" panose="020B0600070205080204" pitchFamily="34" charset="-128"/>
            </a:endParaRPr>
          </a:p>
          <a:p>
            <a:pPr eaLnBrk="1" hangingPunct="1">
              <a:lnSpc>
                <a:spcPct val="80000"/>
              </a:lnSpc>
            </a:pPr>
            <a:r>
              <a:rPr lang="en-US" altLang="en-US" sz="3600" dirty="0">
                <a:ea typeface="ＭＳ Ｐゴシック" panose="020B0600070205080204" pitchFamily="34" charset="-128"/>
              </a:rPr>
              <a:t>If neither term applies, report as </a:t>
            </a:r>
            <a:r>
              <a:rPr lang="en-US" altLang="en-US" sz="3600" dirty="0">
                <a:solidFill>
                  <a:srgbClr val="00B050"/>
                </a:solidFill>
                <a:ea typeface="ＭＳ Ｐゴシック" panose="020B0600070205080204" pitchFamily="34" charset="-128"/>
              </a:rPr>
              <a:t>static</a:t>
            </a:r>
            <a:r>
              <a:rPr lang="en-US" altLang="en-US" sz="3600" dirty="0">
                <a:ea typeface="ＭＳ Ｐゴシック" panose="020B0600070205080204" pitchFamily="34" charset="-128"/>
              </a:rPr>
              <a:t>.  </a:t>
            </a:r>
          </a:p>
          <a:p>
            <a:pPr eaLnBrk="1" hangingPunct="1">
              <a:lnSpc>
                <a:spcPct val="80000"/>
              </a:lnSpc>
              <a:buFont typeface="Wingdings" panose="05000000000000000000" pitchFamily="2" charset="2"/>
              <a:buNone/>
            </a:pPr>
            <a:endParaRPr lang="en-US" altLang="en-US" u="sng" dirty="0">
              <a:ea typeface="ＭＳ Ｐゴシック" panose="020B0600070205080204" pitchFamily="34" charset="-128"/>
            </a:endParaRPr>
          </a:p>
          <a:p>
            <a:pPr eaLnBrk="1" hangingPunct="1">
              <a:lnSpc>
                <a:spcPct val="80000"/>
              </a:lnSpc>
            </a:pPr>
            <a:endParaRPr lang="en-US" altLang="en-US" dirty="0">
              <a:ea typeface="ＭＳ Ｐゴシック" panose="020B0600070205080204" pitchFamily="34" charset="-128"/>
            </a:endParaRPr>
          </a:p>
        </p:txBody>
      </p:sp>
      <p:sp>
        <p:nvSpPr>
          <p:cNvPr id="68612" name="Espace réservé du numéro de diapositive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eaLnBrk="0" hangingPunct="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ea typeface="ＭＳ Ｐゴシック" panose="020B0600070205080204" pitchFamily="34" charset="-128"/>
              </a:defRPr>
            </a:lvl9pPr>
          </a:lstStyle>
          <a:p>
            <a:pPr eaLnBrk="1" fontAlgn="base" hangingPunct="1">
              <a:spcBef>
                <a:spcPct val="0"/>
              </a:spcBef>
              <a:spcAft>
                <a:spcPct val="0"/>
              </a:spcAft>
              <a:buClrTx/>
              <a:buSzTx/>
              <a:buNone/>
              <a:defRPr/>
            </a:pPr>
            <a:fld id="{7E4D8ACE-6FB5-4B28-BACC-2654F651DAFD}" type="slidenum">
              <a:rPr lang="en-US" altLang="en-US" sz="1000">
                <a:solidFill>
                  <a:srgbClr val="FFFFFF"/>
                </a:solidFill>
              </a:rPr>
              <a:pPr eaLnBrk="1" fontAlgn="base" hangingPunct="1">
                <a:spcBef>
                  <a:spcPct val="0"/>
                </a:spcBef>
                <a:spcAft>
                  <a:spcPct val="0"/>
                </a:spcAft>
                <a:buClrTx/>
                <a:buSzTx/>
                <a:buNone/>
                <a:defRPr/>
              </a:pPr>
              <a:t>103</a:t>
            </a:fld>
            <a:endParaRPr lang="en-US" altLang="en-US" sz="1000" dirty="0">
              <a:solidFill>
                <a:srgbClr val="FFFFFF"/>
              </a:solidFill>
            </a:endParaRPr>
          </a:p>
        </p:txBody>
      </p:sp>
      <p:sp>
        <p:nvSpPr>
          <p:cNvPr id="5" name="Titel 4"/>
          <p:cNvSpPr txBox="1">
            <a:spLocks/>
          </p:cNvSpPr>
          <p:nvPr/>
        </p:nvSpPr>
        <p:spPr>
          <a:xfrm>
            <a:off x="685800" y="0"/>
            <a:ext cx="10957984" cy="79238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3200" dirty="0"/>
              <a:t>MAJOR MODIFIERS: EVOLVING, FLUCTUATING or STATIC</a:t>
            </a:r>
          </a:p>
        </p:txBody>
      </p:sp>
    </p:spTree>
    <p:extLst>
      <p:ext uri="{BB962C8B-B14F-4D97-AF65-F5344CB8AC3E}">
        <p14:creationId xmlns:p14="http://schemas.microsoft.com/office/powerpoint/2010/main" val="4105900785"/>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5" name="Rectangle 3"/>
          <p:cNvSpPr>
            <a:spLocks noGrp="1" noChangeArrowheads="1"/>
          </p:cNvSpPr>
          <p:nvPr>
            <p:ph type="body" idx="1"/>
          </p:nvPr>
        </p:nvSpPr>
        <p:spPr>
          <a:xfrm>
            <a:off x="602390" y="1239391"/>
            <a:ext cx="11041394" cy="5214571"/>
          </a:xfrm>
        </p:spPr>
        <p:txBody>
          <a:bodyPr>
            <a:normAutofit/>
          </a:bodyPr>
          <a:lstStyle/>
          <a:p>
            <a:pPr eaLnBrk="1" hangingPunct="1">
              <a:lnSpc>
                <a:spcPct val="80000"/>
              </a:lnSpc>
              <a:buFont typeface="Wingdings" panose="05000000000000000000" pitchFamily="2" charset="2"/>
              <a:buNone/>
            </a:pPr>
            <a:r>
              <a:rPr lang="en-US" altLang="en-US" dirty="0">
                <a:ea typeface="ＭＳ Ｐゴシック" panose="020B0600070205080204" pitchFamily="34" charset="-128"/>
              </a:rPr>
              <a:t>At least 2 unequivocal, sequential changes in frequency, morphology or location defined as follows: </a:t>
            </a:r>
            <a:endParaRPr lang="en-US" altLang="en-US" sz="2400" dirty="0">
              <a:ea typeface="ＭＳ Ｐゴシック" panose="020B0600070205080204" pitchFamily="34" charset="-128"/>
            </a:endParaRPr>
          </a:p>
          <a:p>
            <a:pPr eaLnBrk="1" hangingPunct="1">
              <a:lnSpc>
                <a:spcPct val="80000"/>
              </a:lnSpc>
            </a:pPr>
            <a:r>
              <a:rPr lang="en-US" altLang="en-US" dirty="0">
                <a:solidFill>
                  <a:schemeClr val="accent4">
                    <a:lumMod val="75000"/>
                  </a:schemeClr>
                </a:solidFill>
                <a:ea typeface="ＭＳ Ｐゴシック" panose="020B0600070205080204" pitchFamily="34" charset="-128"/>
              </a:rPr>
              <a:t>Frequency: </a:t>
            </a:r>
            <a:r>
              <a:rPr lang="en-US" altLang="en-US" dirty="0">
                <a:ea typeface="ＭＳ Ｐゴシック" panose="020B0600070205080204" pitchFamily="34" charset="-128"/>
              </a:rPr>
              <a:t>≥2 consecutive increases or decreases of ≥0.5 Hz, (e.g., 2 </a:t>
            </a:r>
            <a:r>
              <a:rPr lang="en-US" altLang="en-US" dirty="0">
                <a:ea typeface="ＭＳ Ｐゴシック" panose="020B0600070205080204" pitchFamily="34" charset="-128"/>
                <a:sym typeface="Wingdings" panose="05000000000000000000" pitchFamily="2" charset="2"/>
              </a:rPr>
              <a:t> </a:t>
            </a:r>
            <a:r>
              <a:rPr lang="en-US" altLang="en-US" dirty="0">
                <a:ea typeface="ＭＳ Ｐゴシック" panose="020B0600070205080204" pitchFamily="34" charset="-128"/>
              </a:rPr>
              <a:t>2.5 to 3 Hz, or 3 </a:t>
            </a:r>
            <a:r>
              <a:rPr lang="en-US" altLang="en-US" dirty="0">
                <a:ea typeface="ＭＳ Ｐゴシック" panose="020B0600070205080204" pitchFamily="34" charset="-128"/>
                <a:sym typeface="Wingdings" panose="05000000000000000000" pitchFamily="2" charset="2"/>
              </a:rPr>
              <a:t> </a:t>
            </a:r>
            <a:r>
              <a:rPr lang="en-US" altLang="en-US" dirty="0">
                <a:ea typeface="ＭＳ Ｐゴシック" panose="020B0600070205080204" pitchFamily="34" charset="-128"/>
              </a:rPr>
              <a:t>2 to 1.5 Hz)</a:t>
            </a:r>
          </a:p>
          <a:p>
            <a:pPr eaLnBrk="1" hangingPunct="1">
              <a:lnSpc>
                <a:spcPct val="80000"/>
              </a:lnSpc>
            </a:pPr>
            <a:r>
              <a:rPr lang="en-US" altLang="en-US" dirty="0">
                <a:solidFill>
                  <a:schemeClr val="accent4">
                    <a:lumMod val="75000"/>
                  </a:schemeClr>
                </a:solidFill>
                <a:ea typeface="ＭＳ Ｐゴシック" panose="020B0600070205080204" pitchFamily="34" charset="-128"/>
              </a:rPr>
              <a:t>Morphology:</a:t>
            </a:r>
            <a:r>
              <a:rPr lang="en-US" altLang="en-US" dirty="0">
                <a:solidFill>
                  <a:schemeClr val="accent2">
                    <a:lumMod val="75000"/>
                  </a:schemeClr>
                </a:solidFill>
                <a:ea typeface="ＭＳ Ｐゴシック" panose="020B0600070205080204" pitchFamily="34" charset="-128"/>
              </a:rPr>
              <a:t>  </a:t>
            </a:r>
            <a:r>
              <a:rPr lang="en-US" altLang="en-US" dirty="0">
                <a:ea typeface="ＭＳ Ｐゴシック" panose="020B0600070205080204" pitchFamily="34" charset="-128"/>
              </a:rPr>
              <a:t>≥2 consecutive changes to a novel morphology</a:t>
            </a:r>
          </a:p>
          <a:p>
            <a:pPr eaLnBrk="1" hangingPunct="1">
              <a:lnSpc>
                <a:spcPct val="80000"/>
              </a:lnSpc>
            </a:pPr>
            <a:r>
              <a:rPr lang="en-US" altLang="en-US" dirty="0">
                <a:solidFill>
                  <a:schemeClr val="accent4">
                    <a:lumMod val="75000"/>
                  </a:schemeClr>
                </a:solidFill>
                <a:ea typeface="ＭＳ Ｐゴシック" panose="020B0600070205080204" pitchFamily="34" charset="-128"/>
              </a:rPr>
              <a:t>Location: </a:t>
            </a:r>
            <a:r>
              <a:rPr lang="en-US" altLang="en-US" dirty="0">
                <a:ea typeface="ＭＳ Ｐゴシック" panose="020B0600070205080204" pitchFamily="34" charset="-128"/>
              </a:rPr>
              <a:t>sequentially spreading into or out of ≥2 different standard 10-20 electrode locations </a:t>
            </a:r>
          </a:p>
          <a:p>
            <a:pPr eaLnBrk="1" hangingPunct="1">
              <a:lnSpc>
                <a:spcPct val="80000"/>
              </a:lnSpc>
            </a:pPr>
            <a:endParaRPr lang="en-US" altLang="en-US" dirty="0">
              <a:solidFill>
                <a:schemeClr val="accent2">
                  <a:lumMod val="75000"/>
                </a:schemeClr>
              </a:solidFill>
              <a:ea typeface="ＭＳ Ｐゴシック" panose="020B0600070205080204" pitchFamily="34" charset="-128"/>
            </a:endParaRPr>
          </a:p>
          <a:p>
            <a:pPr eaLnBrk="1" hangingPunct="1">
              <a:lnSpc>
                <a:spcPct val="80000"/>
              </a:lnSpc>
            </a:pPr>
            <a:r>
              <a:rPr lang="en-US" altLang="en-US" dirty="0">
                <a:ea typeface="ＭＳ Ｐゴシック" panose="020B0600070205080204" pitchFamily="34" charset="-128"/>
              </a:rPr>
              <a:t>NOTE: </a:t>
            </a:r>
          </a:p>
          <a:p>
            <a:pPr lvl="1" eaLnBrk="1" hangingPunct="1">
              <a:lnSpc>
                <a:spcPct val="80000"/>
              </a:lnSpc>
            </a:pPr>
            <a:r>
              <a:rPr lang="en-US" altLang="en-US" dirty="0">
                <a:ea typeface="ＭＳ Ｐゴシック" panose="020B0600070205080204" pitchFamily="34" charset="-128"/>
              </a:rPr>
              <a:t>if evolving and </a:t>
            </a:r>
            <a:r>
              <a:rPr lang="en-US" altLang="en-US" u="sng" dirty="0">
                <a:ea typeface="ＭＳ Ｐゴシック" panose="020B0600070205080204" pitchFamily="34" charset="-128"/>
              </a:rPr>
              <a:t>&gt;</a:t>
            </a:r>
            <a:r>
              <a:rPr lang="en-US" altLang="en-US" dirty="0">
                <a:ea typeface="ＭＳ Ｐゴシック" panose="020B0600070205080204" pitchFamily="34" charset="-128"/>
              </a:rPr>
              <a:t>10s:  it’s a seizure. </a:t>
            </a:r>
          </a:p>
          <a:p>
            <a:pPr lvl="1" eaLnBrk="1" hangingPunct="1">
              <a:lnSpc>
                <a:spcPct val="80000"/>
              </a:lnSpc>
            </a:pPr>
            <a:r>
              <a:rPr lang="en-US" altLang="en-US" dirty="0">
                <a:ea typeface="ＭＳ Ｐゴシック" panose="020B0600070205080204" pitchFamily="34" charset="-128"/>
              </a:rPr>
              <a:t>If evolving, 0.5-10s and reaches &gt;4 Hz, it’s a BIRD (definite due to evolution)</a:t>
            </a:r>
          </a:p>
          <a:p>
            <a:pPr lvl="1" eaLnBrk="1" hangingPunct="1">
              <a:lnSpc>
                <a:spcPct val="80000"/>
              </a:lnSpc>
            </a:pPr>
            <a:r>
              <a:rPr lang="en-US" altLang="en-US" dirty="0">
                <a:ea typeface="ＭＳ Ｐゴシック" panose="020B0600070205080204" pitchFamily="34" charset="-128"/>
              </a:rPr>
              <a:t>If evolving, &lt;10s and never &gt;4 Hz, just use the modifier “evolving”, e.g., “very brief evolving RDA”</a:t>
            </a:r>
          </a:p>
          <a:p>
            <a:pPr lvl="1" eaLnBrk="1" hangingPunct="1">
              <a:lnSpc>
                <a:spcPct val="80000"/>
              </a:lnSpc>
              <a:buFont typeface="Wingdings" panose="05000000000000000000" pitchFamily="2" charset="2"/>
              <a:buNone/>
            </a:pPr>
            <a:endParaRPr lang="en-US" altLang="en-US" dirty="0">
              <a:solidFill>
                <a:schemeClr val="accent2">
                  <a:lumMod val="75000"/>
                </a:schemeClr>
              </a:solidFill>
              <a:ea typeface="ＭＳ Ｐゴシック" panose="020B0600070205080204" pitchFamily="34" charset="-128"/>
            </a:endParaRPr>
          </a:p>
          <a:p>
            <a:pPr lvl="1" eaLnBrk="1" hangingPunct="1">
              <a:lnSpc>
                <a:spcPct val="80000"/>
              </a:lnSpc>
              <a:buFont typeface="Wingdings" panose="05000000000000000000" pitchFamily="2" charset="2"/>
              <a:buNone/>
            </a:pPr>
            <a:endParaRPr lang="en-US" altLang="en-US" i="1" dirty="0">
              <a:solidFill>
                <a:schemeClr val="accent2">
                  <a:lumMod val="75000"/>
                </a:schemeClr>
              </a:solidFill>
              <a:ea typeface="ＭＳ Ｐゴシック" panose="020B0600070205080204" pitchFamily="34" charset="-128"/>
            </a:endParaRPr>
          </a:p>
        </p:txBody>
      </p:sp>
      <p:sp>
        <p:nvSpPr>
          <p:cNvPr id="6" name="Titel 4"/>
          <p:cNvSpPr txBox="1">
            <a:spLocks/>
          </p:cNvSpPr>
          <p:nvPr/>
        </p:nvSpPr>
        <p:spPr>
          <a:xfrm>
            <a:off x="685800" y="0"/>
            <a:ext cx="10957984" cy="79238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3200" dirty="0"/>
              <a:t>MAJOR MODIFIERS: EVOLVING</a:t>
            </a:r>
          </a:p>
        </p:txBody>
      </p:sp>
    </p:spTree>
    <p:extLst>
      <p:ext uri="{BB962C8B-B14F-4D97-AF65-F5344CB8AC3E}">
        <p14:creationId xmlns:p14="http://schemas.microsoft.com/office/powerpoint/2010/main" val="1552909901"/>
      </p:ext>
    </p:extLst>
  </p:cSld>
  <p:clrMapOvr>
    <a:masterClrMapping/>
  </p:clrMapOvr>
  <p:transition/>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4"/>
          <p:cNvSpPr txBox="1">
            <a:spLocks/>
          </p:cNvSpPr>
          <p:nvPr/>
        </p:nvSpPr>
        <p:spPr>
          <a:xfrm>
            <a:off x="685800" y="0"/>
            <a:ext cx="10957984" cy="79238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3200" dirty="0"/>
              <a:t>EVOLUTION OF FREQUENCY</a:t>
            </a:r>
          </a:p>
        </p:txBody>
      </p:sp>
      <p:pic>
        <p:nvPicPr>
          <p:cNvPr id="7" name="Grafik 6"/>
          <p:cNvPicPr>
            <a:picLocks noChangeAspect="1"/>
          </p:cNvPicPr>
          <p:nvPr/>
        </p:nvPicPr>
        <p:blipFill rotWithShape="1">
          <a:blip r:embed="rId3"/>
          <a:srcRect t="29447"/>
          <a:stretch/>
        </p:blipFill>
        <p:spPr>
          <a:xfrm>
            <a:off x="1391748" y="2116218"/>
            <a:ext cx="9546087" cy="4240132"/>
          </a:xfrm>
          <a:prstGeom prst="rect">
            <a:avLst/>
          </a:prstGeom>
        </p:spPr>
      </p:pic>
      <p:sp>
        <p:nvSpPr>
          <p:cNvPr id="8" name="Textfeld 7"/>
          <p:cNvSpPr txBox="1"/>
          <p:nvPr/>
        </p:nvSpPr>
        <p:spPr>
          <a:xfrm>
            <a:off x="246229" y="797965"/>
            <a:ext cx="11662236" cy="830997"/>
          </a:xfrm>
          <a:prstGeom prst="rect">
            <a:avLst/>
          </a:prstGeom>
          <a:noFill/>
          <a:ln>
            <a:solidFill>
              <a:schemeClr val="tx1"/>
            </a:solidFill>
          </a:ln>
        </p:spPr>
        <p:txBody>
          <a:bodyPr wrap="square" rtlCol="0">
            <a:spAutoFit/>
          </a:bodyPr>
          <a:lstStyle/>
          <a:p>
            <a:r>
              <a:rPr lang="en-US" sz="1600" dirty="0"/>
              <a:t>At least 2 unequivocal, sequential changes in frequency defined as follows: Evolution in </a:t>
            </a:r>
            <a:r>
              <a:rPr lang="en-US" sz="1600" i="1" dirty="0"/>
              <a:t>frequency</a:t>
            </a:r>
            <a:r>
              <a:rPr lang="en-US" sz="1600" dirty="0"/>
              <a:t> is defined as at least 2 consecutive changes in the same direction by at least 0.5 Hz. In order to qualify as present, a single frequency must persist for at least 3 cycles. The criteria for evolution must be reached without the evolving feature (frequency) remaining unchanged for 5 or more continuous minutes. </a:t>
            </a:r>
            <a:endParaRPr lang="de-AT" sz="1600" dirty="0"/>
          </a:p>
        </p:txBody>
      </p:sp>
      <p:sp>
        <p:nvSpPr>
          <p:cNvPr id="4" name="Content Placeholder 3">
            <a:extLst>
              <a:ext uri="{FF2B5EF4-FFF2-40B4-BE49-F238E27FC236}">
                <a16:creationId xmlns:a16="http://schemas.microsoft.com/office/drawing/2014/main" id="{F552A71D-2DC8-461C-93B1-5246CC3636B4}"/>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2661913025"/>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D9AAC76-EDFC-45B0-B2F0-D55D20992259}"/>
              </a:ext>
            </a:extLst>
          </p:cNvPr>
          <p:cNvSpPr>
            <a:spLocks noGrp="1"/>
          </p:cNvSpPr>
          <p:nvPr>
            <p:ph type="sldNum" sz="quarter" idx="12"/>
          </p:nvPr>
        </p:nvSpPr>
        <p:spPr/>
        <p:txBody>
          <a:bodyPr/>
          <a:lstStyle/>
          <a:p>
            <a:fld id="{6B0F6A56-09F4-4FB7-B4E6-BAB15276B720}" type="slidenum">
              <a:rPr lang="en-US" altLang="en-US" smtClean="0">
                <a:solidFill>
                  <a:srgbClr val="FFFFFF"/>
                </a:solidFill>
              </a:rPr>
              <a:pPr/>
              <a:t>106</a:t>
            </a:fld>
            <a:endParaRPr lang="en-US" altLang="en-US" dirty="0">
              <a:solidFill>
                <a:srgbClr val="FFFFFF"/>
              </a:solidFill>
            </a:endParaRPr>
          </a:p>
        </p:txBody>
      </p:sp>
      <p:sp>
        <p:nvSpPr>
          <p:cNvPr id="7" name="TextBox 6">
            <a:extLst>
              <a:ext uri="{FF2B5EF4-FFF2-40B4-BE49-F238E27FC236}">
                <a16:creationId xmlns:a16="http://schemas.microsoft.com/office/drawing/2014/main" id="{7382EC70-50F8-4495-A477-A859003A9AAA}"/>
              </a:ext>
            </a:extLst>
          </p:cNvPr>
          <p:cNvSpPr txBox="1"/>
          <p:nvPr/>
        </p:nvSpPr>
        <p:spPr>
          <a:xfrm>
            <a:off x="2322786" y="5244662"/>
            <a:ext cx="7546428" cy="369332"/>
          </a:xfrm>
          <a:prstGeom prst="rect">
            <a:avLst/>
          </a:prstGeom>
          <a:noFill/>
        </p:spPr>
        <p:txBody>
          <a:bodyPr wrap="square" rtlCol="0">
            <a:spAutoFit/>
          </a:bodyPr>
          <a:lstStyle/>
          <a:p>
            <a:r>
              <a:rPr lang="en-US" dirty="0"/>
              <a:t>At least 2 consecutive changes to a novel morphology. </a:t>
            </a:r>
          </a:p>
        </p:txBody>
      </p:sp>
      <p:sp>
        <p:nvSpPr>
          <p:cNvPr id="8" name="Titel 4"/>
          <p:cNvSpPr txBox="1">
            <a:spLocks/>
          </p:cNvSpPr>
          <p:nvPr/>
        </p:nvSpPr>
        <p:spPr>
          <a:xfrm>
            <a:off x="685800" y="0"/>
            <a:ext cx="10957984" cy="79238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3200" dirty="0"/>
              <a:t>EVOLUTION OF LOCATION</a:t>
            </a:r>
          </a:p>
        </p:txBody>
      </p:sp>
      <p:pic>
        <p:nvPicPr>
          <p:cNvPr id="10" name="Grafik 9"/>
          <p:cNvPicPr>
            <a:picLocks noChangeAspect="1"/>
          </p:cNvPicPr>
          <p:nvPr/>
        </p:nvPicPr>
        <p:blipFill rotWithShape="1">
          <a:blip r:embed="rId3"/>
          <a:srcRect t="23592"/>
          <a:stretch/>
        </p:blipFill>
        <p:spPr>
          <a:xfrm>
            <a:off x="1466187" y="2083981"/>
            <a:ext cx="9259626" cy="4637494"/>
          </a:xfrm>
          <a:prstGeom prst="rect">
            <a:avLst/>
          </a:prstGeom>
        </p:spPr>
      </p:pic>
      <p:sp>
        <p:nvSpPr>
          <p:cNvPr id="11" name="Textfeld 10"/>
          <p:cNvSpPr txBox="1"/>
          <p:nvPr/>
        </p:nvSpPr>
        <p:spPr>
          <a:xfrm>
            <a:off x="184297" y="748067"/>
            <a:ext cx="11823405" cy="830997"/>
          </a:xfrm>
          <a:prstGeom prst="rect">
            <a:avLst/>
          </a:prstGeom>
          <a:noFill/>
          <a:ln>
            <a:solidFill>
              <a:schemeClr val="tx1"/>
            </a:solidFill>
          </a:ln>
        </p:spPr>
        <p:txBody>
          <a:bodyPr wrap="square" rtlCol="0">
            <a:spAutoFit/>
          </a:bodyPr>
          <a:lstStyle/>
          <a:p>
            <a:r>
              <a:rPr lang="en-US" sz="1600" dirty="0"/>
              <a:t>Evolution in</a:t>
            </a:r>
            <a:r>
              <a:rPr lang="en-US" sz="1600" i="1" dirty="0"/>
              <a:t> location</a:t>
            </a:r>
            <a:r>
              <a:rPr lang="en-US" sz="1600" dirty="0"/>
              <a:t> is defined as sequentially spreading into or sequentially out of at least two different standard 10-20 electrode locations.  The two consecutive changes must be in the same category (location) to qualify. </a:t>
            </a:r>
          </a:p>
          <a:p>
            <a:r>
              <a:rPr lang="en-US" sz="1600" dirty="0"/>
              <a:t>In order to qualify as present, a single location must persist for at least 3 cycles. </a:t>
            </a:r>
            <a:endParaRPr lang="de-AT" sz="1600" dirty="0"/>
          </a:p>
        </p:txBody>
      </p:sp>
    </p:spTree>
    <p:extLst>
      <p:ext uri="{BB962C8B-B14F-4D97-AF65-F5344CB8AC3E}">
        <p14:creationId xmlns:p14="http://schemas.microsoft.com/office/powerpoint/2010/main" val="2697722412"/>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D9AAC76-EDFC-45B0-B2F0-D55D20992259}"/>
              </a:ext>
            </a:extLst>
          </p:cNvPr>
          <p:cNvSpPr>
            <a:spLocks noGrp="1"/>
          </p:cNvSpPr>
          <p:nvPr>
            <p:ph type="sldNum" sz="quarter" idx="12"/>
          </p:nvPr>
        </p:nvSpPr>
        <p:spPr/>
        <p:txBody>
          <a:bodyPr/>
          <a:lstStyle/>
          <a:p>
            <a:fld id="{6B0F6A56-09F4-4FB7-B4E6-BAB15276B720}" type="slidenum">
              <a:rPr lang="en-US" altLang="en-US" smtClean="0">
                <a:solidFill>
                  <a:srgbClr val="FFFFFF"/>
                </a:solidFill>
              </a:rPr>
              <a:pPr/>
              <a:t>107</a:t>
            </a:fld>
            <a:endParaRPr lang="en-US" altLang="en-US" dirty="0">
              <a:solidFill>
                <a:srgbClr val="FFFFFF"/>
              </a:solidFill>
            </a:endParaRPr>
          </a:p>
        </p:txBody>
      </p:sp>
      <p:sp>
        <p:nvSpPr>
          <p:cNvPr id="7" name="TextBox 6">
            <a:extLst>
              <a:ext uri="{FF2B5EF4-FFF2-40B4-BE49-F238E27FC236}">
                <a16:creationId xmlns:a16="http://schemas.microsoft.com/office/drawing/2014/main" id="{7382EC70-50F8-4495-A477-A859003A9AAA}"/>
              </a:ext>
            </a:extLst>
          </p:cNvPr>
          <p:cNvSpPr txBox="1"/>
          <p:nvPr/>
        </p:nvSpPr>
        <p:spPr>
          <a:xfrm>
            <a:off x="2322786" y="5244662"/>
            <a:ext cx="7546428" cy="369332"/>
          </a:xfrm>
          <a:prstGeom prst="rect">
            <a:avLst/>
          </a:prstGeom>
          <a:noFill/>
        </p:spPr>
        <p:txBody>
          <a:bodyPr wrap="square" rtlCol="0">
            <a:spAutoFit/>
          </a:bodyPr>
          <a:lstStyle/>
          <a:p>
            <a:r>
              <a:rPr lang="en-US" dirty="0"/>
              <a:t>At least 2 consecutive changes to a novel morphology. </a:t>
            </a:r>
          </a:p>
        </p:txBody>
      </p:sp>
      <p:sp>
        <p:nvSpPr>
          <p:cNvPr id="8" name="Titel 4"/>
          <p:cNvSpPr txBox="1">
            <a:spLocks/>
          </p:cNvSpPr>
          <p:nvPr/>
        </p:nvSpPr>
        <p:spPr>
          <a:xfrm>
            <a:off x="685800" y="0"/>
            <a:ext cx="10957984" cy="79238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3200" dirty="0"/>
              <a:t>EVOLUTION OF LOCATION</a:t>
            </a:r>
          </a:p>
        </p:txBody>
      </p:sp>
      <p:pic>
        <p:nvPicPr>
          <p:cNvPr id="3" name="Grafik 2"/>
          <p:cNvPicPr>
            <a:picLocks noChangeAspect="1"/>
          </p:cNvPicPr>
          <p:nvPr/>
        </p:nvPicPr>
        <p:blipFill>
          <a:blip r:embed="rId3"/>
          <a:stretch>
            <a:fillRect/>
          </a:stretch>
        </p:blipFill>
        <p:spPr>
          <a:xfrm>
            <a:off x="1780676" y="792387"/>
            <a:ext cx="8630648" cy="5929088"/>
          </a:xfrm>
          <a:prstGeom prst="rect">
            <a:avLst/>
          </a:prstGeom>
        </p:spPr>
      </p:pic>
    </p:spTree>
    <p:extLst>
      <p:ext uri="{BB962C8B-B14F-4D97-AF65-F5344CB8AC3E}">
        <p14:creationId xmlns:p14="http://schemas.microsoft.com/office/powerpoint/2010/main" val="3575381456"/>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9" name="Rectangle 3"/>
          <p:cNvSpPr>
            <a:spLocks noGrp="1" noChangeArrowheads="1"/>
          </p:cNvSpPr>
          <p:nvPr>
            <p:ph type="body" idx="1"/>
          </p:nvPr>
        </p:nvSpPr>
        <p:spPr>
          <a:xfrm>
            <a:off x="1746600" y="1346627"/>
            <a:ext cx="9607199" cy="4763549"/>
          </a:xfrm>
        </p:spPr>
        <p:txBody>
          <a:bodyPr>
            <a:normAutofit/>
          </a:bodyPr>
          <a:lstStyle/>
          <a:p>
            <a:pPr lvl="2" eaLnBrk="1" hangingPunct="1">
              <a:lnSpc>
                <a:spcPct val="80000"/>
              </a:lnSpc>
              <a:buFont typeface="Wingdings" panose="05000000000000000000" pitchFamily="2" charset="2"/>
              <a:buNone/>
            </a:pPr>
            <a:endParaRPr lang="en-US" altLang="en-US" i="1" dirty="0">
              <a:ea typeface="ＭＳ Ｐゴシック" panose="020B0600070205080204" pitchFamily="34" charset="-128"/>
            </a:endParaRPr>
          </a:p>
          <a:p>
            <a:pPr eaLnBrk="1" hangingPunct="1">
              <a:lnSpc>
                <a:spcPct val="80000"/>
              </a:lnSpc>
              <a:buFont typeface="Wingdings" panose="05000000000000000000" pitchFamily="2" charset="2"/>
              <a:buNone/>
            </a:pPr>
            <a:r>
              <a:rPr lang="en-US" altLang="en-US" sz="3600" dirty="0">
                <a:ea typeface="ＭＳ Ｐゴシック" panose="020B0600070205080204" pitchFamily="34" charset="-128"/>
              </a:rPr>
              <a:t>At least 3 changes, &lt;1 min apart, in: </a:t>
            </a:r>
          </a:p>
          <a:p>
            <a:pPr eaLnBrk="1" hangingPunct="1">
              <a:lnSpc>
                <a:spcPct val="80000"/>
              </a:lnSpc>
              <a:buFont typeface="Wingdings" panose="05000000000000000000" pitchFamily="2" charset="2"/>
              <a:buNone/>
            </a:pPr>
            <a:endParaRPr lang="en-US" altLang="en-US" sz="2000" dirty="0">
              <a:ea typeface="ＭＳ Ｐゴシック" panose="020B0600070205080204" pitchFamily="34" charset="-128"/>
            </a:endParaRPr>
          </a:p>
          <a:p>
            <a:pPr lvl="1" eaLnBrk="1" hangingPunct="1">
              <a:lnSpc>
                <a:spcPct val="80000"/>
              </a:lnSpc>
            </a:pPr>
            <a:r>
              <a:rPr lang="en-US" altLang="en-US" sz="3200" dirty="0">
                <a:solidFill>
                  <a:schemeClr val="accent4">
                    <a:lumMod val="75000"/>
                  </a:schemeClr>
                </a:solidFill>
                <a:ea typeface="ＭＳ Ｐゴシック" panose="020B0600070205080204" pitchFamily="34" charset="-128"/>
              </a:rPr>
              <a:t>Frequency </a:t>
            </a:r>
            <a:r>
              <a:rPr lang="en-US" altLang="en-US" sz="3200" dirty="0">
                <a:ea typeface="ＭＳ Ｐゴシック" panose="020B0600070205080204" pitchFamily="34" charset="-128"/>
              </a:rPr>
              <a:t>(by ≥0.5/s), </a:t>
            </a:r>
          </a:p>
          <a:p>
            <a:pPr lvl="1" eaLnBrk="1" hangingPunct="1">
              <a:lnSpc>
                <a:spcPct val="80000"/>
              </a:lnSpc>
            </a:pPr>
            <a:r>
              <a:rPr lang="en-US" altLang="en-US" sz="3200" dirty="0">
                <a:solidFill>
                  <a:schemeClr val="accent4">
                    <a:lumMod val="75000"/>
                  </a:schemeClr>
                </a:solidFill>
                <a:ea typeface="ＭＳ Ｐゴシック" panose="020B0600070205080204" pitchFamily="34" charset="-128"/>
              </a:rPr>
              <a:t>Morphology</a:t>
            </a:r>
            <a:r>
              <a:rPr lang="en-US" altLang="en-US" sz="3200" dirty="0">
                <a:ea typeface="ＭＳ Ｐゴシック" panose="020B0600070205080204" pitchFamily="34" charset="-128"/>
              </a:rPr>
              <a:t>,  or </a:t>
            </a:r>
          </a:p>
          <a:p>
            <a:pPr lvl="1" eaLnBrk="1" hangingPunct="1">
              <a:lnSpc>
                <a:spcPct val="80000"/>
              </a:lnSpc>
            </a:pPr>
            <a:r>
              <a:rPr lang="en-US" altLang="en-US" sz="3200" dirty="0">
                <a:solidFill>
                  <a:schemeClr val="accent4">
                    <a:lumMod val="75000"/>
                  </a:schemeClr>
                </a:solidFill>
                <a:ea typeface="ＭＳ Ｐゴシック" panose="020B0600070205080204" pitchFamily="34" charset="-128"/>
              </a:rPr>
              <a:t>Location</a:t>
            </a:r>
            <a:r>
              <a:rPr lang="en-US" altLang="en-US" sz="3200" dirty="0">
                <a:solidFill>
                  <a:srgbClr val="FFFF00"/>
                </a:solidFill>
                <a:ea typeface="ＭＳ Ｐゴシック" panose="020B0600070205080204" pitchFamily="34" charset="-128"/>
              </a:rPr>
              <a:t> </a:t>
            </a:r>
            <a:r>
              <a:rPr lang="en-US" altLang="en-US" sz="3200" dirty="0">
                <a:ea typeface="ＭＳ Ｐゴシック" panose="020B0600070205080204" pitchFamily="34" charset="-128"/>
              </a:rPr>
              <a:t>(by ≥1 standard inter-electrode distance), </a:t>
            </a:r>
          </a:p>
          <a:p>
            <a:pPr marL="457200" lvl="1" indent="0" eaLnBrk="1" hangingPunct="1">
              <a:lnSpc>
                <a:spcPct val="80000"/>
              </a:lnSpc>
              <a:buNone/>
            </a:pPr>
            <a:endParaRPr lang="en-US" altLang="en-US" sz="3200" dirty="0">
              <a:ea typeface="ＭＳ Ｐゴシック" panose="020B0600070205080204" pitchFamily="34" charset="-128"/>
            </a:endParaRPr>
          </a:p>
          <a:p>
            <a:pPr lvl="1" eaLnBrk="1" hangingPunct="1">
              <a:lnSpc>
                <a:spcPct val="80000"/>
              </a:lnSpc>
              <a:buFont typeface="Wingdings" panose="05000000000000000000" pitchFamily="2" charset="2"/>
              <a:buNone/>
            </a:pPr>
            <a:r>
              <a:rPr lang="en-US" altLang="en-US" sz="3200" dirty="0">
                <a:solidFill>
                  <a:srgbClr val="00B050"/>
                </a:solidFill>
                <a:ea typeface="ＭＳ Ｐゴシック" panose="020B0600070205080204" pitchFamily="34" charset="-128"/>
              </a:rPr>
              <a:t>BUT </a:t>
            </a:r>
            <a:r>
              <a:rPr lang="en-US" altLang="en-US" sz="3200" i="1" dirty="0">
                <a:solidFill>
                  <a:srgbClr val="00B050"/>
                </a:solidFill>
                <a:ea typeface="ＭＳ Ｐゴシック" panose="020B0600070205080204" pitchFamily="34" charset="-128"/>
              </a:rPr>
              <a:t>not qualifying as evolving</a:t>
            </a:r>
            <a:r>
              <a:rPr lang="en-US" altLang="en-US" sz="3200" dirty="0">
                <a:solidFill>
                  <a:srgbClr val="00B050"/>
                </a:solidFill>
                <a:ea typeface="ＭＳ Ｐゴシック" panose="020B0600070205080204" pitchFamily="34" charset="-128"/>
              </a:rPr>
              <a:t>.  </a:t>
            </a:r>
          </a:p>
          <a:p>
            <a:pPr eaLnBrk="1" hangingPunct="1">
              <a:lnSpc>
                <a:spcPct val="80000"/>
              </a:lnSpc>
            </a:pPr>
            <a:endParaRPr lang="en-US" altLang="en-US" dirty="0">
              <a:ea typeface="ＭＳ Ｐゴシック" panose="020B0600070205080204" pitchFamily="34" charset="-128"/>
            </a:endParaRPr>
          </a:p>
          <a:p>
            <a:pPr eaLnBrk="1" hangingPunct="1">
              <a:lnSpc>
                <a:spcPct val="80000"/>
              </a:lnSpc>
              <a:buFont typeface="Wingdings" panose="05000000000000000000" pitchFamily="2" charset="2"/>
              <a:buNone/>
            </a:pPr>
            <a:r>
              <a:rPr lang="en-US" altLang="en-US" sz="2000" dirty="0">
                <a:ea typeface="ＭＳ Ｐゴシック" panose="020B0600070205080204" pitchFamily="34" charset="-128"/>
              </a:rPr>
              <a:t>	</a:t>
            </a:r>
            <a:endParaRPr lang="en-US" altLang="en-US" sz="2000" dirty="0">
              <a:solidFill>
                <a:srgbClr val="FFFFFF"/>
              </a:solidFill>
              <a:ea typeface="ＭＳ Ｐゴシック" panose="020B0600070205080204" pitchFamily="34" charset="-128"/>
            </a:endParaRPr>
          </a:p>
        </p:txBody>
      </p:sp>
      <p:sp>
        <p:nvSpPr>
          <p:cNvPr id="70660" name="Espace réservé du numéro de diapositive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eaLnBrk="0" hangingPunct="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ea typeface="ＭＳ Ｐゴシック" panose="020B0600070205080204" pitchFamily="34" charset="-128"/>
              </a:defRPr>
            </a:lvl9pPr>
          </a:lstStyle>
          <a:p>
            <a:pPr eaLnBrk="1" fontAlgn="base" hangingPunct="1">
              <a:spcBef>
                <a:spcPct val="0"/>
              </a:spcBef>
              <a:spcAft>
                <a:spcPct val="0"/>
              </a:spcAft>
              <a:buClrTx/>
              <a:buSzTx/>
              <a:buNone/>
              <a:defRPr/>
            </a:pPr>
            <a:fld id="{BA46A9E8-ECE9-493B-9263-EB325B960817}" type="slidenum">
              <a:rPr lang="en-US" altLang="en-US" sz="1000">
                <a:solidFill>
                  <a:srgbClr val="FFFFFF"/>
                </a:solidFill>
              </a:rPr>
              <a:pPr eaLnBrk="1" fontAlgn="base" hangingPunct="1">
                <a:spcBef>
                  <a:spcPct val="0"/>
                </a:spcBef>
                <a:spcAft>
                  <a:spcPct val="0"/>
                </a:spcAft>
                <a:buClrTx/>
                <a:buSzTx/>
                <a:buNone/>
                <a:defRPr/>
              </a:pPr>
              <a:t>108</a:t>
            </a:fld>
            <a:endParaRPr lang="en-US" altLang="en-US" sz="1000" dirty="0">
              <a:solidFill>
                <a:srgbClr val="FFFFFF"/>
              </a:solidFill>
            </a:endParaRPr>
          </a:p>
        </p:txBody>
      </p:sp>
      <p:sp>
        <p:nvSpPr>
          <p:cNvPr id="5" name="Titel 4"/>
          <p:cNvSpPr txBox="1">
            <a:spLocks/>
          </p:cNvSpPr>
          <p:nvPr/>
        </p:nvSpPr>
        <p:spPr>
          <a:xfrm>
            <a:off x="685800" y="0"/>
            <a:ext cx="10957984" cy="79238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3200" dirty="0"/>
              <a:t>MAJOR MODIFIERS: FLUCTUATING</a:t>
            </a:r>
          </a:p>
        </p:txBody>
      </p:sp>
    </p:spTree>
    <p:extLst>
      <p:ext uri="{BB962C8B-B14F-4D97-AF65-F5344CB8AC3E}">
        <p14:creationId xmlns:p14="http://schemas.microsoft.com/office/powerpoint/2010/main" val="1298905623"/>
      </p:ext>
    </p:extLst>
  </p:cSld>
  <p:clrMapOvr>
    <a:masterClrMapping/>
  </p:clrMapOvr>
  <p:transition/>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4"/>
          <p:cNvSpPr txBox="1">
            <a:spLocks/>
          </p:cNvSpPr>
          <p:nvPr/>
        </p:nvSpPr>
        <p:spPr>
          <a:xfrm>
            <a:off x="685800" y="0"/>
            <a:ext cx="10957984" cy="79238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3200" dirty="0"/>
              <a:t>FLUCTUATION in FREQUENCY</a:t>
            </a:r>
          </a:p>
        </p:txBody>
      </p:sp>
      <p:pic>
        <p:nvPicPr>
          <p:cNvPr id="3" name="Inhaltsplatzhalter 2"/>
          <p:cNvPicPr>
            <a:picLocks noGrp="1" noChangeAspect="1"/>
          </p:cNvPicPr>
          <p:nvPr>
            <p:ph idx="1"/>
          </p:nvPr>
        </p:nvPicPr>
        <p:blipFill rotWithShape="1">
          <a:blip r:embed="rId3"/>
          <a:srcRect b="43678"/>
          <a:stretch/>
        </p:blipFill>
        <p:spPr>
          <a:xfrm>
            <a:off x="1418217" y="1927510"/>
            <a:ext cx="9355565" cy="2613140"/>
          </a:xfrm>
          <a:prstGeom prst="rect">
            <a:avLst/>
          </a:prstGeom>
        </p:spPr>
      </p:pic>
      <p:sp>
        <p:nvSpPr>
          <p:cNvPr id="8" name="Textfeld 7"/>
          <p:cNvSpPr txBox="1"/>
          <p:nvPr/>
        </p:nvSpPr>
        <p:spPr>
          <a:xfrm>
            <a:off x="1361358" y="852516"/>
            <a:ext cx="9493194" cy="830997"/>
          </a:xfrm>
          <a:prstGeom prst="rect">
            <a:avLst/>
          </a:prstGeom>
          <a:noFill/>
          <a:ln>
            <a:solidFill>
              <a:schemeClr val="tx1"/>
            </a:solidFill>
          </a:ln>
        </p:spPr>
        <p:txBody>
          <a:bodyPr wrap="square" rtlCol="0">
            <a:spAutoFit/>
          </a:bodyPr>
          <a:lstStyle/>
          <a:p>
            <a:pPr lvl="0"/>
            <a:r>
              <a:rPr lang="en-US" sz="1600" u="sng" dirty="0"/>
              <a:t>&gt;</a:t>
            </a:r>
            <a:r>
              <a:rPr lang="en-US" sz="1600" dirty="0"/>
              <a:t>3 changes, not more than one minute apart, in frequency (by at least 0.5 Hz), but </a:t>
            </a:r>
            <a:r>
              <a:rPr lang="en-US" sz="1600" i="1" dirty="0"/>
              <a:t>not qualifying as evolving</a:t>
            </a:r>
            <a:r>
              <a:rPr lang="en-US" sz="1600" dirty="0"/>
              <a:t>.  </a:t>
            </a:r>
          </a:p>
          <a:p>
            <a:pPr lvl="0"/>
            <a:r>
              <a:rPr lang="en-US" sz="1600" dirty="0"/>
              <a:t>This includes patterns fluctuating from 1 to 1.5 to 1 to 1.5 Hz. </a:t>
            </a:r>
          </a:p>
          <a:p>
            <a:pPr lvl="0"/>
            <a:r>
              <a:rPr lang="en-US" sz="1600" dirty="0"/>
              <a:t>In order to qualify as present, a single frequency must persist at least 3 cycles (e.g., 1 Hz for 3 s, or 3 Hz for 1 s).</a:t>
            </a:r>
            <a:endParaRPr lang="de-AT" sz="1600" dirty="0"/>
          </a:p>
        </p:txBody>
      </p:sp>
      <p:pic>
        <p:nvPicPr>
          <p:cNvPr id="9" name="Inhaltsplatzhalter 6">
            <a:extLst>
              <a:ext uri="{FF2B5EF4-FFF2-40B4-BE49-F238E27FC236}">
                <a16:creationId xmlns:a16="http://schemas.microsoft.com/office/drawing/2014/main" id="{5B48AC1E-54A2-4727-8C61-B883FD20BA12}"/>
              </a:ext>
            </a:extLst>
          </p:cNvPr>
          <p:cNvPicPr>
            <a:picLocks noChangeAspect="1"/>
          </p:cNvPicPr>
          <p:nvPr/>
        </p:nvPicPr>
        <p:blipFill rotWithShape="1">
          <a:blip r:embed="rId4"/>
          <a:srcRect t="31933" b="42443"/>
          <a:stretch/>
        </p:blipFill>
        <p:spPr>
          <a:xfrm>
            <a:off x="1142997" y="4602879"/>
            <a:ext cx="9711555" cy="1756120"/>
          </a:xfrm>
          <a:prstGeom prst="rect">
            <a:avLst/>
          </a:prstGeom>
        </p:spPr>
      </p:pic>
    </p:spTree>
    <p:extLst>
      <p:ext uri="{BB962C8B-B14F-4D97-AF65-F5344CB8AC3E}">
        <p14:creationId xmlns:p14="http://schemas.microsoft.com/office/powerpoint/2010/main" val="15005511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icture containing text, document&#10;&#10;Description automatically generated">
            <a:extLst>
              <a:ext uri="{FF2B5EF4-FFF2-40B4-BE49-F238E27FC236}">
                <a16:creationId xmlns:a16="http://schemas.microsoft.com/office/drawing/2014/main" id="{07874F4E-B1CE-4293-8999-09AF84201B7A}"/>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35497" y="-22054"/>
            <a:ext cx="9852512" cy="6365036"/>
          </a:xfrm>
        </p:spPr>
      </p:pic>
      <p:sp>
        <p:nvSpPr>
          <p:cNvPr id="15" name="Rechteck 14"/>
          <p:cNvSpPr/>
          <p:nvPr/>
        </p:nvSpPr>
        <p:spPr>
          <a:xfrm>
            <a:off x="3232299" y="4769320"/>
            <a:ext cx="45719" cy="11387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16" name="Rechteck 15"/>
          <p:cNvSpPr/>
          <p:nvPr/>
        </p:nvSpPr>
        <p:spPr>
          <a:xfrm flipV="1">
            <a:off x="4237074" y="130334"/>
            <a:ext cx="3333307" cy="5041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17" name="Rechteck 16"/>
          <p:cNvSpPr/>
          <p:nvPr/>
        </p:nvSpPr>
        <p:spPr>
          <a:xfrm>
            <a:off x="10796558" y="4746460"/>
            <a:ext cx="45719" cy="11387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18" name="Rechteck 17"/>
          <p:cNvSpPr/>
          <p:nvPr/>
        </p:nvSpPr>
        <p:spPr>
          <a:xfrm flipV="1">
            <a:off x="4134942" y="1558641"/>
            <a:ext cx="3333307" cy="5041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19" name="Rechteck 18"/>
          <p:cNvSpPr/>
          <p:nvPr/>
        </p:nvSpPr>
        <p:spPr>
          <a:xfrm flipV="1">
            <a:off x="4315046" y="3164545"/>
            <a:ext cx="3333307" cy="5041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20" name="Rechteck 19"/>
          <p:cNvSpPr/>
          <p:nvPr/>
        </p:nvSpPr>
        <p:spPr>
          <a:xfrm flipV="1">
            <a:off x="4251905" y="4646490"/>
            <a:ext cx="3333307" cy="5041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21" name="Rechteck 20"/>
          <p:cNvSpPr/>
          <p:nvPr/>
        </p:nvSpPr>
        <p:spPr>
          <a:xfrm flipH="1">
            <a:off x="4265725" y="180752"/>
            <a:ext cx="45719" cy="130655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22" name="Rechteck 21"/>
          <p:cNvSpPr/>
          <p:nvPr/>
        </p:nvSpPr>
        <p:spPr>
          <a:xfrm flipH="1">
            <a:off x="7379997" y="186714"/>
            <a:ext cx="45719" cy="142234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23" name="Rechteck 22"/>
          <p:cNvSpPr/>
          <p:nvPr/>
        </p:nvSpPr>
        <p:spPr>
          <a:xfrm flipH="1">
            <a:off x="4288583" y="3080416"/>
            <a:ext cx="45719" cy="157623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24" name="Rechteck 23"/>
          <p:cNvSpPr/>
          <p:nvPr/>
        </p:nvSpPr>
        <p:spPr>
          <a:xfrm flipH="1">
            <a:off x="7530348" y="3214963"/>
            <a:ext cx="45719" cy="149210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26" name="TextBox 5">
            <a:extLst>
              <a:ext uri="{FF2B5EF4-FFF2-40B4-BE49-F238E27FC236}">
                <a16:creationId xmlns:a16="http://schemas.microsoft.com/office/drawing/2014/main" id="{56F6F3B6-46CF-4E21-BF16-292332E979E5}"/>
              </a:ext>
            </a:extLst>
          </p:cNvPr>
          <p:cNvSpPr txBox="1"/>
          <p:nvPr/>
        </p:nvSpPr>
        <p:spPr>
          <a:xfrm>
            <a:off x="9492555" y="6252236"/>
            <a:ext cx="2699445" cy="577081"/>
          </a:xfrm>
          <a:prstGeom prst="rect">
            <a:avLst/>
          </a:prstGeom>
          <a:noFill/>
        </p:spPr>
        <p:txBody>
          <a:bodyPr wrap="square" rtlCol="0">
            <a:spAutoFit/>
          </a:bodyPr>
          <a:lstStyle/>
          <a:p>
            <a:r>
              <a:rPr lang="en-US" sz="1050" dirty="0"/>
              <a:t>Reproduced with permission from Hirsch LJ, Fong MWK, Brenner RP. Atlas of EEG in Critical Care, second edition, Wiley: 2022</a:t>
            </a:r>
            <a:endParaRPr lang="en-AU" sz="1050" dirty="0"/>
          </a:p>
        </p:txBody>
      </p:sp>
      <p:sp>
        <p:nvSpPr>
          <p:cNvPr id="27" name="Inhaltsplatzhalter 2">
            <a:extLst>
              <a:ext uri="{FF2B5EF4-FFF2-40B4-BE49-F238E27FC236}">
                <a16:creationId xmlns:a16="http://schemas.microsoft.com/office/drawing/2014/main" id="{577BA58A-F8FC-456B-8F64-E99F3F9B3DBB}"/>
              </a:ext>
            </a:extLst>
          </p:cNvPr>
          <p:cNvSpPr txBox="1">
            <a:spLocks/>
          </p:cNvSpPr>
          <p:nvPr/>
        </p:nvSpPr>
        <p:spPr>
          <a:xfrm>
            <a:off x="203953" y="6211084"/>
            <a:ext cx="10515600" cy="78517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dirty="0"/>
              <a:t>How is the background of this EEG best described?</a:t>
            </a:r>
          </a:p>
        </p:txBody>
      </p:sp>
    </p:spTree>
    <p:extLst>
      <p:ext uri="{BB962C8B-B14F-4D97-AF65-F5344CB8AC3E}">
        <p14:creationId xmlns:p14="http://schemas.microsoft.com/office/powerpoint/2010/main" val="4221754918"/>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hteck 12"/>
          <p:cNvSpPr/>
          <p:nvPr/>
        </p:nvSpPr>
        <p:spPr>
          <a:xfrm>
            <a:off x="8784299" y="4197086"/>
            <a:ext cx="288032" cy="1015965"/>
          </a:xfrm>
          <a:prstGeom prst="rect">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2400" dirty="0"/>
          </a:p>
        </p:txBody>
      </p:sp>
      <p:sp>
        <p:nvSpPr>
          <p:cNvPr id="15" name="Rechteck 14"/>
          <p:cNvSpPr/>
          <p:nvPr/>
        </p:nvSpPr>
        <p:spPr>
          <a:xfrm>
            <a:off x="10315218" y="1165251"/>
            <a:ext cx="529653" cy="2231444"/>
          </a:xfrm>
          <a:prstGeom prst="rect">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2400" dirty="0"/>
          </a:p>
        </p:txBody>
      </p:sp>
      <p:pic>
        <p:nvPicPr>
          <p:cNvPr id="2" name="Grafik 1"/>
          <p:cNvPicPr>
            <a:picLocks noChangeAspect="1"/>
          </p:cNvPicPr>
          <p:nvPr/>
        </p:nvPicPr>
        <p:blipFill>
          <a:blip r:embed="rId2"/>
          <a:stretch>
            <a:fillRect/>
          </a:stretch>
        </p:blipFill>
        <p:spPr>
          <a:xfrm>
            <a:off x="29234" y="334528"/>
            <a:ext cx="12162766" cy="5262736"/>
          </a:xfrm>
          <a:prstGeom prst="rect">
            <a:avLst/>
          </a:prstGeom>
        </p:spPr>
      </p:pic>
      <p:sp>
        <p:nvSpPr>
          <p:cNvPr id="18" name="Text Box 27"/>
          <p:cNvSpPr txBox="1">
            <a:spLocks noChangeArrowheads="1"/>
          </p:cNvSpPr>
          <p:nvPr/>
        </p:nvSpPr>
        <p:spPr bwMode="auto">
          <a:xfrm>
            <a:off x="450298" y="6306634"/>
            <a:ext cx="4627634" cy="369332"/>
          </a:xfrm>
          <a:prstGeom prst="rect">
            <a:avLst/>
          </a:prstGeom>
          <a:solidFill>
            <a:schemeClr val="bg1"/>
          </a:solidFill>
          <a:ln>
            <a:noFill/>
          </a:ln>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50000"/>
              </a:spcBef>
              <a:spcAft>
                <a:spcPct val="0"/>
              </a:spcAft>
              <a:defRPr/>
            </a:pPr>
            <a:r>
              <a:rPr lang="en-US" altLang="en-US" dirty="0"/>
              <a:t>Please describe the pattern</a:t>
            </a:r>
          </a:p>
        </p:txBody>
      </p:sp>
    </p:spTree>
    <p:extLst>
      <p:ext uri="{BB962C8B-B14F-4D97-AF65-F5344CB8AC3E}">
        <p14:creationId xmlns:p14="http://schemas.microsoft.com/office/powerpoint/2010/main" val="3163906019"/>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3"/>
          <a:stretch>
            <a:fillRect/>
          </a:stretch>
        </p:blipFill>
        <p:spPr>
          <a:xfrm>
            <a:off x="29234" y="313221"/>
            <a:ext cx="12162766" cy="5392955"/>
          </a:xfrm>
          <a:prstGeom prst="rect">
            <a:avLst/>
          </a:prstGeom>
        </p:spPr>
      </p:pic>
      <p:sp>
        <p:nvSpPr>
          <p:cNvPr id="4" name="Foliennummernplatzhalter 3"/>
          <p:cNvSpPr>
            <a:spLocks noGrp="1"/>
          </p:cNvSpPr>
          <p:nvPr>
            <p:ph type="sldNum" sz="quarter" idx="4294967295"/>
          </p:nvPr>
        </p:nvSpPr>
        <p:spPr>
          <a:xfrm>
            <a:off x="1" y="6493933"/>
            <a:ext cx="529167" cy="364067"/>
          </a:xfrm>
        </p:spPr>
        <p:txBody>
          <a:bodyPr/>
          <a:lstStyle/>
          <a:p>
            <a:fld id="{6E67549D-2F7D-4768-A2A7-30C380A2B649}" type="slidenum">
              <a:rPr lang="en-GB" smtClean="0"/>
              <a:t>111</a:t>
            </a:fld>
            <a:endParaRPr lang="en-GB" dirty="0"/>
          </a:p>
        </p:txBody>
      </p:sp>
      <p:sp>
        <p:nvSpPr>
          <p:cNvPr id="9" name="Textfeld 8"/>
          <p:cNvSpPr txBox="1"/>
          <p:nvPr/>
        </p:nvSpPr>
        <p:spPr>
          <a:xfrm>
            <a:off x="29234" y="5608319"/>
            <a:ext cx="11812647" cy="1384995"/>
          </a:xfrm>
          <a:prstGeom prst="rect">
            <a:avLst/>
          </a:prstGeom>
          <a:solidFill>
            <a:schemeClr val="bg1"/>
          </a:solidFill>
        </p:spPr>
        <p:txBody>
          <a:bodyPr wrap="square" rtlCol="0">
            <a:spAutoFit/>
          </a:bodyPr>
          <a:lstStyle/>
          <a:p>
            <a:r>
              <a:rPr lang="de-DE" sz="2400" dirty="0"/>
              <a:t>Lateralized Periodic Discharges, fluctuating. </a:t>
            </a:r>
            <a:r>
              <a:rPr lang="de-DE" sz="2000" dirty="0"/>
              <a:t>This EEG is shown on a compressed time scale to demonstrate LPDs slowing from 1 Hz to 0.5 Hz for &lt;1 minute (1st change) and then accelerating back to 1 Hz (2nd change). This patient had fluctuating LPDs but in order to qualify as fluctuation there would have to be at least 3 changes not more than 1 min apart (3rd change not shown). </a:t>
            </a:r>
            <a:endParaRPr lang="de-AT" sz="1400" dirty="0"/>
          </a:p>
        </p:txBody>
      </p:sp>
      <p:sp>
        <p:nvSpPr>
          <p:cNvPr id="10" name="Pfeil nach rechts 9"/>
          <p:cNvSpPr/>
          <p:nvPr/>
        </p:nvSpPr>
        <p:spPr>
          <a:xfrm>
            <a:off x="2663216" y="2446090"/>
            <a:ext cx="2381114" cy="22953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11" name="Textfeld 10"/>
          <p:cNvSpPr txBox="1"/>
          <p:nvPr/>
        </p:nvSpPr>
        <p:spPr>
          <a:xfrm>
            <a:off x="2663217" y="2120401"/>
            <a:ext cx="2381113" cy="338554"/>
          </a:xfrm>
          <a:prstGeom prst="rect">
            <a:avLst/>
          </a:prstGeom>
          <a:solidFill>
            <a:schemeClr val="accent1">
              <a:lumMod val="20000"/>
              <a:lumOff val="80000"/>
            </a:schemeClr>
          </a:solidFill>
          <a:ln>
            <a:solidFill>
              <a:schemeClr val="accent1">
                <a:lumMod val="75000"/>
              </a:schemeClr>
            </a:solidFill>
          </a:ln>
        </p:spPr>
        <p:txBody>
          <a:bodyPr wrap="square" rtlCol="0">
            <a:spAutoFit/>
          </a:bodyPr>
          <a:lstStyle/>
          <a:p>
            <a:pPr algn="ctr"/>
            <a:r>
              <a:rPr lang="de-AT" sz="1600" dirty="0"/>
              <a:t>1</a:t>
            </a:r>
            <a:r>
              <a:rPr lang="de-AT" sz="1600" baseline="30000" dirty="0"/>
              <a:t>st</a:t>
            </a:r>
            <a:r>
              <a:rPr lang="de-AT" sz="1600" dirty="0"/>
              <a:t> change (1 Hz to 0.5 Hz)</a:t>
            </a:r>
          </a:p>
        </p:txBody>
      </p:sp>
      <p:sp>
        <p:nvSpPr>
          <p:cNvPr id="27" name="Geschweifte Klammer rechts 26"/>
          <p:cNvSpPr/>
          <p:nvPr/>
        </p:nvSpPr>
        <p:spPr>
          <a:xfrm rot="5400000">
            <a:off x="2323049" y="135065"/>
            <a:ext cx="229529" cy="2625252"/>
          </a:xfrm>
          <a:prstGeom prst="rightBrace">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de-AT" dirty="0"/>
          </a:p>
        </p:txBody>
      </p:sp>
      <p:sp>
        <p:nvSpPr>
          <p:cNvPr id="28" name="Geschweifte Klammer rechts 27"/>
          <p:cNvSpPr/>
          <p:nvPr/>
        </p:nvSpPr>
        <p:spPr>
          <a:xfrm rot="5400000">
            <a:off x="6205956" y="-1068859"/>
            <a:ext cx="227640" cy="5034988"/>
          </a:xfrm>
          <a:prstGeom prst="rightBrace">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de-AT" dirty="0"/>
          </a:p>
        </p:txBody>
      </p:sp>
      <p:sp>
        <p:nvSpPr>
          <p:cNvPr id="30" name="Geschweifte Klammer rechts 29"/>
          <p:cNvSpPr/>
          <p:nvPr/>
        </p:nvSpPr>
        <p:spPr>
          <a:xfrm rot="5400000">
            <a:off x="10246184" y="-26512"/>
            <a:ext cx="238625" cy="2952768"/>
          </a:xfrm>
          <a:prstGeom prst="rightBrace">
            <a:avLst>
              <a:gd name="adj1" fmla="val 8332"/>
              <a:gd name="adj2" fmla="val 50000"/>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de-AT" dirty="0"/>
          </a:p>
        </p:txBody>
      </p:sp>
      <p:sp>
        <p:nvSpPr>
          <p:cNvPr id="31" name="Pfeil nach rechts 30"/>
          <p:cNvSpPr/>
          <p:nvPr/>
        </p:nvSpPr>
        <p:spPr>
          <a:xfrm>
            <a:off x="7668491" y="2434287"/>
            <a:ext cx="2381114" cy="22953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32" name="Textfeld 31"/>
          <p:cNvSpPr txBox="1"/>
          <p:nvPr/>
        </p:nvSpPr>
        <p:spPr>
          <a:xfrm>
            <a:off x="7672390" y="2089304"/>
            <a:ext cx="2433443" cy="338554"/>
          </a:xfrm>
          <a:prstGeom prst="rect">
            <a:avLst/>
          </a:prstGeom>
          <a:solidFill>
            <a:schemeClr val="accent1">
              <a:lumMod val="20000"/>
              <a:lumOff val="80000"/>
            </a:schemeClr>
          </a:solidFill>
          <a:ln>
            <a:solidFill>
              <a:schemeClr val="accent1">
                <a:lumMod val="75000"/>
              </a:schemeClr>
            </a:solidFill>
          </a:ln>
        </p:spPr>
        <p:txBody>
          <a:bodyPr wrap="square" rtlCol="0">
            <a:spAutoFit/>
          </a:bodyPr>
          <a:lstStyle/>
          <a:p>
            <a:pPr algn="ctr"/>
            <a:r>
              <a:rPr lang="de-AT" sz="1600" dirty="0"/>
              <a:t>2</a:t>
            </a:r>
            <a:r>
              <a:rPr lang="de-AT" sz="1600" baseline="30000" dirty="0"/>
              <a:t>nd</a:t>
            </a:r>
            <a:r>
              <a:rPr lang="de-AT" sz="1600" dirty="0"/>
              <a:t> change (0.5 Hz to 1 Hz)</a:t>
            </a:r>
          </a:p>
        </p:txBody>
      </p:sp>
      <p:sp>
        <p:nvSpPr>
          <p:cNvPr id="33" name="Textfeld 32"/>
          <p:cNvSpPr txBox="1"/>
          <p:nvPr/>
        </p:nvSpPr>
        <p:spPr>
          <a:xfrm>
            <a:off x="2084956" y="1574116"/>
            <a:ext cx="705715" cy="369332"/>
          </a:xfrm>
          <a:prstGeom prst="rect">
            <a:avLst/>
          </a:prstGeom>
          <a:solidFill>
            <a:schemeClr val="bg1"/>
          </a:solidFill>
          <a:ln>
            <a:solidFill>
              <a:schemeClr val="accent1">
                <a:lumMod val="75000"/>
              </a:schemeClr>
            </a:solidFill>
          </a:ln>
        </p:spPr>
        <p:txBody>
          <a:bodyPr wrap="square" rtlCol="0">
            <a:spAutoFit/>
          </a:bodyPr>
          <a:lstStyle/>
          <a:p>
            <a:pPr algn="ctr"/>
            <a:r>
              <a:rPr lang="de-AT" dirty="0"/>
              <a:t>1 Hz</a:t>
            </a:r>
          </a:p>
        </p:txBody>
      </p:sp>
      <p:sp>
        <p:nvSpPr>
          <p:cNvPr id="34" name="Textfeld 33"/>
          <p:cNvSpPr txBox="1"/>
          <p:nvPr/>
        </p:nvSpPr>
        <p:spPr>
          <a:xfrm>
            <a:off x="5931228" y="1587513"/>
            <a:ext cx="863237" cy="369332"/>
          </a:xfrm>
          <a:prstGeom prst="rect">
            <a:avLst/>
          </a:prstGeom>
          <a:solidFill>
            <a:schemeClr val="bg1"/>
          </a:solidFill>
          <a:ln>
            <a:solidFill>
              <a:schemeClr val="accent1">
                <a:lumMod val="75000"/>
              </a:schemeClr>
            </a:solidFill>
          </a:ln>
        </p:spPr>
        <p:txBody>
          <a:bodyPr wrap="square" rtlCol="0">
            <a:spAutoFit/>
          </a:bodyPr>
          <a:lstStyle/>
          <a:p>
            <a:pPr algn="ctr"/>
            <a:r>
              <a:rPr lang="de-AT" dirty="0"/>
              <a:t>0.5 Hz</a:t>
            </a:r>
          </a:p>
        </p:txBody>
      </p:sp>
      <p:sp>
        <p:nvSpPr>
          <p:cNvPr id="35" name="Textfeld 34"/>
          <p:cNvSpPr txBox="1"/>
          <p:nvPr/>
        </p:nvSpPr>
        <p:spPr>
          <a:xfrm>
            <a:off x="10059889" y="1574116"/>
            <a:ext cx="705715" cy="369332"/>
          </a:xfrm>
          <a:prstGeom prst="rect">
            <a:avLst/>
          </a:prstGeom>
          <a:solidFill>
            <a:schemeClr val="bg1"/>
          </a:solidFill>
          <a:ln>
            <a:solidFill>
              <a:schemeClr val="accent1">
                <a:lumMod val="75000"/>
              </a:schemeClr>
            </a:solidFill>
          </a:ln>
        </p:spPr>
        <p:txBody>
          <a:bodyPr wrap="square" rtlCol="0">
            <a:spAutoFit/>
          </a:bodyPr>
          <a:lstStyle/>
          <a:p>
            <a:pPr algn="ctr"/>
            <a:r>
              <a:rPr lang="de-AT" dirty="0"/>
              <a:t>1 Hz</a:t>
            </a:r>
          </a:p>
        </p:txBody>
      </p:sp>
      <p:sp>
        <p:nvSpPr>
          <p:cNvPr id="3" name="Rechteck 2"/>
          <p:cNvSpPr/>
          <p:nvPr/>
        </p:nvSpPr>
        <p:spPr>
          <a:xfrm>
            <a:off x="5852780" y="67568"/>
            <a:ext cx="786811" cy="317033"/>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cxnSp>
        <p:nvCxnSpPr>
          <p:cNvPr id="38" name="Gerade Verbindung mit Pfeil 37"/>
          <p:cNvCxnSpPr>
            <a:cxnSpLocks/>
          </p:cNvCxnSpPr>
          <p:nvPr/>
        </p:nvCxnSpPr>
        <p:spPr>
          <a:xfrm flipV="1">
            <a:off x="3750440" y="370992"/>
            <a:ext cx="5108608" cy="1"/>
          </a:xfrm>
          <a:prstGeom prst="straightConnector1">
            <a:avLst/>
          </a:prstGeom>
          <a:ln w="38100">
            <a:headEnd type="arrow"/>
            <a:tailEnd type="arrow"/>
          </a:ln>
        </p:spPr>
        <p:style>
          <a:lnRef idx="1">
            <a:schemeClr val="accent1"/>
          </a:lnRef>
          <a:fillRef idx="0">
            <a:schemeClr val="accent1"/>
          </a:fillRef>
          <a:effectRef idx="0">
            <a:schemeClr val="accent1"/>
          </a:effectRef>
          <a:fontRef idx="minor">
            <a:schemeClr val="tx1"/>
          </a:fontRef>
        </p:style>
      </p:cxnSp>
      <p:sp>
        <p:nvSpPr>
          <p:cNvPr id="39" name="Textfeld 38"/>
          <p:cNvSpPr txBox="1"/>
          <p:nvPr/>
        </p:nvSpPr>
        <p:spPr>
          <a:xfrm>
            <a:off x="5852780" y="72197"/>
            <a:ext cx="686157" cy="307777"/>
          </a:xfrm>
          <a:prstGeom prst="rect">
            <a:avLst/>
          </a:prstGeom>
          <a:noFill/>
        </p:spPr>
        <p:txBody>
          <a:bodyPr wrap="square" rtlCol="0">
            <a:spAutoFit/>
          </a:bodyPr>
          <a:lstStyle/>
          <a:p>
            <a:pPr algn="ctr"/>
            <a:r>
              <a:rPr lang="de-AT" sz="1400" dirty="0">
                <a:latin typeface="+mn-lt"/>
              </a:rPr>
              <a:t>&lt;</a:t>
            </a:r>
            <a:r>
              <a:rPr lang="de-AT" sz="1400" dirty="0"/>
              <a:t>1 </a:t>
            </a:r>
            <a:r>
              <a:rPr lang="de-AT" sz="1400" dirty="0">
                <a:latin typeface="+mn-lt"/>
              </a:rPr>
              <a:t>min</a:t>
            </a:r>
          </a:p>
        </p:txBody>
      </p:sp>
      <p:cxnSp>
        <p:nvCxnSpPr>
          <p:cNvPr id="42" name="Gerade Verbindung mit Pfeil 41"/>
          <p:cNvCxnSpPr>
            <a:cxnSpLocks/>
          </p:cNvCxnSpPr>
          <p:nvPr/>
        </p:nvCxnSpPr>
        <p:spPr>
          <a:xfrm flipV="1">
            <a:off x="8859048" y="363891"/>
            <a:ext cx="3184410" cy="3887"/>
          </a:xfrm>
          <a:prstGeom prst="straightConnector1">
            <a:avLst/>
          </a:prstGeom>
          <a:ln w="38100">
            <a:headEnd type="arrow"/>
            <a:tailEnd type="none"/>
          </a:ln>
        </p:spPr>
        <p:style>
          <a:lnRef idx="1">
            <a:schemeClr val="accent1"/>
          </a:lnRef>
          <a:fillRef idx="0">
            <a:schemeClr val="accent1"/>
          </a:fillRef>
          <a:effectRef idx="0">
            <a:schemeClr val="accent1"/>
          </a:effectRef>
          <a:fontRef idx="minor">
            <a:schemeClr val="tx1"/>
          </a:fontRef>
        </p:style>
      </p:cxnSp>
      <p:sp>
        <p:nvSpPr>
          <p:cNvPr id="43" name="Rechteck 42"/>
          <p:cNvSpPr/>
          <p:nvPr/>
        </p:nvSpPr>
        <p:spPr>
          <a:xfrm>
            <a:off x="10855841" y="42531"/>
            <a:ext cx="786811" cy="317033"/>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44" name="Textfeld 43"/>
          <p:cNvSpPr txBox="1"/>
          <p:nvPr/>
        </p:nvSpPr>
        <p:spPr>
          <a:xfrm>
            <a:off x="10888526" y="92832"/>
            <a:ext cx="686157" cy="307777"/>
          </a:xfrm>
          <a:prstGeom prst="rect">
            <a:avLst/>
          </a:prstGeom>
          <a:noFill/>
        </p:spPr>
        <p:txBody>
          <a:bodyPr wrap="square" rtlCol="0">
            <a:spAutoFit/>
          </a:bodyPr>
          <a:lstStyle/>
          <a:p>
            <a:pPr algn="ctr"/>
            <a:r>
              <a:rPr lang="de-AT" sz="1400" dirty="0">
                <a:latin typeface="+mn-lt"/>
              </a:rPr>
              <a:t>&lt;</a:t>
            </a:r>
            <a:r>
              <a:rPr lang="de-AT" sz="1400" dirty="0"/>
              <a:t>1 </a:t>
            </a:r>
            <a:r>
              <a:rPr lang="de-AT" sz="1400" dirty="0">
                <a:latin typeface="+mn-lt"/>
              </a:rPr>
              <a:t>min</a:t>
            </a:r>
          </a:p>
        </p:txBody>
      </p:sp>
    </p:spTree>
    <p:extLst>
      <p:ext uri="{BB962C8B-B14F-4D97-AF65-F5344CB8AC3E}">
        <p14:creationId xmlns:p14="http://schemas.microsoft.com/office/powerpoint/2010/main" val="3953505282"/>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4"/>
          <p:cNvSpPr txBox="1">
            <a:spLocks/>
          </p:cNvSpPr>
          <p:nvPr/>
        </p:nvSpPr>
        <p:spPr>
          <a:xfrm>
            <a:off x="685800" y="0"/>
            <a:ext cx="10957984" cy="79238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3200" dirty="0"/>
              <a:t>FLUCTUATION in LOCATION</a:t>
            </a:r>
          </a:p>
        </p:txBody>
      </p:sp>
      <p:sp>
        <p:nvSpPr>
          <p:cNvPr id="8" name="Textfeld 7"/>
          <p:cNvSpPr txBox="1"/>
          <p:nvPr/>
        </p:nvSpPr>
        <p:spPr>
          <a:xfrm>
            <a:off x="438078" y="787332"/>
            <a:ext cx="11453428" cy="830997"/>
          </a:xfrm>
          <a:prstGeom prst="rect">
            <a:avLst/>
          </a:prstGeom>
          <a:noFill/>
          <a:ln>
            <a:solidFill>
              <a:schemeClr val="tx1"/>
            </a:solidFill>
          </a:ln>
        </p:spPr>
        <p:txBody>
          <a:bodyPr wrap="square" rtlCol="0">
            <a:spAutoFit/>
          </a:bodyPr>
          <a:lstStyle/>
          <a:p>
            <a:pPr lvl="0"/>
            <a:r>
              <a:rPr lang="en-US" sz="1600" u="sng" dirty="0"/>
              <a:t>&gt;</a:t>
            </a:r>
            <a:r>
              <a:rPr lang="en-US" sz="1600" dirty="0"/>
              <a:t>3 changes, not more than one minute apart, in location (by at least 1 standard inter-electrode distance), but </a:t>
            </a:r>
            <a:r>
              <a:rPr lang="en-US" sz="1600" i="1" dirty="0"/>
              <a:t>not qualifying as evolving</a:t>
            </a:r>
            <a:r>
              <a:rPr lang="en-US" sz="1600" dirty="0"/>
              <a:t>.  This includes patterns spreading in and out of a single electrode repeatedly. </a:t>
            </a:r>
          </a:p>
          <a:p>
            <a:pPr lvl="0"/>
            <a:r>
              <a:rPr lang="en-US" sz="1600" dirty="0"/>
              <a:t>In order to qualify as present, a single location must persist at least 3 cycles.</a:t>
            </a:r>
            <a:endParaRPr lang="de-AT" sz="1600" dirty="0"/>
          </a:p>
        </p:txBody>
      </p:sp>
      <p:pic>
        <p:nvPicPr>
          <p:cNvPr id="3" name="Inhaltsplatzhalter 2"/>
          <p:cNvPicPr>
            <a:picLocks noGrp="1" noChangeAspect="1"/>
          </p:cNvPicPr>
          <p:nvPr>
            <p:ph idx="1"/>
          </p:nvPr>
        </p:nvPicPr>
        <p:blipFill>
          <a:blip r:embed="rId3"/>
          <a:stretch>
            <a:fillRect/>
          </a:stretch>
        </p:blipFill>
        <p:spPr>
          <a:xfrm>
            <a:off x="1667887" y="1769139"/>
            <a:ext cx="8981194" cy="4727353"/>
          </a:xfrm>
          <a:prstGeom prst="rect">
            <a:avLst/>
          </a:prstGeom>
        </p:spPr>
      </p:pic>
    </p:spTree>
    <p:extLst>
      <p:ext uri="{BB962C8B-B14F-4D97-AF65-F5344CB8AC3E}">
        <p14:creationId xmlns:p14="http://schemas.microsoft.com/office/powerpoint/2010/main" val="3137495315"/>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4"/>
          <p:cNvSpPr txBox="1">
            <a:spLocks/>
          </p:cNvSpPr>
          <p:nvPr/>
        </p:nvSpPr>
        <p:spPr>
          <a:xfrm>
            <a:off x="685800" y="0"/>
            <a:ext cx="10957984" cy="79238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3200" dirty="0"/>
              <a:t>FLUCTUATION in LOCATION</a:t>
            </a:r>
          </a:p>
        </p:txBody>
      </p:sp>
      <p:pic>
        <p:nvPicPr>
          <p:cNvPr id="9" name="Inhaltsplatzhalter 8"/>
          <p:cNvPicPr>
            <a:picLocks noGrp="1" noChangeAspect="1"/>
          </p:cNvPicPr>
          <p:nvPr>
            <p:ph idx="1"/>
          </p:nvPr>
        </p:nvPicPr>
        <p:blipFill>
          <a:blip r:embed="rId3"/>
          <a:stretch>
            <a:fillRect/>
          </a:stretch>
        </p:blipFill>
        <p:spPr>
          <a:xfrm>
            <a:off x="2197462" y="741057"/>
            <a:ext cx="7934660" cy="5666624"/>
          </a:xfrm>
          <a:prstGeom prst="rect">
            <a:avLst/>
          </a:prstGeom>
        </p:spPr>
      </p:pic>
    </p:spTree>
    <p:extLst>
      <p:ext uri="{BB962C8B-B14F-4D97-AF65-F5344CB8AC3E}">
        <p14:creationId xmlns:p14="http://schemas.microsoft.com/office/powerpoint/2010/main" val="1326262358"/>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47461C6-038B-4721-8E39-D1B219D8EF61}"/>
              </a:ext>
            </a:extLst>
          </p:cNvPr>
          <p:cNvSpPr>
            <a:spLocks noGrp="1"/>
          </p:cNvSpPr>
          <p:nvPr>
            <p:ph idx="1"/>
          </p:nvPr>
        </p:nvSpPr>
        <p:spPr>
          <a:xfrm>
            <a:off x="318303" y="1522070"/>
            <a:ext cx="11486601" cy="5335930"/>
          </a:xfrm>
        </p:spPr>
        <p:txBody>
          <a:bodyPr>
            <a:normAutofit/>
          </a:bodyPr>
          <a:lstStyle/>
          <a:p>
            <a:r>
              <a:rPr lang="en-US" sz="2400" dirty="0"/>
              <a:t>Many patterns including seizures can be reproducibly brought about or exacerbated by an alerting stimulus, with or without clinical alerting, when a patient is in their less-stimulated state. The phenomenon was initially described as stimulus-induced rhythmic, periodic, or ictal appearing discharges (SIRPIDs). Since then, it has become evident that the content of the stimulus-induced pattern, rather than the fact that it is stimulus induced or not, carries the majority of significance. It is therefore encouraged to apply the term stimulus induced (SI-) or stimulus terminated (ST-) to the respective RPPs or seizures, as opposed to referring to them as a collective</a:t>
            </a:r>
            <a:r>
              <a:rPr lang="en-US" dirty="0"/>
              <a:t>. </a:t>
            </a:r>
          </a:p>
          <a:p>
            <a:r>
              <a:rPr lang="en-US" dirty="0"/>
              <a:t>Patterns can be classified as:</a:t>
            </a:r>
          </a:p>
          <a:p>
            <a:pPr lvl="1"/>
            <a:r>
              <a:rPr lang="en-US" dirty="0">
                <a:solidFill>
                  <a:srgbClr val="00B050"/>
                </a:solidFill>
              </a:rPr>
              <a:t>Stimulus induced (SI-)</a:t>
            </a:r>
          </a:p>
          <a:p>
            <a:pPr lvl="1"/>
            <a:r>
              <a:rPr lang="en-US" dirty="0">
                <a:solidFill>
                  <a:srgbClr val="00B050"/>
                </a:solidFill>
              </a:rPr>
              <a:t>Stimulus terminated (ST-)</a:t>
            </a:r>
          </a:p>
          <a:p>
            <a:pPr lvl="1"/>
            <a:r>
              <a:rPr lang="en-US" dirty="0">
                <a:solidFill>
                  <a:srgbClr val="00B050"/>
                </a:solidFill>
              </a:rPr>
              <a:t>Spontaneous</a:t>
            </a:r>
          </a:p>
          <a:p>
            <a:pPr lvl="1"/>
            <a:r>
              <a:rPr lang="en-US" dirty="0">
                <a:solidFill>
                  <a:srgbClr val="00B050"/>
                </a:solidFill>
              </a:rPr>
              <a:t>Unknown, including unclear and untested</a:t>
            </a:r>
          </a:p>
        </p:txBody>
      </p:sp>
      <p:sp>
        <p:nvSpPr>
          <p:cNvPr id="5" name="Titel 4">
            <a:extLst>
              <a:ext uri="{FF2B5EF4-FFF2-40B4-BE49-F238E27FC236}">
                <a16:creationId xmlns:a16="http://schemas.microsoft.com/office/drawing/2014/main" id="{9DBB4CA9-5151-47E1-8891-A61532A6B70B}"/>
              </a:ext>
            </a:extLst>
          </p:cNvPr>
          <p:cNvSpPr txBox="1">
            <a:spLocks noGrp="1"/>
          </p:cNvSpPr>
          <p:nvPr>
            <p:ph type="title"/>
          </p:nvPr>
        </p:nvSpPr>
        <p:spPr>
          <a:xfrm>
            <a:off x="913615" y="136124"/>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3200" dirty="0"/>
              <a:t>MAJOR MODIFIERS: STIMULUS INDUCED/ TERMINATED</a:t>
            </a:r>
          </a:p>
        </p:txBody>
      </p:sp>
    </p:spTree>
    <p:extLst>
      <p:ext uri="{BB962C8B-B14F-4D97-AF65-F5344CB8AC3E}">
        <p14:creationId xmlns:p14="http://schemas.microsoft.com/office/powerpoint/2010/main" val="2952268213"/>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nhaltsplatzhalter 4"/>
          <p:cNvPicPr>
            <a:picLocks noGrp="1" noChangeAspect="1"/>
          </p:cNvPicPr>
          <p:nvPr>
            <p:ph idx="1"/>
          </p:nvPr>
        </p:nvPicPr>
        <p:blipFill>
          <a:blip r:embed="rId3"/>
          <a:stretch>
            <a:fillRect/>
          </a:stretch>
        </p:blipFill>
        <p:spPr>
          <a:xfrm>
            <a:off x="164891" y="0"/>
            <a:ext cx="11915370" cy="6230679"/>
          </a:xfrm>
          <a:prstGeom prst="rect">
            <a:avLst/>
          </a:prstGeom>
        </p:spPr>
      </p:pic>
      <p:sp>
        <p:nvSpPr>
          <p:cNvPr id="3" name="Textfeld 2"/>
          <p:cNvSpPr txBox="1"/>
          <p:nvPr/>
        </p:nvSpPr>
        <p:spPr>
          <a:xfrm>
            <a:off x="164891" y="6356350"/>
            <a:ext cx="11388677" cy="400110"/>
          </a:xfrm>
          <a:prstGeom prst="rect">
            <a:avLst/>
          </a:prstGeom>
          <a:noFill/>
        </p:spPr>
        <p:txBody>
          <a:bodyPr wrap="square" rtlCol="0">
            <a:spAutoFit/>
          </a:bodyPr>
          <a:lstStyle/>
          <a:p>
            <a:r>
              <a:rPr lang="de-DE" sz="2000" dirty="0"/>
              <a:t>Describe the EEG changes following stimulation with sternal rub at the time of the red bar</a:t>
            </a:r>
            <a:endParaRPr lang="de-AT" sz="2000" dirty="0"/>
          </a:p>
        </p:txBody>
      </p:sp>
    </p:spTree>
    <p:extLst>
      <p:ext uri="{BB962C8B-B14F-4D97-AF65-F5344CB8AC3E}">
        <p14:creationId xmlns:p14="http://schemas.microsoft.com/office/powerpoint/2010/main" val="1373270341"/>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nhaltsplatzhalter 4"/>
          <p:cNvPicPr>
            <a:picLocks noGrp="1" noChangeAspect="1"/>
          </p:cNvPicPr>
          <p:nvPr>
            <p:ph idx="1"/>
          </p:nvPr>
        </p:nvPicPr>
        <p:blipFill>
          <a:blip r:embed="rId3"/>
          <a:stretch>
            <a:fillRect/>
          </a:stretch>
        </p:blipFill>
        <p:spPr>
          <a:xfrm>
            <a:off x="164891" y="-1"/>
            <a:ext cx="11915370" cy="6230679"/>
          </a:xfrm>
          <a:prstGeom prst="rect">
            <a:avLst/>
          </a:prstGeom>
        </p:spPr>
      </p:pic>
      <p:sp>
        <p:nvSpPr>
          <p:cNvPr id="4" name="Textfeld 3"/>
          <p:cNvSpPr txBox="1"/>
          <p:nvPr/>
        </p:nvSpPr>
        <p:spPr>
          <a:xfrm>
            <a:off x="164891" y="6119336"/>
            <a:ext cx="11422847" cy="738664"/>
          </a:xfrm>
          <a:prstGeom prst="rect">
            <a:avLst/>
          </a:prstGeom>
          <a:solidFill>
            <a:schemeClr val="bg1"/>
          </a:solidFill>
        </p:spPr>
        <p:txBody>
          <a:bodyPr wrap="square" rtlCol="0">
            <a:spAutoFit/>
          </a:bodyPr>
          <a:lstStyle/>
          <a:p>
            <a:r>
              <a:rPr lang="de-DE" sz="2400" dirty="0"/>
              <a:t>Stimulus Induced Generalized Periodic Discharges, SI-GPD</a:t>
            </a:r>
            <a:endParaRPr lang="de-DE" dirty="0">
              <a:solidFill>
                <a:schemeClr val="bg1">
                  <a:lumMod val="65000"/>
                </a:schemeClr>
              </a:solidFill>
            </a:endParaRPr>
          </a:p>
          <a:p>
            <a:r>
              <a:rPr lang="de-DE" dirty="0"/>
              <a:t>(0.5 Hz) </a:t>
            </a:r>
            <a:endParaRPr lang="de-AT" dirty="0"/>
          </a:p>
        </p:txBody>
      </p:sp>
    </p:spTree>
    <p:extLst>
      <p:ext uri="{BB962C8B-B14F-4D97-AF65-F5344CB8AC3E}">
        <p14:creationId xmlns:p14="http://schemas.microsoft.com/office/powerpoint/2010/main" val="2136833571"/>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4"/>
          <p:cNvSpPr txBox="1">
            <a:spLocks/>
          </p:cNvSpPr>
          <p:nvPr/>
        </p:nvSpPr>
        <p:spPr>
          <a:xfrm>
            <a:off x="685800" y="0"/>
            <a:ext cx="10957984" cy="79238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3200" dirty="0"/>
              <a:t>SIRPIDs: example 2B</a:t>
            </a:r>
          </a:p>
        </p:txBody>
      </p:sp>
      <p:pic>
        <p:nvPicPr>
          <p:cNvPr id="5" name="Content Placeholder 4" descr="Figure 12 Hirsch FigureSIRPIDEEG+video"/>
          <p:cNvPicPr>
            <a:picLocks noGrp="1" noChangeAspect="1" noChangeArrowheads="1"/>
          </p:cNvPicPr>
          <p:nvPr>
            <p:ph idx="4294967295"/>
          </p:nvPr>
        </p:nvPicPr>
        <p:blipFill>
          <a:blip r:embed="rId3" cstate="print"/>
          <a:srcRect/>
          <a:stretch>
            <a:fillRect/>
          </a:stretch>
        </p:blipFill>
        <p:spPr>
          <a:xfrm>
            <a:off x="401666" y="0"/>
            <a:ext cx="10691056" cy="6260578"/>
          </a:xfrm>
        </p:spPr>
      </p:pic>
      <p:sp>
        <p:nvSpPr>
          <p:cNvPr id="8" name="TextBox 5">
            <a:extLst>
              <a:ext uri="{FF2B5EF4-FFF2-40B4-BE49-F238E27FC236}">
                <a16:creationId xmlns:a16="http://schemas.microsoft.com/office/drawing/2014/main" id="{56F6F3B6-46CF-4E21-BF16-292332E979E5}"/>
              </a:ext>
            </a:extLst>
          </p:cNvPr>
          <p:cNvSpPr txBox="1"/>
          <p:nvPr/>
        </p:nvSpPr>
        <p:spPr>
          <a:xfrm>
            <a:off x="9492555" y="6442502"/>
            <a:ext cx="2699445" cy="415498"/>
          </a:xfrm>
          <a:prstGeom prst="rect">
            <a:avLst/>
          </a:prstGeom>
          <a:solidFill>
            <a:schemeClr val="bg1"/>
          </a:solidFill>
        </p:spPr>
        <p:txBody>
          <a:bodyPr wrap="square" rtlCol="0">
            <a:spAutoFit/>
          </a:bodyPr>
          <a:lstStyle/>
          <a:p>
            <a:r>
              <a:rPr lang="en-US" sz="1050" dirty="0"/>
              <a:t>Reproduced with permission from </a:t>
            </a:r>
            <a:r>
              <a:rPr lang="de-AT" sz="1050" dirty="0"/>
              <a:t>Hirsch LJ, et al. Epilepsia 2008 </a:t>
            </a:r>
            <a:endParaRPr lang="en-AU" sz="1050" dirty="0"/>
          </a:p>
        </p:txBody>
      </p:sp>
      <p:sp>
        <p:nvSpPr>
          <p:cNvPr id="7" name="Textfeld 6"/>
          <p:cNvSpPr txBox="1"/>
          <p:nvPr/>
        </p:nvSpPr>
        <p:spPr>
          <a:xfrm>
            <a:off x="401666" y="6321365"/>
            <a:ext cx="8557696" cy="400110"/>
          </a:xfrm>
          <a:prstGeom prst="rect">
            <a:avLst/>
          </a:prstGeom>
          <a:solidFill>
            <a:schemeClr val="bg1">
              <a:alpha val="49000"/>
            </a:schemeClr>
          </a:solidFill>
        </p:spPr>
        <p:txBody>
          <a:bodyPr wrap="square" rtlCol="0">
            <a:spAutoFit/>
          </a:bodyPr>
          <a:lstStyle/>
          <a:p>
            <a:r>
              <a:rPr lang="de-DE" sz="2000" dirty="0"/>
              <a:t>Please classify the EEG; intranasal tickle was performed in the middle of part A</a:t>
            </a:r>
            <a:endParaRPr lang="de-AT" sz="2000" dirty="0"/>
          </a:p>
        </p:txBody>
      </p:sp>
    </p:spTree>
    <p:extLst>
      <p:ext uri="{BB962C8B-B14F-4D97-AF65-F5344CB8AC3E}">
        <p14:creationId xmlns:p14="http://schemas.microsoft.com/office/powerpoint/2010/main" val="210983269"/>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D6209EF-184A-42C5-8C9B-DF34D2216B6D}"/>
              </a:ext>
            </a:extLst>
          </p:cNvPr>
          <p:cNvSpPr>
            <a:spLocks noGrp="1"/>
          </p:cNvSpPr>
          <p:nvPr>
            <p:ph type="sldNum" sz="quarter" idx="12"/>
          </p:nvPr>
        </p:nvSpPr>
        <p:spPr/>
        <p:txBody>
          <a:bodyPr/>
          <a:lstStyle/>
          <a:p>
            <a:endParaRPr lang="en-US" altLang="en-US" dirty="0">
              <a:solidFill>
                <a:srgbClr val="FFFFFF"/>
              </a:solidFill>
            </a:endParaRPr>
          </a:p>
        </p:txBody>
      </p:sp>
      <p:sp>
        <p:nvSpPr>
          <p:cNvPr id="6" name="Titel 4"/>
          <p:cNvSpPr txBox="1">
            <a:spLocks/>
          </p:cNvSpPr>
          <p:nvPr/>
        </p:nvSpPr>
        <p:spPr>
          <a:xfrm>
            <a:off x="685800" y="0"/>
            <a:ext cx="10957984" cy="79238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3200" dirty="0"/>
              <a:t>SIRPIDs: example 2B</a:t>
            </a:r>
          </a:p>
        </p:txBody>
      </p:sp>
      <p:pic>
        <p:nvPicPr>
          <p:cNvPr id="5" name="Content Placeholder 4" descr="Figure 12 Hirsch FigureSIRPIDEEG+video"/>
          <p:cNvPicPr>
            <a:picLocks noGrp="1" noChangeAspect="1" noChangeArrowheads="1"/>
          </p:cNvPicPr>
          <p:nvPr>
            <p:ph idx="4294967295"/>
          </p:nvPr>
        </p:nvPicPr>
        <p:blipFill>
          <a:blip r:embed="rId3" cstate="print"/>
          <a:srcRect/>
          <a:stretch>
            <a:fillRect/>
          </a:stretch>
        </p:blipFill>
        <p:spPr>
          <a:xfrm>
            <a:off x="401666" y="1"/>
            <a:ext cx="10691056" cy="6260578"/>
          </a:xfrm>
        </p:spPr>
      </p:pic>
      <p:sp>
        <p:nvSpPr>
          <p:cNvPr id="9" name="Textfeld 8"/>
          <p:cNvSpPr txBox="1"/>
          <p:nvPr/>
        </p:nvSpPr>
        <p:spPr>
          <a:xfrm>
            <a:off x="244939" y="5965447"/>
            <a:ext cx="11702122" cy="892552"/>
          </a:xfrm>
          <a:prstGeom prst="rect">
            <a:avLst/>
          </a:prstGeom>
          <a:solidFill>
            <a:schemeClr val="bg1"/>
          </a:solidFill>
        </p:spPr>
        <p:txBody>
          <a:bodyPr wrap="square" rtlCol="0">
            <a:spAutoFit/>
          </a:bodyPr>
          <a:lstStyle/>
          <a:p>
            <a:r>
              <a:rPr lang="de-DE" sz="2400" dirty="0"/>
              <a:t>Stimulus-Induced Seizure (electroclinical sz.), SI-Seizure: </a:t>
            </a:r>
            <a:r>
              <a:rPr lang="de-DE" sz="1400" dirty="0"/>
              <a:t>STIM in part A (first arrow) leads to gradual development of a  bilateral evolving ictal pattern, bitemporal maximum, over the next 30 secs (B-D), evolution in frequency: 10 hz</a:t>
            </a:r>
            <a:r>
              <a:rPr lang="de-DE" sz="1400" dirty="0">
                <a:sym typeface="Wingdings" panose="05000000000000000000" pitchFamily="2" charset="2"/>
              </a:rPr>
              <a:t> 7 Hz  4 Hz [end of sz not shown]; clinical correlate: mouth tightened, then finger twitching in left hand only, then eyes opened wide and deviated up and to the right.  Recurred whenever stimulated.</a:t>
            </a:r>
            <a:endParaRPr lang="de-AT" sz="1400" dirty="0"/>
          </a:p>
        </p:txBody>
      </p:sp>
      <p:sp>
        <p:nvSpPr>
          <p:cNvPr id="10" name="TextBox 5">
            <a:extLst>
              <a:ext uri="{FF2B5EF4-FFF2-40B4-BE49-F238E27FC236}">
                <a16:creationId xmlns:a16="http://schemas.microsoft.com/office/drawing/2014/main" id="{56F6F3B6-46CF-4E21-BF16-292332E979E5}"/>
              </a:ext>
            </a:extLst>
          </p:cNvPr>
          <p:cNvSpPr txBox="1"/>
          <p:nvPr/>
        </p:nvSpPr>
        <p:spPr>
          <a:xfrm>
            <a:off x="9596909" y="5386854"/>
            <a:ext cx="2699445" cy="415498"/>
          </a:xfrm>
          <a:prstGeom prst="rect">
            <a:avLst/>
          </a:prstGeom>
          <a:solidFill>
            <a:schemeClr val="bg1"/>
          </a:solidFill>
        </p:spPr>
        <p:txBody>
          <a:bodyPr wrap="square" rtlCol="0">
            <a:spAutoFit/>
          </a:bodyPr>
          <a:lstStyle/>
          <a:p>
            <a:r>
              <a:rPr lang="en-US" sz="1050" dirty="0"/>
              <a:t>Reproduced with permission from Hirsch LJ,</a:t>
            </a:r>
            <a:r>
              <a:rPr lang="de-AT" sz="1050" dirty="0"/>
              <a:t> et al. Epilepsia. 2008 </a:t>
            </a:r>
            <a:endParaRPr lang="en-AU" sz="1050" dirty="0"/>
          </a:p>
        </p:txBody>
      </p:sp>
    </p:spTree>
    <p:extLst>
      <p:ext uri="{BB962C8B-B14F-4D97-AF65-F5344CB8AC3E}">
        <p14:creationId xmlns:p14="http://schemas.microsoft.com/office/powerpoint/2010/main" val="1251298886"/>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A38443-6880-4D68-8FED-0A15D09F304A}"/>
              </a:ext>
            </a:extLst>
          </p:cNvPr>
          <p:cNvSpPr>
            <a:spLocks noGrp="1"/>
          </p:cNvSpPr>
          <p:nvPr>
            <p:ph type="title"/>
          </p:nvPr>
        </p:nvSpPr>
        <p:spPr>
          <a:xfrm>
            <a:off x="3562244" y="4059211"/>
            <a:ext cx="5594113" cy="1325563"/>
          </a:xfrm>
        </p:spPr>
        <p:txBody>
          <a:bodyPr>
            <a:normAutofit/>
          </a:bodyPr>
          <a:lstStyle/>
          <a:p>
            <a:r>
              <a:rPr lang="en-US" dirty="0"/>
              <a:t>D. Electrographic and Electroclinical Seizures</a:t>
            </a:r>
            <a:endParaRPr lang="en-AU" dirty="0"/>
          </a:p>
        </p:txBody>
      </p:sp>
      <p:pic>
        <p:nvPicPr>
          <p:cNvPr id="4" name="Picture 3">
            <a:extLst>
              <a:ext uri="{FF2B5EF4-FFF2-40B4-BE49-F238E27FC236}">
                <a16:creationId xmlns:a16="http://schemas.microsoft.com/office/drawing/2014/main" id="{8D4D1E9F-49EB-4786-BA17-222034031E9B}"/>
              </a:ext>
            </a:extLst>
          </p:cNvPr>
          <p:cNvPicPr>
            <a:picLocks noChangeAspect="1"/>
          </p:cNvPicPr>
          <p:nvPr/>
        </p:nvPicPr>
        <p:blipFill rotWithShape="1">
          <a:blip r:embed="rId2"/>
          <a:srcRect t="12714" r="-1" b="-1"/>
          <a:stretch/>
        </p:blipFill>
        <p:spPr>
          <a:xfrm>
            <a:off x="21" y="10"/>
            <a:ext cx="1481050" cy="6857990"/>
          </a:xfrm>
          <a:prstGeom prst="rect">
            <a:avLst/>
          </a:prstGeom>
          <a:effectLst/>
        </p:spPr>
      </p:pic>
      <p:pic>
        <p:nvPicPr>
          <p:cNvPr id="5" name="Picture 4" descr="A picture containing diagram&#10;&#10;Description automatically generated">
            <a:extLst>
              <a:ext uri="{FF2B5EF4-FFF2-40B4-BE49-F238E27FC236}">
                <a16:creationId xmlns:a16="http://schemas.microsoft.com/office/drawing/2014/main" id="{7A86B6E0-0272-4C71-B0B9-52374E4BB776}"/>
              </a:ext>
            </a:extLst>
          </p:cNvPr>
          <p:cNvPicPr>
            <a:picLocks noChangeAspect="1"/>
          </p:cNvPicPr>
          <p:nvPr/>
        </p:nvPicPr>
        <p:blipFill>
          <a:blip r:embed="rId3" cstate="print">
            <a:alphaModFix amt="81000"/>
            <a:extLst>
              <a:ext uri="{28A0092B-C50C-407E-A947-70E740481C1C}">
                <a14:useLocalDpi xmlns:a14="http://schemas.microsoft.com/office/drawing/2010/main" val="0"/>
              </a:ext>
            </a:extLst>
          </a:blip>
          <a:stretch>
            <a:fillRect/>
          </a:stretch>
        </p:blipFill>
        <p:spPr>
          <a:xfrm>
            <a:off x="4686995" y="1329265"/>
            <a:ext cx="2637705" cy="2751562"/>
          </a:xfrm>
          <a:prstGeom prst="rect">
            <a:avLst/>
          </a:prstGeom>
        </p:spPr>
      </p:pic>
      <p:pic>
        <p:nvPicPr>
          <p:cNvPr id="6" name="Picture 5">
            <a:extLst>
              <a:ext uri="{FF2B5EF4-FFF2-40B4-BE49-F238E27FC236}">
                <a16:creationId xmlns:a16="http://schemas.microsoft.com/office/drawing/2014/main" id="{284FCE42-0C18-49F7-9525-14001C4F7222}"/>
              </a:ext>
            </a:extLst>
          </p:cNvPr>
          <p:cNvPicPr>
            <a:picLocks noChangeAspect="1"/>
          </p:cNvPicPr>
          <p:nvPr/>
        </p:nvPicPr>
        <p:blipFill rotWithShape="1">
          <a:blip r:embed="rId2"/>
          <a:srcRect t="12714" r="-1" b="-1"/>
          <a:stretch/>
        </p:blipFill>
        <p:spPr>
          <a:xfrm>
            <a:off x="10710950" y="10"/>
            <a:ext cx="1481050" cy="6857990"/>
          </a:xfrm>
          <a:prstGeom prst="rect">
            <a:avLst/>
          </a:prstGeom>
          <a:effectLst/>
        </p:spPr>
      </p:pic>
    </p:spTree>
    <p:extLst>
      <p:ext uri="{BB962C8B-B14F-4D97-AF65-F5344CB8AC3E}">
        <p14:creationId xmlns:p14="http://schemas.microsoft.com/office/powerpoint/2010/main" val="28396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icture containing text, document&#10;&#10;Description automatically generated">
            <a:extLst>
              <a:ext uri="{FF2B5EF4-FFF2-40B4-BE49-F238E27FC236}">
                <a16:creationId xmlns:a16="http://schemas.microsoft.com/office/drawing/2014/main" id="{07874F4E-B1CE-4293-8999-09AF84201B7A}"/>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83411" y="-112800"/>
            <a:ext cx="9852512" cy="6365036"/>
          </a:xfrm>
        </p:spPr>
      </p:pic>
      <p:sp>
        <p:nvSpPr>
          <p:cNvPr id="15" name="Rechteck 14"/>
          <p:cNvSpPr/>
          <p:nvPr/>
        </p:nvSpPr>
        <p:spPr>
          <a:xfrm>
            <a:off x="3232299" y="4769320"/>
            <a:ext cx="45719" cy="11387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17" name="Rechteck 16"/>
          <p:cNvSpPr/>
          <p:nvPr/>
        </p:nvSpPr>
        <p:spPr>
          <a:xfrm>
            <a:off x="10796558" y="4746460"/>
            <a:ext cx="45719" cy="11387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9" name="TextBox 5">
            <a:extLst>
              <a:ext uri="{FF2B5EF4-FFF2-40B4-BE49-F238E27FC236}">
                <a16:creationId xmlns:a16="http://schemas.microsoft.com/office/drawing/2014/main" id="{56F6F3B6-46CF-4E21-BF16-292332E979E5}"/>
              </a:ext>
            </a:extLst>
          </p:cNvPr>
          <p:cNvSpPr txBox="1"/>
          <p:nvPr/>
        </p:nvSpPr>
        <p:spPr>
          <a:xfrm>
            <a:off x="9492555" y="6252236"/>
            <a:ext cx="2699445" cy="577081"/>
          </a:xfrm>
          <a:prstGeom prst="rect">
            <a:avLst/>
          </a:prstGeom>
          <a:noFill/>
        </p:spPr>
        <p:txBody>
          <a:bodyPr wrap="square" rtlCol="0">
            <a:spAutoFit/>
          </a:bodyPr>
          <a:lstStyle/>
          <a:p>
            <a:r>
              <a:rPr lang="en-US" sz="1050" dirty="0"/>
              <a:t>Reproduced with permission from Hirsch LJ, Fong MWK, Brenner RP. Atlas of EEG in Critical Care, second edition, Wiley: 2022</a:t>
            </a:r>
            <a:endParaRPr lang="en-AU" sz="1050" dirty="0"/>
          </a:p>
        </p:txBody>
      </p:sp>
      <p:sp>
        <p:nvSpPr>
          <p:cNvPr id="7" name="Inhaltsplatzhalter 2">
            <a:extLst>
              <a:ext uri="{FF2B5EF4-FFF2-40B4-BE49-F238E27FC236}">
                <a16:creationId xmlns:a16="http://schemas.microsoft.com/office/drawing/2014/main" id="{7855111F-5AAF-424D-AFF7-986E8817E7DE}"/>
              </a:ext>
            </a:extLst>
          </p:cNvPr>
          <p:cNvSpPr txBox="1">
            <a:spLocks/>
          </p:cNvSpPr>
          <p:nvPr/>
        </p:nvSpPr>
        <p:spPr>
          <a:xfrm>
            <a:off x="483411" y="6031726"/>
            <a:ext cx="8890788" cy="78517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dirty="0"/>
              <a:t>Continuous EEG with frequency asymmetry, marked (beta on right and theta with polymorphic delta slowing [boxes] on left)</a:t>
            </a:r>
            <a:endParaRPr lang="de-AT" dirty="0"/>
          </a:p>
        </p:txBody>
      </p:sp>
    </p:spTree>
    <p:extLst>
      <p:ext uri="{BB962C8B-B14F-4D97-AF65-F5344CB8AC3E}">
        <p14:creationId xmlns:p14="http://schemas.microsoft.com/office/powerpoint/2010/main" val="1657321196"/>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nhaltsplatzhalter 6"/>
          <p:cNvPicPr>
            <a:picLocks noGrp="1" noChangeAspect="1"/>
          </p:cNvPicPr>
          <p:nvPr>
            <p:ph idx="1"/>
          </p:nvPr>
        </p:nvPicPr>
        <p:blipFill>
          <a:blip r:embed="rId3"/>
          <a:stretch>
            <a:fillRect/>
          </a:stretch>
        </p:blipFill>
        <p:spPr>
          <a:xfrm>
            <a:off x="239350" y="1316766"/>
            <a:ext cx="11764537" cy="4800533"/>
          </a:xfrm>
          <a:prstGeom prst="rect">
            <a:avLst/>
          </a:prstGeom>
        </p:spPr>
      </p:pic>
      <p:sp>
        <p:nvSpPr>
          <p:cNvPr id="8" name="Titel 4"/>
          <p:cNvSpPr txBox="1">
            <a:spLocks/>
          </p:cNvSpPr>
          <p:nvPr/>
        </p:nvSpPr>
        <p:spPr>
          <a:xfrm>
            <a:off x="685800" y="0"/>
            <a:ext cx="10957984" cy="79238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3200" dirty="0"/>
              <a:t>ELECTROGRAPHIC AND ELECTROCLINICAL SEIZURES</a:t>
            </a:r>
          </a:p>
        </p:txBody>
      </p:sp>
    </p:spTree>
    <p:extLst>
      <p:ext uri="{BB962C8B-B14F-4D97-AF65-F5344CB8AC3E}">
        <p14:creationId xmlns:p14="http://schemas.microsoft.com/office/powerpoint/2010/main" val="4140500237"/>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p:cNvSpPr txBox="1"/>
          <p:nvPr/>
        </p:nvSpPr>
        <p:spPr>
          <a:xfrm>
            <a:off x="1424141" y="900359"/>
            <a:ext cx="8883640" cy="584775"/>
          </a:xfrm>
          <a:prstGeom prst="rect">
            <a:avLst/>
          </a:prstGeom>
          <a:solidFill>
            <a:schemeClr val="accent6">
              <a:lumMod val="40000"/>
              <a:lumOff val="60000"/>
              <a:alpha val="53000"/>
            </a:schemeClr>
          </a:solidFill>
          <a:ln>
            <a:solidFill>
              <a:schemeClr val="tx1"/>
            </a:solidFill>
          </a:ln>
        </p:spPr>
        <p:txBody>
          <a:bodyPr wrap="square" rtlCol="0">
            <a:spAutoFit/>
          </a:bodyPr>
          <a:lstStyle/>
          <a:p>
            <a:pPr algn="ctr"/>
            <a:r>
              <a:rPr lang="en-US" b="1" dirty="0">
                <a:solidFill>
                  <a:prstClr val="black"/>
                </a:solidFill>
                <a:latin typeface="Calibri"/>
              </a:rPr>
              <a:t>CLINICAL SUSPICION of nonconvulsive status epilepticus, NCSE </a:t>
            </a:r>
          </a:p>
          <a:p>
            <a:pPr algn="ctr"/>
            <a:r>
              <a:rPr lang="en-US" sz="1400" dirty="0">
                <a:solidFill>
                  <a:prstClr val="black"/>
                </a:solidFill>
                <a:latin typeface="Calibri"/>
              </a:rPr>
              <a:t>(without preexisting epileptic encephalopathy)</a:t>
            </a:r>
          </a:p>
        </p:txBody>
      </p:sp>
      <p:sp>
        <p:nvSpPr>
          <p:cNvPr id="55" name="Textfeld 54"/>
          <p:cNvSpPr txBox="1"/>
          <p:nvPr/>
        </p:nvSpPr>
        <p:spPr>
          <a:xfrm>
            <a:off x="1424141" y="1671297"/>
            <a:ext cx="8883640" cy="307777"/>
          </a:xfrm>
          <a:prstGeom prst="rect">
            <a:avLst/>
          </a:prstGeom>
          <a:solidFill>
            <a:schemeClr val="accent2">
              <a:lumMod val="40000"/>
              <a:lumOff val="60000"/>
            </a:schemeClr>
          </a:solidFill>
          <a:ln>
            <a:solidFill>
              <a:schemeClr val="tx1"/>
            </a:solidFill>
          </a:ln>
        </p:spPr>
        <p:txBody>
          <a:bodyPr wrap="square" rtlCol="0">
            <a:spAutoFit/>
          </a:bodyPr>
          <a:lstStyle/>
          <a:p>
            <a:pPr algn="ctr"/>
            <a:r>
              <a:rPr lang="en-US" sz="1400" b="1" dirty="0">
                <a:solidFill>
                  <a:prstClr val="black"/>
                </a:solidFill>
                <a:latin typeface="Calibri"/>
              </a:rPr>
              <a:t>VIDEO/EEG</a:t>
            </a:r>
            <a:endParaRPr lang="en-US" sz="1400" dirty="0">
              <a:solidFill>
                <a:prstClr val="black"/>
              </a:solidFill>
            </a:endParaRPr>
          </a:p>
        </p:txBody>
      </p:sp>
      <p:cxnSp>
        <p:nvCxnSpPr>
          <p:cNvPr id="84" name="Gerade Verbindung mit Pfeil 83"/>
          <p:cNvCxnSpPr/>
          <p:nvPr/>
        </p:nvCxnSpPr>
        <p:spPr>
          <a:xfrm>
            <a:off x="8113855" y="3002270"/>
            <a:ext cx="0" cy="315859"/>
          </a:xfrm>
          <a:prstGeom prst="straightConnector1">
            <a:avLst/>
          </a:prstGeom>
          <a:ln w="15875">
            <a:solidFill>
              <a:schemeClr val="accent1">
                <a:lumMod val="50000"/>
              </a:schemeClr>
            </a:solidFill>
            <a:tailEnd type="arrow"/>
          </a:ln>
        </p:spPr>
        <p:style>
          <a:lnRef idx="1">
            <a:schemeClr val="accent1"/>
          </a:lnRef>
          <a:fillRef idx="0">
            <a:schemeClr val="accent1"/>
          </a:fillRef>
          <a:effectRef idx="0">
            <a:schemeClr val="accent1"/>
          </a:effectRef>
          <a:fontRef idx="minor">
            <a:schemeClr val="tx1"/>
          </a:fontRef>
        </p:style>
      </p:cxnSp>
      <p:sp>
        <p:nvSpPr>
          <p:cNvPr id="86" name="Textfeld 85"/>
          <p:cNvSpPr txBox="1"/>
          <p:nvPr/>
        </p:nvSpPr>
        <p:spPr>
          <a:xfrm>
            <a:off x="6815982" y="4033182"/>
            <a:ext cx="2954824" cy="276999"/>
          </a:xfrm>
          <a:prstGeom prst="rect">
            <a:avLst/>
          </a:prstGeom>
          <a:solidFill>
            <a:schemeClr val="accent2">
              <a:lumMod val="20000"/>
              <a:lumOff val="80000"/>
            </a:schemeClr>
          </a:solidFill>
          <a:ln>
            <a:solidFill>
              <a:schemeClr val="tx1"/>
            </a:solidFill>
          </a:ln>
        </p:spPr>
        <p:txBody>
          <a:bodyPr wrap="square" rtlCol="0">
            <a:spAutoFit/>
          </a:bodyPr>
          <a:lstStyle/>
          <a:p>
            <a:pPr algn="ctr"/>
            <a:r>
              <a:rPr lang="en-US" sz="1200" dirty="0">
                <a:solidFill>
                  <a:prstClr val="black"/>
                </a:solidFill>
                <a:latin typeface="Calibri"/>
              </a:rPr>
              <a:t>Possible Electro</a:t>
            </a:r>
            <a:r>
              <a:rPr lang="en-US" sz="1200" b="1" dirty="0">
                <a:solidFill>
                  <a:prstClr val="black"/>
                </a:solidFill>
                <a:latin typeface="Calibri"/>
              </a:rPr>
              <a:t>clinical</a:t>
            </a:r>
            <a:r>
              <a:rPr lang="en-US" sz="1200" dirty="0">
                <a:solidFill>
                  <a:prstClr val="black"/>
                </a:solidFill>
                <a:latin typeface="Calibri"/>
              </a:rPr>
              <a:t> SE, </a:t>
            </a:r>
            <a:r>
              <a:rPr lang="en-US" sz="1200" b="1" dirty="0">
                <a:solidFill>
                  <a:prstClr val="black"/>
                </a:solidFill>
                <a:latin typeface="Calibri"/>
              </a:rPr>
              <a:t>poss. EC</a:t>
            </a:r>
            <a:r>
              <a:rPr lang="en-US" sz="1200" dirty="0">
                <a:solidFill>
                  <a:prstClr val="black"/>
                </a:solidFill>
                <a:latin typeface="Calibri"/>
              </a:rPr>
              <a:t>Sz/</a:t>
            </a:r>
            <a:r>
              <a:rPr lang="en-US" sz="1200" b="1" dirty="0">
                <a:solidFill>
                  <a:prstClr val="black"/>
                </a:solidFill>
                <a:latin typeface="Calibri"/>
              </a:rPr>
              <a:t>EC</a:t>
            </a:r>
            <a:r>
              <a:rPr lang="en-US" sz="1200" dirty="0">
                <a:solidFill>
                  <a:prstClr val="black"/>
                </a:solidFill>
                <a:latin typeface="Calibri"/>
              </a:rPr>
              <a:t>SE*</a:t>
            </a:r>
            <a:endParaRPr lang="en-US" sz="1200" dirty="0">
              <a:solidFill>
                <a:prstClr val="black"/>
              </a:solidFill>
            </a:endParaRPr>
          </a:p>
        </p:txBody>
      </p:sp>
      <p:sp>
        <p:nvSpPr>
          <p:cNvPr id="100" name="Textfeld 99"/>
          <p:cNvSpPr txBox="1"/>
          <p:nvPr/>
        </p:nvSpPr>
        <p:spPr>
          <a:xfrm>
            <a:off x="2514191" y="2176195"/>
            <a:ext cx="618700" cy="307777"/>
          </a:xfrm>
          <a:prstGeom prst="rect">
            <a:avLst/>
          </a:prstGeom>
          <a:noFill/>
        </p:spPr>
        <p:txBody>
          <a:bodyPr wrap="square" rtlCol="0">
            <a:spAutoFit/>
          </a:bodyPr>
          <a:lstStyle/>
          <a:p>
            <a:pPr algn="ctr"/>
            <a:r>
              <a:rPr lang="de-DE" sz="1400" b="1" dirty="0"/>
              <a:t>OR</a:t>
            </a:r>
            <a:endParaRPr lang="de-AT" sz="1400" b="1" dirty="0"/>
          </a:p>
        </p:txBody>
      </p:sp>
      <p:sp>
        <p:nvSpPr>
          <p:cNvPr id="109" name="Textfeld 108"/>
          <p:cNvSpPr txBox="1"/>
          <p:nvPr/>
        </p:nvSpPr>
        <p:spPr>
          <a:xfrm>
            <a:off x="6359135" y="2176195"/>
            <a:ext cx="618700" cy="307777"/>
          </a:xfrm>
          <a:prstGeom prst="rect">
            <a:avLst/>
          </a:prstGeom>
          <a:noFill/>
        </p:spPr>
        <p:txBody>
          <a:bodyPr wrap="square" rtlCol="0">
            <a:spAutoFit/>
          </a:bodyPr>
          <a:lstStyle/>
          <a:p>
            <a:pPr algn="ctr"/>
            <a:r>
              <a:rPr lang="de-DE" sz="1400" b="1" dirty="0"/>
              <a:t>OR</a:t>
            </a:r>
            <a:endParaRPr lang="de-AT" sz="1400" b="1" dirty="0"/>
          </a:p>
        </p:txBody>
      </p:sp>
      <p:sp>
        <p:nvSpPr>
          <p:cNvPr id="48" name="Textfeld 47"/>
          <p:cNvSpPr txBox="1"/>
          <p:nvPr/>
        </p:nvSpPr>
        <p:spPr>
          <a:xfrm>
            <a:off x="371367" y="6181606"/>
            <a:ext cx="3966795" cy="415498"/>
          </a:xfrm>
          <a:prstGeom prst="rect">
            <a:avLst/>
          </a:prstGeom>
          <a:noFill/>
          <a:ln>
            <a:solidFill>
              <a:schemeClr val="tx1"/>
            </a:solidFill>
          </a:ln>
        </p:spPr>
        <p:txBody>
          <a:bodyPr wrap="square" rtlCol="0">
            <a:spAutoFit/>
          </a:bodyPr>
          <a:lstStyle/>
          <a:p>
            <a:pPr algn="ctr"/>
            <a:r>
              <a:rPr lang="en-US" sz="1050" dirty="0">
                <a:solidFill>
                  <a:prstClr val="black"/>
                </a:solidFill>
              </a:rPr>
              <a:t>* </a:t>
            </a:r>
            <a:r>
              <a:rPr lang="en-US" sz="1050" u="sng" dirty="0">
                <a:solidFill>
                  <a:prstClr val="black"/>
                </a:solidFill>
              </a:rPr>
              <a:t>Status epilepticus </a:t>
            </a:r>
            <a:r>
              <a:rPr lang="en-US" sz="1050" dirty="0">
                <a:solidFill>
                  <a:prstClr val="black"/>
                </a:solidFill>
              </a:rPr>
              <a:t>if ≥10 continuous minutes OR  ≥ 20% of any hour; </a:t>
            </a:r>
            <a:r>
              <a:rPr lang="de-DE" sz="1050" u="sng" dirty="0">
                <a:solidFill>
                  <a:prstClr val="black"/>
                </a:solidFill>
                <a:ea typeface="Cambria Math" panose="02040503050406030204" pitchFamily="18" charset="0"/>
              </a:rPr>
              <a:t>seizure</a:t>
            </a:r>
            <a:r>
              <a:rPr lang="de-DE" sz="1050" dirty="0">
                <a:solidFill>
                  <a:prstClr val="black"/>
                </a:solidFill>
                <a:ea typeface="Cambria Math" panose="02040503050406030204" pitchFamily="18" charset="0"/>
              </a:rPr>
              <a:t> if neither is true</a:t>
            </a:r>
            <a:r>
              <a:rPr lang="de-DE" sz="1050" b="0" i="0" dirty="0">
                <a:solidFill>
                  <a:prstClr val="black"/>
                </a:solidFill>
                <a:ea typeface="Cambria Math" panose="02040503050406030204" pitchFamily="18" charset="0"/>
              </a:rPr>
              <a:t> </a:t>
            </a:r>
          </a:p>
        </p:txBody>
      </p:sp>
      <p:sp>
        <p:nvSpPr>
          <p:cNvPr id="26" name="Textfeld 25"/>
          <p:cNvSpPr txBox="1"/>
          <p:nvPr/>
        </p:nvSpPr>
        <p:spPr>
          <a:xfrm>
            <a:off x="8399305" y="6506371"/>
            <a:ext cx="3792695" cy="369332"/>
          </a:xfrm>
          <a:prstGeom prst="rect">
            <a:avLst/>
          </a:prstGeom>
          <a:noFill/>
        </p:spPr>
        <p:txBody>
          <a:bodyPr wrap="square" rtlCol="0">
            <a:spAutoFit/>
          </a:bodyPr>
          <a:lstStyle/>
          <a:p>
            <a:pPr algn="r"/>
            <a:r>
              <a:rPr lang="de-DE" sz="900" dirty="0"/>
              <a:t>Modified from Trinka &amp; Leitinger, </a:t>
            </a:r>
          </a:p>
          <a:p>
            <a:pPr algn="r"/>
            <a:r>
              <a:rPr lang="de-DE" sz="900" dirty="0"/>
              <a:t>2022, submitted</a:t>
            </a:r>
            <a:endParaRPr lang="de-AT" sz="900" dirty="0"/>
          </a:p>
        </p:txBody>
      </p:sp>
      <p:sp>
        <p:nvSpPr>
          <p:cNvPr id="27" name="Textfeld 26"/>
          <p:cNvSpPr txBox="1"/>
          <p:nvPr/>
        </p:nvSpPr>
        <p:spPr>
          <a:xfrm>
            <a:off x="4712525" y="2158152"/>
            <a:ext cx="454071" cy="307777"/>
          </a:xfrm>
          <a:prstGeom prst="rect">
            <a:avLst/>
          </a:prstGeom>
          <a:noFill/>
        </p:spPr>
        <p:txBody>
          <a:bodyPr wrap="square" rtlCol="0">
            <a:spAutoFit/>
          </a:bodyPr>
          <a:lstStyle/>
          <a:p>
            <a:pPr algn="ctr"/>
            <a:r>
              <a:rPr lang="de-DE" sz="1400" b="1" dirty="0"/>
              <a:t>OR</a:t>
            </a:r>
            <a:endParaRPr lang="de-AT" sz="1400" b="1" dirty="0"/>
          </a:p>
        </p:txBody>
      </p:sp>
      <p:cxnSp>
        <p:nvCxnSpPr>
          <p:cNvPr id="39" name="Gerade Verbindung mit Pfeil 38"/>
          <p:cNvCxnSpPr/>
          <p:nvPr/>
        </p:nvCxnSpPr>
        <p:spPr>
          <a:xfrm flipH="1">
            <a:off x="10145577" y="2494926"/>
            <a:ext cx="9900" cy="2033358"/>
          </a:xfrm>
          <a:prstGeom prst="straightConnector1">
            <a:avLst/>
          </a:prstGeom>
          <a:ln w="15875">
            <a:solidFill>
              <a:schemeClr val="accent1">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42" name="Gerade Verbindung mit Pfeil 41"/>
          <p:cNvCxnSpPr/>
          <p:nvPr/>
        </p:nvCxnSpPr>
        <p:spPr>
          <a:xfrm flipH="1">
            <a:off x="8113855" y="2546783"/>
            <a:ext cx="1" cy="193877"/>
          </a:xfrm>
          <a:prstGeom prst="straightConnector1">
            <a:avLst/>
          </a:prstGeom>
          <a:ln w="15875">
            <a:solidFill>
              <a:schemeClr val="accent1">
                <a:lumMod val="50000"/>
              </a:schemeClr>
            </a:solidFill>
            <a:tailEnd type="arrow"/>
          </a:ln>
        </p:spPr>
        <p:style>
          <a:lnRef idx="1">
            <a:schemeClr val="accent1"/>
          </a:lnRef>
          <a:fillRef idx="0">
            <a:schemeClr val="accent1"/>
          </a:fillRef>
          <a:effectRef idx="0">
            <a:schemeClr val="accent1"/>
          </a:effectRef>
          <a:fontRef idx="minor">
            <a:schemeClr val="tx1"/>
          </a:fontRef>
        </p:style>
      </p:cxnSp>
      <p:sp>
        <p:nvSpPr>
          <p:cNvPr id="57" name="Textfeld 56"/>
          <p:cNvSpPr txBox="1"/>
          <p:nvPr/>
        </p:nvSpPr>
        <p:spPr>
          <a:xfrm>
            <a:off x="2973850" y="2083506"/>
            <a:ext cx="1815401" cy="646331"/>
          </a:xfrm>
          <a:prstGeom prst="rect">
            <a:avLst/>
          </a:prstGeom>
          <a:solidFill>
            <a:schemeClr val="accent2">
              <a:lumMod val="40000"/>
              <a:lumOff val="60000"/>
            </a:schemeClr>
          </a:solidFill>
          <a:ln>
            <a:solidFill>
              <a:schemeClr val="tx1"/>
            </a:solidFill>
          </a:ln>
        </p:spPr>
        <p:txBody>
          <a:bodyPr wrap="square" rtlCol="0">
            <a:spAutoFit/>
          </a:bodyPr>
          <a:lstStyle/>
          <a:p>
            <a:pPr algn="ctr"/>
            <a:r>
              <a:rPr lang="en-US" sz="1200" dirty="0">
                <a:solidFill>
                  <a:prstClr val="black"/>
                </a:solidFill>
              </a:rPr>
              <a:t>Definite </a:t>
            </a:r>
            <a:r>
              <a:rPr lang="en-US" sz="1200" b="1" dirty="0">
                <a:solidFill>
                  <a:prstClr val="black"/>
                </a:solidFill>
              </a:rPr>
              <a:t>clinical correlate </a:t>
            </a:r>
            <a:r>
              <a:rPr lang="en-US" sz="1200" dirty="0">
                <a:solidFill>
                  <a:prstClr val="black"/>
                </a:solidFill>
              </a:rPr>
              <a:t>time-locked to pattern of any duration</a:t>
            </a:r>
          </a:p>
        </p:txBody>
      </p:sp>
      <p:sp>
        <p:nvSpPr>
          <p:cNvPr id="68" name="Textfeld 67"/>
          <p:cNvSpPr txBox="1"/>
          <p:nvPr/>
        </p:nvSpPr>
        <p:spPr>
          <a:xfrm>
            <a:off x="5089869" y="2088136"/>
            <a:ext cx="1424259" cy="646331"/>
          </a:xfrm>
          <a:prstGeom prst="rect">
            <a:avLst/>
          </a:prstGeom>
          <a:solidFill>
            <a:schemeClr val="accent2">
              <a:lumMod val="40000"/>
              <a:lumOff val="60000"/>
            </a:schemeClr>
          </a:solidFill>
          <a:ln>
            <a:solidFill>
              <a:schemeClr val="tx1"/>
            </a:solidFill>
          </a:ln>
        </p:spPr>
        <p:txBody>
          <a:bodyPr wrap="square" rtlCol="0">
            <a:spAutoFit/>
          </a:bodyPr>
          <a:lstStyle/>
          <a:p>
            <a:pPr algn="ctr"/>
            <a:r>
              <a:rPr lang="en-US" sz="1200" b="1" dirty="0">
                <a:solidFill>
                  <a:prstClr val="black"/>
                </a:solidFill>
                <a:latin typeface="Calibri"/>
              </a:rPr>
              <a:t>EEG </a:t>
            </a:r>
            <a:r>
              <a:rPr lang="en-US" sz="1200" b="1" u="sng" dirty="0">
                <a:solidFill>
                  <a:prstClr val="black"/>
                </a:solidFill>
                <a:latin typeface="Calibri"/>
              </a:rPr>
              <a:t>AND</a:t>
            </a:r>
            <a:r>
              <a:rPr lang="en-US" sz="1200" b="1" dirty="0">
                <a:solidFill>
                  <a:prstClr val="black"/>
                </a:solidFill>
                <a:latin typeface="Calibri"/>
              </a:rPr>
              <a:t> clinical improvement</a:t>
            </a:r>
            <a:r>
              <a:rPr lang="en-US" sz="1200" dirty="0">
                <a:solidFill>
                  <a:prstClr val="black"/>
                </a:solidFill>
                <a:latin typeface="Calibri"/>
              </a:rPr>
              <a:t> with </a:t>
            </a:r>
          </a:p>
          <a:p>
            <a:pPr algn="ctr"/>
            <a:r>
              <a:rPr lang="en-US" sz="1200" dirty="0">
                <a:solidFill>
                  <a:prstClr val="black"/>
                </a:solidFill>
                <a:latin typeface="Calibri"/>
              </a:rPr>
              <a:t>IV ASM</a:t>
            </a:r>
          </a:p>
        </p:txBody>
      </p:sp>
      <p:cxnSp>
        <p:nvCxnSpPr>
          <p:cNvPr id="51" name="Gerade Verbindung mit Pfeil 50"/>
          <p:cNvCxnSpPr/>
          <p:nvPr/>
        </p:nvCxnSpPr>
        <p:spPr>
          <a:xfrm flipH="1">
            <a:off x="6892148" y="3478106"/>
            <a:ext cx="989943" cy="0"/>
          </a:xfrm>
          <a:prstGeom prst="straightConnector1">
            <a:avLst/>
          </a:prstGeom>
          <a:ln w="15875">
            <a:solidFill>
              <a:schemeClr val="accent1">
                <a:lumMod val="50000"/>
              </a:schemeClr>
            </a:solidFill>
            <a:tailEnd type="none"/>
          </a:ln>
        </p:spPr>
        <p:style>
          <a:lnRef idx="1">
            <a:schemeClr val="accent1"/>
          </a:lnRef>
          <a:fillRef idx="0">
            <a:schemeClr val="accent1"/>
          </a:fillRef>
          <a:effectRef idx="0">
            <a:schemeClr val="accent1"/>
          </a:effectRef>
          <a:fontRef idx="minor">
            <a:schemeClr val="tx1"/>
          </a:fontRef>
        </p:style>
      </p:cxnSp>
      <p:sp>
        <p:nvSpPr>
          <p:cNvPr id="72" name="Textfeld 71"/>
          <p:cNvSpPr txBox="1"/>
          <p:nvPr/>
        </p:nvSpPr>
        <p:spPr>
          <a:xfrm>
            <a:off x="6823992" y="2088447"/>
            <a:ext cx="3483789" cy="461665"/>
          </a:xfrm>
          <a:prstGeom prst="rect">
            <a:avLst/>
          </a:prstGeom>
          <a:solidFill>
            <a:schemeClr val="accent2">
              <a:lumMod val="20000"/>
              <a:lumOff val="80000"/>
            </a:schemeClr>
          </a:solidFill>
          <a:ln>
            <a:solidFill>
              <a:schemeClr val="tx1"/>
            </a:solidFill>
          </a:ln>
        </p:spPr>
        <p:txBody>
          <a:bodyPr wrap="square" rtlCol="0">
            <a:spAutoFit/>
          </a:bodyPr>
          <a:lstStyle/>
          <a:p>
            <a:pPr algn="ctr"/>
            <a:r>
              <a:rPr lang="en-US" sz="1200" dirty="0">
                <a:solidFill>
                  <a:prstClr val="black"/>
                </a:solidFill>
                <a:latin typeface="Calibri"/>
              </a:rPr>
              <a:t>Ictal Interictal Continuum, IIC,</a:t>
            </a:r>
          </a:p>
          <a:p>
            <a:pPr algn="ctr"/>
            <a:r>
              <a:rPr lang="en-US" sz="1200" i="1" dirty="0">
                <a:solidFill>
                  <a:prstClr val="black"/>
                </a:solidFill>
              </a:rPr>
              <a:t>synonym: </a:t>
            </a:r>
            <a:r>
              <a:rPr lang="en-US" sz="1200" b="1" dirty="0">
                <a:solidFill>
                  <a:prstClr val="black"/>
                </a:solidFill>
              </a:rPr>
              <a:t>Possible</a:t>
            </a:r>
            <a:r>
              <a:rPr lang="en-US" sz="1200" dirty="0">
                <a:solidFill>
                  <a:prstClr val="black"/>
                </a:solidFill>
              </a:rPr>
              <a:t> Electro</a:t>
            </a:r>
            <a:r>
              <a:rPr lang="en-US" sz="1200" b="1" dirty="0">
                <a:solidFill>
                  <a:prstClr val="black"/>
                </a:solidFill>
              </a:rPr>
              <a:t>graphic</a:t>
            </a:r>
            <a:r>
              <a:rPr lang="en-US" sz="1200" dirty="0">
                <a:solidFill>
                  <a:prstClr val="black"/>
                </a:solidFill>
              </a:rPr>
              <a:t> SE, </a:t>
            </a:r>
            <a:r>
              <a:rPr lang="en-US" sz="1200" b="1" dirty="0">
                <a:solidFill>
                  <a:prstClr val="black"/>
                </a:solidFill>
              </a:rPr>
              <a:t>poss.</a:t>
            </a:r>
            <a:r>
              <a:rPr lang="en-US" sz="1200" dirty="0">
                <a:solidFill>
                  <a:prstClr val="black"/>
                </a:solidFill>
              </a:rPr>
              <a:t> </a:t>
            </a:r>
            <a:r>
              <a:rPr lang="en-US" sz="1200" b="1" dirty="0">
                <a:solidFill>
                  <a:prstClr val="black"/>
                </a:solidFill>
              </a:rPr>
              <a:t>E</a:t>
            </a:r>
            <a:r>
              <a:rPr lang="en-US" sz="1200" dirty="0">
                <a:solidFill>
                  <a:prstClr val="black"/>
                </a:solidFill>
              </a:rPr>
              <a:t>Sz/</a:t>
            </a:r>
            <a:r>
              <a:rPr lang="en-US" sz="1200" b="1" dirty="0">
                <a:solidFill>
                  <a:prstClr val="black"/>
                </a:solidFill>
              </a:rPr>
              <a:t>E</a:t>
            </a:r>
            <a:r>
              <a:rPr lang="en-US" sz="1200" dirty="0">
                <a:solidFill>
                  <a:prstClr val="black"/>
                </a:solidFill>
              </a:rPr>
              <a:t>SE*</a:t>
            </a:r>
          </a:p>
        </p:txBody>
      </p:sp>
      <p:cxnSp>
        <p:nvCxnSpPr>
          <p:cNvPr id="34" name="Gerade Verbindung mit Pfeil 33"/>
          <p:cNvCxnSpPr/>
          <p:nvPr/>
        </p:nvCxnSpPr>
        <p:spPr>
          <a:xfrm flipH="1" flipV="1">
            <a:off x="6504228" y="3137226"/>
            <a:ext cx="396656" cy="348254"/>
          </a:xfrm>
          <a:prstGeom prst="straightConnector1">
            <a:avLst/>
          </a:prstGeom>
          <a:ln w="15875">
            <a:solidFill>
              <a:schemeClr val="accent1">
                <a:lumMod val="50000"/>
              </a:schemeClr>
            </a:solidFill>
            <a:tailEnd type="arrow"/>
          </a:ln>
        </p:spPr>
        <p:style>
          <a:lnRef idx="1">
            <a:schemeClr val="accent1"/>
          </a:lnRef>
          <a:fillRef idx="0">
            <a:schemeClr val="accent1"/>
          </a:fillRef>
          <a:effectRef idx="0">
            <a:schemeClr val="accent1"/>
          </a:effectRef>
          <a:fontRef idx="minor">
            <a:schemeClr val="tx1"/>
          </a:fontRef>
        </p:style>
      </p:cxnSp>
      <p:sp>
        <p:nvSpPr>
          <p:cNvPr id="38" name="Textfeld 37"/>
          <p:cNvSpPr txBox="1"/>
          <p:nvPr/>
        </p:nvSpPr>
        <p:spPr>
          <a:xfrm>
            <a:off x="4364296" y="6160288"/>
            <a:ext cx="4407207" cy="415498"/>
          </a:xfrm>
          <a:prstGeom prst="rect">
            <a:avLst/>
          </a:prstGeom>
          <a:noFill/>
        </p:spPr>
        <p:txBody>
          <a:bodyPr wrap="square" rtlCol="0">
            <a:spAutoFit/>
          </a:bodyPr>
          <a:lstStyle/>
          <a:p>
            <a:r>
              <a:rPr lang="de-AT" sz="1050" dirty="0"/>
              <a:t>IV-ASM Intravenous Anti-Seizure Medication; </a:t>
            </a:r>
            <a:r>
              <a:rPr lang="de-DE" sz="1050" dirty="0"/>
              <a:t>PD Periodic Discharge; </a:t>
            </a:r>
          </a:p>
          <a:p>
            <a:r>
              <a:rPr lang="de-AT" sz="1050" dirty="0"/>
              <a:t>RDA Rhythmic Delta Activity; </a:t>
            </a:r>
            <a:r>
              <a:rPr lang="de-DE" sz="1050" dirty="0"/>
              <a:t>SW </a:t>
            </a:r>
            <a:r>
              <a:rPr lang="de-AT" sz="1050" dirty="0"/>
              <a:t>Spike-and-wave or sharp-and-wave </a:t>
            </a:r>
          </a:p>
        </p:txBody>
      </p:sp>
      <p:sp>
        <p:nvSpPr>
          <p:cNvPr id="40" name="Textfeld 39"/>
          <p:cNvSpPr txBox="1"/>
          <p:nvPr/>
        </p:nvSpPr>
        <p:spPr>
          <a:xfrm>
            <a:off x="7490400" y="2740660"/>
            <a:ext cx="1246910" cy="261610"/>
          </a:xfrm>
          <a:prstGeom prst="rect">
            <a:avLst/>
          </a:prstGeom>
          <a:solidFill>
            <a:schemeClr val="accent1">
              <a:lumMod val="40000"/>
              <a:lumOff val="60000"/>
            </a:schemeClr>
          </a:solidFill>
          <a:ln>
            <a:solidFill>
              <a:schemeClr val="tx1"/>
            </a:solidFill>
          </a:ln>
        </p:spPr>
        <p:txBody>
          <a:bodyPr wrap="square" rtlCol="0">
            <a:spAutoFit/>
          </a:bodyPr>
          <a:lstStyle/>
          <a:p>
            <a:pPr algn="ctr"/>
            <a:r>
              <a:rPr lang="en-US" sz="1100" b="1" dirty="0">
                <a:solidFill>
                  <a:prstClr val="black"/>
                </a:solidFill>
                <a:latin typeface="Calibri"/>
              </a:rPr>
              <a:t>IV-ASM trial</a:t>
            </a:r>
            <a:endParaRPr lang="en-US" sz="1100" b="1" dirty="0">
              <a:solidFill>
                <a:prstClr val="black"/>
              </a:solidFill>
            </a:endParaRPr>
          </a:p>
        </p:txBody>
      </p:sp>
      <p:sp>
        <p:nvSpPr>
          <p:cNvPr id="5" name="Textfeld 4"/>
          <p:cNvSpPr txBox="1"/>
          <p:nvPr/>
        </p:nvSpPr>
        <p:spPr>
          <a:xfrm>
            <a:off x="6987851" y="3247894"/>
            <a:ext cx="506320" cy="261610"/>
          </a:xfrm>
          <a:prstGeom prst="rect">
            <a:avLst/>
          </a:prstGeom>
          <a:noFill/>
        </p:spPr>
        <p:txBody>
          <a:bodyPr wrap="square" rtlCol="0">
            <a:spAutoFit/>
          </a:bodyPr>
          <a:lstStyle/>
          <a:p>
            <a:r>
              <a:rPr lang="de-DE" sz="1100" dirty="0">
                <a:solidFill>
                  <a:schemeClr val="accent1">
                    <a:lumMod val="50000"/>
                  </a:schemeClr>
                </a:solidFill>
              </a:rPr>
              <a:t>Yes</a:t>
            </a:r>
            <a:endParaRPr lang="de-AT" sz="1100" dirty="0">
              <a:solidFill>
                <a:schemeClr val="accent1">
                  <a:lumMod val="50000"/>
                </a:schemeClr>
              </a:solidFill>
            </a:endParaRPr>
          </a:p>
        </p:txBody>
      </p:sp>
      <p:sp>
        <p:nvSpPr>
          <p:cNvPr id="41" name="Textfeld 40"/>
          <p:cNvSpPr txBox="1"/>
          <p:nvPr/>
        </p:nvSpPr>
        <p:spPr>
          <a:xfrm>
            <a:off x="8107022" y="3769408"/>
            <a:ext cx="506320" cy="261610"/>
          </a:xfrm>
          <a:prstGeom prst="rect">
            <a:avLst/>
          </a:prstGeom>
          <a:noFill/>
        </p:spPr>
        <p:txBody>
          <a:bodyPr wrap="square" rtlCol="0">
            <a:spAutoFit/>
          </a:bodyPr>
          <a:lstStyle/>
          <a:p>
            <a:r>
              <a:rPr lang="de-DE" sz="1100" dirty="0">
                <a:solidFill>
                  <a:schemeClr val="accent1">
                    <a:lumMod val="50000"/>
                  </a:schemeClr>
                </a:solidFill>
              </a:rPr>
              <a:t>No</a:t>
            </a:r>
            <a:endParaRPr lang="de-AT" sz="1100" dirty="0">
              <a:solidFill>
                <a:schemeClr val="accent1">
                  <a:lumMod val="50000"/>
                </a:schemeClr>
              </a:solidFill>
            </a:endParaRPr>
          </a:p>
        </p:txBody>
      </p:sp>
      <p:cxnSp>
        <p:nvCxnSpPr>
          <p:cNvPr id="44" name="Gerade Verbindung mit Pfeil 43"/>
          <p:cNvCxnSpPr/>
          <p:nvPr/>
        </p:nvCxnSpPr>
        <p:spPr>
          <a:xfrm>
            <a:off x="8112609" y="3723848"/>
            <a:ext cx="0" cy="315859"/>
          </a:xfrm>
          <a:prstGeom prst="straightConnector1">
            <a:avLst/>
          </a:prstGeom>
          <a:ln w="15875">
            <a:solidFill>
              <a:schemeClr val="accent1">
                <a:lumMod val="50000"/>
              </a:schemeClr>
            </a:solidFill>
            <a:tailEnd type="arrow"/>
          </a:ln>
        </p:spPr>
        <p:style>
          <a:lnRef idx="1">
            <a:schemeClr val="accent1"/>
          </a:lnRef>
          <a:fillRef idx="0">
            <a:schemeClr val="accent1"/>
          </a:fillRef>
          <a:effectRef idx="0">
            <a:schemeClr val="accent1"/>
          </a:effectRef>
          <a:fontRef idx="minor">
            <a:schemeClr val="tx1"/>
          </a:fontRef>
        </p:style>
      </p:cxnSp>
      <p:grpSp>
        <p:nvGrpSpPr>
          <p:cNvPr id="45" name="Gruppieren 44"/>
          <p:cNvGrpSpPr/>
          <p:nvPr/>
        </p:nvGrpSpPr>
        <p:grpSpPr>
          <a:xfrm>
            <a:off x="7257617" y="3131553"/>
            <a:ext cx="1712476" cy="693017"/>
            <a:chOff x="6893743" y="3130111"/>
            <a:chExt cx="1712476" cy="693017"/>
          </a:xfrm>
        </p:grpSpPr>
        <p:sp>
          <p:nvSpPr>
            <p:cNvPr id="46" name="Raute 45"/>
            <p:cNvSpPr/>
            <p:nvPr/>
          </p:nvSpPr>
          <p:spPr>
            <a:xfrm>
              <a:off x="6893743" y="3130111"/>
              <a:ext cx="1712476" cy="693017"/>
            </a:xfrm>
            <a:prstGeom prst="diamond">
              <a:avLst/>
            </a:prstGeom>
            <a:solidFill>
              <a:schemeClr val="accent1">
                <a:lumMod val="40000"/>
                <a:lumOff val="6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47" name="Textfeld 46"/>
            <p:cNvSpPr txBox="1"/>
            <p:nvPr/>
          </p:nvSpPr>
          <p:spPr>
            <a:xfrm>
              <a:off x="7126526" y="3277827"/>
              <a:ext cx="1284694" cy="430887"/>
            </a:xfrm>
            <a:prstGeom prst="rect">
              <a:avLst/>
            </a:prstGeom>
            <a:noFill/>
          </p:spPr>
          <p:txBody>
            <a:bodyPr wrap="square" rtlCol="0">
              <a:spAutoFit/>
            </a:bodyPr>
            <a:lstStyle/>
            <a:p>
              <a:pPr algn="ctr"/>
              <a:r>
                <a:rPr lang="en-US" sz="1100" b="1" dirty="0">
                  <a:solidFill>
                    <a:prstClr val="black"/>
                  </a:solidFill>
                </a:rPr>
                <a:t>EEG</a:t>
              </a:r>
              <a:r>
                <a:rPr lang="en-US" sz="1100" dirty="0">
                  <a:solidFill>
                    <a:prstClr val="black"/>
                  </a:solidFill>
                </a:rPr>
                <a:t> </a:t>
              </a:r>
              <a:r>
                <a:rPr lang="en-US" sz="1100" u="sng" dirty="0">
                  <a:solidFill>
                    <a:prstClr val="black"/>
                  </a:solidFill>
                </a:rPr>
                <a:t>AND</a:t>
              </a:r>
              <a:r>
                <a:rPr lang="en-US" sz="1100" dirty="0">
                  <a:solidFill>
                    <a:prstClr val="black"/>
                  </a:solidFill>
                </a:rPr>
                <a:t> </a:t>
              </a:r>
              <a:r>
                <a:rPr lang="en-US" sz="1100" b="1" dirty="0">
                  <a:solidFill>
                    <a:prstClr val="black"/>
                  </a:solidFill>
                </a:rPr>
                <a:t>CLINICAL</a:t>
              </a:r>
              <a:r>
                <a:rPr lang="en-US" sz="1100" dirty="0">
                  <a:solidFill>
                    <a:prstClr val="black"/>
                  </a:solidFill>
                </a:rPr>
                <a:t> </a:t>
              </a:r>
              <a:r>
                <a:rPr lang="en-US" sz="1100" b="1" dirty="0">
                  <a:solidFill>
                    <a:prstClr val="black"/>
                  </a:solidFill>
                </a:rPr>
                <a:t>improvement?</a:t>
              </a:r>
              <a:endParaRPr lang="de-AT" sz="1100" dirty="0"/>
            </a:p>
          </p:txBody>
        </p:sp>
      </p:grpSp>
      <p:cxnSp>
        <p:nvCxnSpPr>
          <p:cNvPr id="54" name="Gerade Verbindung mit Pfeil 53"/>
          <p:cNvCxnSpPr/>
          <p:nvPr/>
        </p:nvCxnSpPr>
        <p:spPr>
          <a:xfrm flipH="1">
            <a:off x="2042509" y="2133973"/>
            <a:ext cx="1298" cy="2393527"/>
          </a:xfrm>
          <a:prstGeom prst="straightConnector1">
            <a:avLst/>
          </a:prstGeom>
          <a:ln w="15875">
            <a:solidFill>
              <a:schemeClr val="accent1">
                <a:lumMod val="50000"/>
              </a:schemeClr>
            </a:solidFill>
            <a:tailEnd type="arrow"/>
          </a:ln>
        </p:spPr>
        <p:style>
          <a:lnRef idx="1">
            <a:schemeClr val="accent1"/>
          </a:lnRef>
          <a:fillRef idx="0">
            <a:schemeClr val="accent1"/>
          </a:fillRef>
          <a:effectRef idx="0">
            <a:schemeClr val="accent1"/>
          </a:effectRef>
          <a:fontRef idx="minor">
            <a:schemeClr val="tx1"/>
          </a:fontRef>
        </p:style>
      </p:cxnSp>
      <p:sp>
        <p:nvSpPr>
          <p:cNvPr id="53" name="Textfeld 52"/>
          <p:cNvSpPr txBox="1"/>
          <p:nvPr/>
        </p:nvSpPr>
        <p:spPr>
          <a:xfrm>
            <a:off x="1424140" y="5003638"/>
            <a:ext cx="5092311" cy="369332"/>
          </a:xfrm>
          <a:prstGeom prst="rect">
            <a:avLst/>
          </a:prstGeom>
          <a:solidFill>
            <a:srgbClr val="00B050">
              <a:alpha val="70000"/>
            </a:srgbClr>
          </a:solidFill>
          <a:ln>
            <a:solidFill>
              <a:srgbClr val="000082"/>
            </a:solidFill>
          </a:ln>
        </p:spPr>
        <p:txBody>
          <a:bodyPr wrap="square" rtlCol="0">
            <a:spAutoFit/>
          </a:bodyPr>
          <a:lstStyle/>
          <a:p>
            <a:pPr algn="ctr"/>
            <a:r>
              <a:rPr lang="en-US" b="1" dirty="0">
                <a:solidFill>
                  <a:prstClr val="black"/>
                </a:solidFill>
                <a:latin typeface="Calibri"/>
              </a:rPr>
              <a:t>Clinical diagnosis of NCSE</a:t>
            </a:r>
          </a:p>
        </p:txBody>
      </p:sp>
      <p:cxnSp>
        <p:nvCxnSpPr>
          <p:cNvPr id="56" name="Gerade Verbindung mit Pfeil 55"/>
          <p:cNvCxnSpPr/>
          <p:nvPr/>
        </p:nvCxnSpPr>
        <p:spPr>
          <a:xfrm>
            <a:off x="8107553" y="4319821"/>
            <a:ext cx="0" cy="203853"/>
          </a:xfrm>
          <a:prstGeom prst="straightConnector1">
            <a:avLst/>
          </a:prstGeom>
          <a:ln w="15875">
            <a:solidFill>
              <a:schemeClr val="accent1">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60" name="Gerade Verbindung mit Pfeil 59"/>
          <p:cNvCxnSpPr>
            <a:stCxn id="61" idx="2"/>
            <a:endCxn id="53" idx="0"/>
          </p:cNvCxnSpPr>
          <p:nvPr/>
        </p:nvCxnSpPr>
        <p:spPr>
          <a:xfrm>
            <a:off x="3968486" y="4831713"/>
            <a:ext cx="1810" cy="171925"/>
          </a:xfrm>
          <a:prstGeom prst="straightConnector1">
            <a:avLst/>
          </a:prstGeom>
          <a:ln w="15875">
            <a:solidFill>
              <a:schemeClr val="accent1">
                <a:lumMod val="50000"/>
              </a:schemeClr>
            </a:solidFill>
            <a:tailEnd type="arrow"/>
          </a:ln>
        </p:spPr>
        <p:style>
          <a:lnRef idx="1">
            <a:schemeClr val="accent1"/>
          </a:lnRef>
          <a:fillRef idx="0">
            <a:schemeClr val="accent1"/>
          </a:fillRef>
          <a:effectRef idx="0">
            <a:schemeClr val="accent1"/>
          </a:effectRef>
          <a:fontRef idx="minor">
            <a:schemeClr val="tx1"/>
          </a:fontRef>
        </p:style>
      </p:cxnSp>
      <p:sp>
        <p:nvSpPr>
          <p:cNvPr id="61" name="Textfeld 60"/>
          <p:cNvSpPr txBox="1"/>
          <p:nvPr/>
        </p:nvSpPr>
        <p:spPr>
          <a:xfrm>
            <a:off x="1424141" y="4523936"/>
            <a:ext cx="5088689" cy="307777"/>
          </a:xfrm>
          <a:prstGeom prst="rect">
            <a:avLst/>
          </a:prstGeom>
          <a:solidFill>
            <a:srgbClr val="FFFF00">
              <a:alpha val="50000"/>
            </a:srgbClr>
          </a:solidFill>
          <a:ln>
            <a:solidFill>
              <a:srgbClr val="000000"/>
            </a:solidFill>
          </a:ln>
        </p:spPr>
        <p:txBody>
          <a:bodyPr wrap="square" rtlCol="0">
            <a:spAutoFit/>
          </a:bodyPr>
          <a:lstStyle/>
          <a:p>
            <a:pPr algn="ctr"/>
            <a:r>
              <a:rPr lang="en-US" sz="1400" b="1" dirty="0">
                <a:solidFill>
                  <a:prstClr val="black"/>
                </a:solidFill>
                <a:latin typeface="Calibri"/>
              </a:rPr>
              <a:t>EEG</a:t>
            </a:r>
            <a:r>
              <a:rPr lang="en-US" sz="1400" dirty="0">
                <a:solidFill>
                  <a:prstClr val="black"/>
                </a:solidFill>
                <a:latin typeface="Calibri"/>
              </a:rPr>
              <a:t> + </a:t>
            </a:r>
            <a:r>
              <a:rPr lang="en-US" sz="1400" b="1" dirty="0">
                <a:solidFill>
                  <a:prstClr val="black"/>
                </a:solidFill>
                <a:latin typeface="Calibri"/>
              </a:rPr>
              <a:t>CLINICAL</a:t>
            </a:r>
            <a:r>
              <a:rPr lang="en-US" sz="1400" dirty="0">
                <a:solidFill>
                  <a:prstClr val="black"/>
                </a:solidFill>
                <a:latin typeface="Calibri"/>
              </a:rPr>
              <a:t> </a:t>
            </a:r>
            <a:r>
              <a:rPr lang="en-US" sz="1400" b="1" dirty="0">
                <a:solidFill>
                  <a:prstClr val="black"/>
                </a:solidFill>
                <a:latin typeface="Calibri"/>
              </a:rPr>
              <a:t>CONTEXT</a:t>
            </a:r>
            <a:endParaRPr lang="en-US" sz="1400" dirty="0">
              <a:solidFill>
                <a:prstClr val="black"/>
              </a:solidFill>
            </a:endParaRPr>
          </a:p>
        </p:txBody>
      </p:sp>
      <p:sp>
        <p:nvSpPr>
          <p:cNvPr id="62" name="Textfeld 61"/>
          <p:cNvSpPr txBox="1"/>
          <p:nvPr/>
        </p:nvSpPr>
        <p:spPr>
          <a:xfrm>
            <a:off x="6815984" y="4525838"/>
            <a:ext cx="3491798" cy="307777"/>
          </a:xfrm>
          <a:prstGeom prst="rect">
            <a:avLst/>
          </a:prstGeom>
          <a:solidFill>
            <a:srgbClr val="FFFF00">
              <a:alpha val="50000"/>
            </a:srgbClr>
          </a:solidFill>
          <a:ln>
            <a:solidFill>
              <a:srgbClr val="000000"/>
            </a:solidFill>
          </a:ln>
        </p:spPr>
        <p:txBody>
          <a:bodyPr wrap="square" rtlCol="0">
            <a:spAutoFit/>
          </a:bodyPr>
          <a:lstStyle/>
          <a:p>
            <a:pPr algn="ctr"/>
            <a:r>
              <a:rPr lang="en-US" sz="1400" b="1" dirty="0">
                <a:solidFill>
                  <a:prstClr val="black"/>
                </a:solidFill>
                <a:latin typeface="Calibri"/>
              </a:rPr>
              <a:t>EEG</a:t>
            </a:r>
            <a:r>
              <a:rPr lang="en-US" sz="1400" dirty="0">
                <a:solidFill>
                  <a:prstClr val="black"/>
                </a:solidFill>
                <a:latin typeface="Calibri"/>
              </a:rPr>
              <a:t> + </a:t>
            </a:r>
            <a:r>
              <a:rPr lang="en-US" sz="1400" b="1" dirty="0">
                <a:solidFill>
                  <a:prstClr val="black"/>
                </a:solidFill>
                <a:latin typeface="Calibri"/>
              </a:rPr>
              <a:t>CLINICAL</a:t>
            </a:r>
            <a:r>
              <a:rPr lang="en-US" sz="1400" dirty="0">
                <a:solidFill>
                  <a:prstClr val="black"/>
                </a:solidFill>
                <a:latin typeface="Calibri"/>
              </a:rPr>
              <a:t> </a:t>
            </a:r>
            <a:r>
              <a:rPr lang="en-US" sz="1400" b="1" dirty="0">
                <a:solidFill>
                  <a:prstClr val="black"/>
                </a:solidFill>
                <a:latin typeface="Calibri"/>
              </a:rPr>
              <a:t>CONTEXT</a:t>
            </a:r>
            <a:endParaRPr lang="en-US" sz="1400" dirty="0">
              <a:solidFill>
                <a:prstClr val="black"/>
              </a:solidFill>
            </a:endParaRPr>
          </a:p>
        </p:txBody>
      </p:sp>
      <p:sp>
        <p:nvSpPr>
          <p:cNvPr id="63" name="Textfeld 62"/>
          <p:cNvSpPr txBox="1"/>
          <p:nvPr/>
        </p:nvSpPr>
        <p:spPr>
          <a:xfrm>
            <a:off x="6815984" y="5003638"/>
            <a:ext cx="3491797" cy="369332"/>
          </a:xfrm>
          <a:prstGeom prst="rect">
            <a:avLst/>
          </a:prstGeom>
          <a:solidFill>
            <a:srgbClr val="00B050">
              <a:alpha val="29000"/>
            </a:srgbClr>
          </a:solidFill>
          <a:ln>
            <a:solidFill>
              <a:srgbClr val="000082"/>
            </a:solidFill>
          </a:ln>
        </p:spPr>
        <p:txBody>
          <a:bodyPr wrap="square" rtlCol="0">
            <a:spAutoFit/>
          </a:bodyPr>
          <a:lstStyle/>
          <a:p>
            <a:pPr algn="ctr"/>
            <a:r>
              <a:rPr lang="en-US" b="1" dirty="0">
                <a:solidFill>
                  <a:prstClr val="black"/>
                </a:solidFill>
              </a:rPr>
              <a:t>Clinical diagnosis of Possible NCSE</a:t>
            </a:r>
          </a:p>
        </p:txBody>
      </p:sp>
      <p:cxnSp>
        <p:nvCxnSpPr>
          <p:cNvPr id="64" name="Gerade Verbindung mit Pfeil 63"/>
          <p:cNvCxnSpPr>
            <a:stCxn id="62" idx="2"/>
            <a:endCxn id="63" idx="0"/>
          </p:cNvCxnSpPr>
          <p:nvPr/>
        </p:nvCxnSpPr>
        <p:spPr>
          <a:xfrm>
            <a:off x="8561883" y="4833615"/>
            <a:ext cx="0" cy="170023"/>
          </a:xfrm>
          <a:prstGeom prst="straightConnector1">
            <a:avLst/>
          </a:prstGeom>
          <a:ln w="15875">
            <a:solidFill>
              <a:schemeClr val="accent1">
                <a:lumMod val="50000"/>
              </a:schemeClr>
            </a:solidFill>
            <a:tailEnd type="arrow"/>
          </a:ln>
        </p:spPr>
        <p:style>
          <a:lnRef idx="1">
            <a:schemeClr val="accent1"/>
          </a:lnRef>
          <a:fillRef idx="0">
            <a:schemeClr val="accent1"/>
          </a:fillRef>
          <a:effectRef idx="0">
            <a:schemeClr val="accent1"/>
          </a:effectRef>
          <a:fontRef idx="minor">
            <a:schemeClr val="tx1"/>
          </a:fontRef>
        </p:style>
      </p:cxnSp>
      <p:sp>
        <p:nvSpPr>
          <p:cNvPr id="69" name="Textfeld 68"/>
          <p:cNvSpPr txBox="1"/>
          <p:nvPr/>
        </p:nvSpPr>
        <p:spPr>
          <a:xfrm>
            <a:off x="1424141" y="2081209"/>
            <a:ext cx="1237982" cy="461665"/>
          </a:xfrm>
          <a:prstGeom prst="rect">
            <a:avLst/>
          </a:prstGeom>
          <a:solidFill>
            <a:schemeClr val="accent2">
              <a:lumMod val="60000"/>
              <a:lumOff val="40000"/>
            </a:schemeClr>
          </a:solidFill>
          <a:ln>
            <a:solidFill>
              <a:schemeClr val="tx1"/>
            </a:solidFill>
          </a:ln>
        </p:spPr>
        <p:txBody>
          <a:bodyPr wrap="square" rtlCol="0">
            <a:spAutoFit/>
          </a:bodyPr>
          <a:lstStyle/>
          <a:p>
            <a:pPr algn="ctr"/>
            <a:r>
              <a:rPr lang="en-US" sz="1200" dirty="0">
                <a:solidFill>
                  <a:prstClr val="black"/>
                </a:solidFill>
                <a:latin typeface="Calibri"/>
              </a:rPr>
              <a:t>Electro</a:t>
            </a:r>
            <a:r>
              <a:rPr lang="en-US" sz="1200" b="1" dirty="0">
                <a:solidFill>
                  <a:prstClr val="black"/>
                </a:solidFill>
                <a:latin typeface="Calibri"/>
              </a:rPr>
              <a:t>graphic</a:t>
            </a:r>
            <a:r>
              <a:rPr lang="en-US" sz="1200" dirty="0">
                <a:solidFill>
                  <a:prstClr val="black"/>
                </a:solidFill>
                <a:latin typeface="Calibri"/>
              </a:rPr>
              <a:t> </a:t>
            </a:r>
          </a:p>
          <a:p>
            <a:pPr algn="ctr"/>
            <a:r>
              <a:rPr lang="en-US" sz="1200" dirty="0">
                <a:solidFill>
                  <a:prstClr val="black"/>
                </a:solidFill>
                <a:latin typeface="Calibri"/>
              </a:rPr>
              <a:t>seizure </a:t>
            </a:r>
            <a:r>
              <a:rPr lang="en-US" sz="1200" b="1" dirty="0">
                <a:solidFill>
                  <a:prstClr val="black"/>
                </a:solidFill>
                <a:latin typeface="Calibri"/>
              </a:rPr>
              <a:t>E</a:t>
            </a:r>
            <a:r>
              <a:rPr lang="en-US" sz="1200" dirty="0">
                <a:solidFill>
                  <a:prstClr val="black"/>
                </a:solidFill>
                <a:latin typeface="Calibri"/>
              </a:rPr>
              <a:t>Sz/</a:t>
            </a:r>
            <a:r>
              <a:rPr lang="en-US" sz="1200" b="1" dirty="0">
                <a:solidFill>
                  <a:prstClr val="black"/>
                </a:solidFill>
                <a:latin typeface="Calibri"/>
              </a:rPr>
              <a:t>E</a:t>
            </a:r>
            <a:r>
              <a:rPr lang="en-US" sz="1200" dirty="0">
                <a:solidFill>
                  <a:prstClr val="black"/>
                </a:solidFill>
                <a:latin typeface="Calibri"/>
              </a:rPr>
              <a:t>SE*</a:t>
            </a:r>
            <a:endParaRPr lang="en-US" sz="1200" dirty="0">
              <a:solidFill>
                <a:prstClr val="black"/>
              </a:solidFill>
            </a:endParaRPr>
          </a:p>
        </p:txBody>
      </p:sp>
      <p:cxnSp>
        <p:nvCxnSpPr>
          <p:cNvPr id="49" name="Gerade Verbindung mit Pfeil 48"/>
          <p:cNvCxnSpPr/>
          <p:nvPr/>
        </p:nvCxnSpPr>
        <p:spPr>
          <a:xfrm>
            <a:off x="5794777" y="3168459"/>
            <a:ext cx="0" cy="1355215"/>
          </a:xfrm>
          <a:prstGeom prst="straightConnector1">
            <a:avLst/>
          </a:prstGeom>
          <a:ln w="15875">
            <a:solidFill>
              <a:schemeClr val="accent1">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50" name="Gerade Verbindung mit Pfeil 49"/>
          <p:cNvCxnSpPr/>
          <p:nvPr/>
        </p:nvCxnSpPr>
        <p:spPr>
          <a:xfrm>
            <a:off x="3870278" y="3168459"/>
            <a:ext cx="0" cy="1355215"/>
          </a:xfrm>
          <a:prstGeom prst="straightConnector1">
            <a:avLst/>
          </a:prstGeom>
          <a:ln w="15875">
            <a:solidFill>
              <a:schemeClr val="accent1">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52" name="Gerade Verbindung mit Pfeil 51"/>
          <p:cNvCxnSpPr/>
          <p:nvPr/>
        </p:nvCxnSpPr>
        <p:spPr>
          <a:xfrm>
            <a:off x="3873343" y="2729837"/>
            <a:ext cx="0" cy="170023"/>
          </a:xfrm>
          <a:prstGeom prst="straightConnector1">
            <a:avLst/>
          </a:prstGeom>
          <a:ln w="15875">
            <a:solidFill>
              <a:schemeClr val="accent1">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65" name="Gerade Verbindung mit Pfeil 64"/>
          <p:cNvCxnSpPr/>
          <p:nvPr/>
        </p:nvCxnSpPr>
        <p:spPr>
          <a:xfrm>
            <a:off x="5794777" y="2740660"/>
            <a:ext cx="0" cy="170023"/>
          </a:xfrm>
          <a:prstGeom prst="straightConnector1">
            <a:avLst/>
          </a:prstGeom>
          <a:ln w="15875">
            <a:solidFill>
              <a:schemeClr val="accent1">
                <a:lumMod val="50000"/>
              </a:schemeClr>
            </a:solidFill>
            <a:tailEnd type="arrow"/>
          </a:ln>
        </p:spPr>
        <p:style>
          <a:lnRef idx="1">
            <a:schemeClr val="accent1"/>
          </a:lnRef>
          <a:fillRef idx="0">
            <a:schemeClr val="accent1"/>
          </a:fillRef>
          <a:effectRef idx="0">
            <a:schemeClr val="accent1"/>
          </a:effectRef>
          <a:fontRef idx="minor">
            <a:schemeClr val="tx1"/>
          </a:fontRef>
        </p:style>
      </p:cxnSp>
      <p:sp>
        <p:nvSpPr>
          <p:cNvPr id="66" name="Textfeld 65"/>
          <p:cNvSpPr txBox="1"/>
          <p:nvPr/>
        </p:nvSpPr>
        <p:spPr>
          <a:xfrm>
            <a:off x="2965248" y="2906392"/>
            <a:ext cx="3538980" cy="461665"/>
          </a:xfrm>
          <a:prstGeom prst="rect">
            <a:avLst/>
          </a:prstGeom>
          <a:solidFill>
            <a:schemeClr val="accent2">
              <a:lumMod val="40000"/>
              <a:lumOff val="60000"/>
            </a:schemeClr>
          </a:solidFill>
          <a:ln>
            <a:solidFill>
              <a:schemeClr val="tx1"/>
            </a:solidFill>
          </a:ln>
        </p:spPr>
        <p:txBody>
          <a:bodyPr wrap="square" rtlCol="0">
            <a:spAutoFit/>
          </a:bodyPr>
          <a:lstStyle/>
          <a:p>
            <a:pPr algn="ctr"/>
            <a:r>
              <a:rPr lang="en-US" sz="1200" dirty="0">
                <a:solidFill>
                  <a:prstClr val="black"/>
                </a:solidFill>
                <a:latin typeface="Calibri"/>
              </a:rPr>
              <a:t>Electro</a:t>
            </a:r>
            <a:r>
              <a:rPr lang="en-US" sz="1200" b="1" dirty="0">
                <a:solidFill>
                  <a:prstClr val="black"/>
                </a:solidFill>
                <a:latin typeface="Calibri"/>
              </a:rPr>
              <a:t>clinical</a:t>
            </a:r>
            <a:r>
              <a:rPr lang="en-US" sz="1200" dirty="0">
                <a:solidFill>
                  <a:prstClr val="black"/>
                </a:solidFill>
                <a:latin typeface="Calibri"/>
              </a:rPr>
              <a:t> </a:t>
            </a:r>
          </a:p>
          <a:p>
            <a:pPr algn="ctr"/>
            <a:r>
              <a:rPr lang="en-US" sz="1200" dirty="0">
                <a:solidFill>
                  <a:prstClr val="black"/>
                </a:solidFill>
                <a:latin typeface="Calibri"/>
              </a:rPr>
              <a:t>seizure, </a:t>
            </a:r>
            <a:r>
              <a:rPr lang="en-US" sz="1200" b="1" dirty="0">
                <a:solidFill>
                  <a:prstClr val="black"/>
                </a:solidFill>
                <a:latin typeface="Calibri"/>
              </a:rPr>
              <a:t>EC</a:t>
            </a:r>
            <a:r>
              <a:rPr lang="en-US" sz="1200" dirty="0">
                <a:solidFill>
                  <a:prstClr val="black"/>
                </a:solidFill>
                <a:latin typeface="Calibri"/>
              </a:rPr>
              <a:t>Sz/</a:t>
            </a:r>
            <a:r>
              <a:rPr lang="en-US" sz="1200" b="1" dirty="0">
                <a:solidFill>
                  <a:prstClr val="black"/>
                </a:solidFill>
                <a:latin typeface="Calibri"/>
              </a:rPr>
              <a:t>EC</a:t>
            </a:r>
            <a:r>
              <a:rPr lang="en-US" sz="1200" dirty="0">
                <a:solidFill>
                  <a:prstClr val="black"/>
                </a:solidFill>
                <a:latin typeface="Calibri"/>
              </a:rPr>
              <a:t>SE*</a:t>
            </a:r>
            <a:endParaRPr lang="en-US" sz="1200" dirty="0">
              <a:solidFill>
                <a:prstClr val="black"/>
              </a:solidFill>
            </a:endParaRPr>
          </a:p>
        </p:txBody>
      </p:sp>
    </p:spTree>
    <p:extLst>
      <p:ext uri="{BB962C8B-B14F-4D97-AF65-F5344CB8AC3E}">
        <p14:creationId xmlns:p14="http://schemas.microsoft.com/office/powerpoint/2010/main" val="40597713"/>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p:cNvSpPr txBox="1"/>
          <p:nvPr/>
        </p:nvSpPr>
        <p:spPr>
          <a:xfrm>
            <a:off x="1320771" y="51336"/>
            <a:ext cx="9518677" cy="584775"/>
          </a:xfrm>
          <a:prstGeom prst="rect">
            <a:avLst/>
          </a:prstGeom>
          <a:solidFill>
            <a:schemeClr val="accent6">
              <a:lumMod val="40000"/>
              <a:lumOff val="60000"/>
              <a:alpha val="53000"/>
            </a:schemeClr>
          </a:solidFill>
          <a:ln>
            <a:solidFill>
              <a:schemeClr val="tx1"/>
            </a:solidFill>
          </a:ln>
        </p:spPr>
        <p:txBody>
          <a:bodyPr wrap="square" rtlCol="0">
            <a:spAutoFit/>
          </a:bodyPr>
          <a:lstStyle/>
          <a:p>
            <a:pPr algn="ctr"/>
            <a:r>
              <a:rPr lang="en-US" b="1" dirty="0">
                <a:solidFill>
                  <a:prstClr val="black"/>
                </a:solidFill>
                <a:latin typeface="Calibri"/>
              </a:rPr>
              <a:t>CLINICAL SUSPICION of nonconvulsive status epilepticus, NCSE </a:t>
            </a:r>
          </a:p>
          <a:p>
            <a:pPr algn="ctr"/>
            <a:r>
              <a:rPr lang="en-US" sz="1400" dirty="0">
                <a:solidFill>
                  <a:prstClr val="black"/>
                </a:solidFill>
                <a:latin typeface="Calibri"/>
              </a:rPr>
              <a:t>(without preexisting epileptic encephalopathy)</a:t>
            </a:r>
          </a:p>
        </p:txBody>
      </p:sp>
      <p:sp>
        <p:nvSpPr>
          <p:cNvPr id="67" name="Textfeld 66"/>
          <p:cNvSpPr txBox="1"/>
          <p:nvPr/>
        </p:nvSpPr>
        <p:spPr>
          <a:xfrm>
            <a:off x="1341289" y="5784890"/>
            <a:ext cx="5273766" cy="400110"/>
          </a:xfrm>
          <a:prstGeom prst="rect">
            <a:avLst/>
          </a:prstGeom>
          <a:solidFill>
            <a:srgbClr val="00B050">
              <a:alpha val="70000"/>
            </a:srgbClr>
          </a:solidFill>
          <a:ln>
            <a:solidFill>
              <a:srgbClr val="000082"/>
            </a:solidFill>
          </a:ln>
        </p:spPr>
        <p:txBody>
          <a:bodyPr wrap="square" rtlCol="0">
            <a:spAutoFit/>
          </a:bodyPr>
          <a:lstStyle/>
          <a:p>
            <a:pPr algn="ctr"/>
            <a:r>
              <a:rPr lang="en-US" sz="2000" b="1" dirty="0">
                <a:solidFill>
                  <a:prstClr val="black"/>
                </a:solidFill>
                <a:latin typeface="Calibri"/>
              </a:rPr>
              <a:t>Clinical diagnosis of NCSE</a:t>
            </a:r>
          </a:p>
        </p:txBody>
      </p:sp>
      <p:sp>
        <p:nvSpPr>
          <p:cNvPr id="55" name="Textfeld 54"/>
          <p:cNvSpPr txBox="1"/>
          <p:nvPr/>
        </p:nvSpPr>
        <p:spPr>
          <a:xfrm>
            <a:off x="1320772" y="708839"/>
            <a:ext cx="9518677" cy="307777"/>
          </a:xfrm>
          <a:prstGeom prst="rect">
            <a:avLst/>
          </a:prstGeom>
          <a:solidFill>
            <a:schemeClr val="accent2">
              <a:lumMod val="40000"/>
              <a:lumOff val="60000"/>
            </a:schemeClr>
          </a:solidFill>
          <a:ln>
            <a:solidFill>
              <a:schemeClr val="tx1"/>
            </a:solidFill>
          </a:ln>
        </p:spPr>
        <p:txBody>
          <a:bodyPr wrap="square" rtlCol="0">
            <a:spAutoFit/>
          </a:bodyPr>
          <a:lstStyle/>
          <a:p>
            <a:pPr algn="ctr"/>
            <a:r>
              <a:rPr lang="en-US" sz="1400" b="1" dirty="0">
                <a:solidFill>
                  <a:prstClr val="black"/>
                </a:solidFill>
                <a:latin typeface="Calibri"/>
              </a:rPr>
              <a:t>VIDEO/EEG</a:t>
            </a:r>
            <a:endParaRPr lang="en-US" sz="1400" dirty="0">
              <a:solidFill>
                <a:prstClr val="black"/>
              </a:solidFill>
            </a:endParaRPr>
          </a:p>
        </p:txBody>
      </p:sp>
      <mc:AlternateContent xmlns:mc="http://schemas.openxmlformats.org/markup-compatibility/2006" xmlns:a14="http://schemas.microsoft.com/office/drawing/2010/main">
        <mc:Choice Requires="a14">
          <p:sp>
            <p:nvSpPr>
              <p:cNvPr id="95" name="Textfeld 94"/>
              <p:cNvSpPr txBox="1"/>
              <p:nvPr/>
            </p:nvSpPr>
            <p:spPr>
              <a:xfrm>
                <a:off x="2552998" y="1100649"/>
                <a:ext cx="1161726" cy="738664"/>
              </a:xfrm>
              <a:prstGeom prst="rect">
                <a:avLst/>
              </a:prstGeom>
              <a:solidFill>
                <a:schemeClr val="accent2">
                  <a:lumMod val="60000"/>
                  <a:lumOff val="40000"/>
                </a:schemeClr>
              </a:solidFill>
              <a:ln>
                <a:solidFill>
                  <a:schemeClr val="tx1"/>
                </a:solidFill>
              </a:ln>
            </p:spPr>
            <p:txBody>
              <a:bodyPr wrap="square" rtlCol="0">
                <a:spAutoFit/>
              </a:bodyPr>
              <a:lstStyle/>
              <a:p>
                <a:pPr algn="ctr"/>
                <a:r>
                  <a:rPr lang="en-US" sz="1100" dirty="0">
                    <a:solidFill>
                      <a:prstClr val="black"/>
                    </a:solidFill>
                    <a:latin typeface="Calibri"/>
                  </a:rPr>
                  <a:t>Any pattern with definite </a:t>
                </a:r>
                <a:r>
                  <a:rPr lang="en-US" sz="1100" b="1" dirty="0">
                    <a:solidFill>
                      <a:prstClr val="black"/>
                    </a:solidFill>
                    <a:latin typeface="Calibri"/>
                  </a:rPr>
                  <a:t>evolution </a:t>
                </a:r>
                <a:r>
                  <a:rPr lang="en-US" sz="1100" u="sng" dirty="0">
                    <a:solidFill>
                      <a:prstClr val="black"/>
                    </a:solidFill>
                    <a:latin typeface="Calibri"/>
                  </a:rPr>
                  <a:t>OF:</a:t>
                </a:r>
                <a:r>
                  <a:rPr lang="en-US" sz="1100" b="1" dirty="0">
                    <a:solidFill>
                      <a:prstClr val="black"/>
                    </a:solidFill>
                    <a:latin typeface="Calibri"/>
                  </a:rPr>
                  <a:t> </a:t>
                </a:r>
              </a:p>
              <a:p>
                <a:pPr algn="ctr"/>
                <a:r>
                  <a:rPr lang="en-US" sz="900" dirty="0">
                    <a:solidFill>
                      <a:prstClr val="black"/>
                    </a:solidFill>
                  </a:rPr>
                  <a:t>(and lasting </a:t>
                </a:r>
                <a14:m>
                  <m:oMath xmlns:m="http://schemas.openxmlformats.org/officeDocument/2006/math">
                    <m:r>
                      <a:rPr lang="en-US" sz="900" i="1" smtClean="0">
                        <a:solidFill>
                          <a:prstClr val="black"/>
                        </a:solidFill>
                        <a:latin typeface="Cambria Math" panose="02040503050406030204" pitchFamily="18" charset="0"/>
                        <a:ea typeface="Cambria Math" panose="02040503050406030204" pitchFamily="18" charset="0"/>
                      </a:rPr>
                      <m:t>≥</m:t>
                    </m:r>
                    <m:r>
                      <a:rPr lang="de-DE" sz="900" b="0" i="1" smtClean="0">
                        <a:solidFill>
                          <a:prstClr val="black"/>
                        </a:solidFill>
                        <a:latin typeface="Cambria Math" panose="02040503050406030204" pitchFamily="18" charset="0"/>
                        <a:ea typeface="Cambria Math" panose="02040503050406030204" pitchFamily="18" charset="0"/>
                      </a:rPr>
                      <m:t>10 </m:t>
                    </m:r>
                    <m:r>
                      <m:rPr>
                        <m:sty m:val="p"/>
                      </m:rPr>
                      <a:rPr lang="de-DE" sz="900" b="0" i="0" smtClean="0">
                        <a:solidFill>
                          <a:prstClr val="black"/>
                        </a:solidFill>
                        <a:latin typeface="Cambria Math" panose="02040503050406030204" pitchFamily="18" charset="0"/>
                        <a:ea typeface="Cambria Math" panose="02040503050406030204" pitchFamily="18" charset="0"/>
                      </a:rPr>
                      <m:t>s</m:t>
                    </m:r>
                    <m:r>
                      <a:rPr lang="de-DE" sz="900" b="0" i="0" smtClean="0">
                        <a:solidFill>
                          <a:prstClr val="black"/>
                        </a:solidFill>
                        <a:latin typeface="Cambria Math" panose="02040503050406030204" pitchFamily="18" charset="0"/>
                        <a:ea typeface="Cambria Math" panose="02040503050406030204" pitchFamily="18" charset="0"/>
                      </a:rPr>
                      <m:t>)</m:t>
                    </m:r>
                  </m:oMath>
                </a14:m>
                <a:endParaRPr lang="en-US" sz="900" dirty="0">
                  <a:solidFill>
                    <a:prstClr val="black"/>
                  </a:solidFill>
                </a:endParaRPr>
              </a:p>
            </p:txBody>
          </p:sp>
        </mc:Choice>
        <mc:Fallback xmlns="">
          <p:sp>
            <p:nvSpPr>
              <p:cNvPr id="95" name="Textfeld 94"/>
              <p:cNvSpPr txBox="1">
                <a:spLocks noRot="1" noChangeAspect="1" noMove="1" noResize="1" noEditPoints="1" noAdjustHandles="1" noChangeArrowheads="1" noChangeShapeType="1" noTextEdit="1"/>
              </p:cNvSpPr>
              <p:nvPr/>
            </p:nvSpPr>
            <p:spPr>
              <a:xfrm>
                <a:off x="2552998" y="1100649"/>
                <a:ext cx="1161726" cy="738664"/>
              </a:xfrm>
              <a:prstGeom prst="rect">
                <a:avLst/>
              </a:prstGeom>
              <a:blipFill>
                <a:blip r:embed="rId2"/>
                <a:stretch>
                  <a:fillRect r="-521" b="-1626"/>
                </a:stretch>
              </a:blipFill>
              <a:ln>
                <a:solidFill>
                  <a:schemeClr val="tx1"/>
                </a:solidFill>
              </a:ln>
            </p:spPr>
            <p:txBody>
              <a:bodyPr/>
              <a:lstStyle/>
              <a:p>
                <a:r>
                  <a:rPr lang="de-AT">
                    <a:noFill/>
                  </a:rPr>
                  <a:t> </a:t>
                </a:r>
              </a:p>
            </p:txBody>
          </p:sp>
        </mc:Fallback>
      </mc:AlternateContent>
      <p:sp>
        <p:nvSpPr>
          <p:cNvPr id="102" name="Textfeld 101"/>
          <p:cNvSpPr txBox="1"/>
          <p:nvPr/>
        </p:nvSpPr>
        <p:spPr>
          <a:xfrm>
            <a:off x="6961781" y="1084124"/>
            <a:ext cx="2111380" cy="261610"/>
          </a:xfrm>
          <a:prstGeom prst="rect">
            <a:avLst/>
          </a:prstGeom>
          <a:solidFill>
            <a:schemeClr val="accent2">
              <a:lumMod val="20000"/>
              <a:lumOff val="80000"/>
            </a:schemeClr>
          </a:solidFill>
          <a:ln>
            <a:solidFill>
              <a:schemeClr val="tx1"/>
            </a:solidFill>
          </a:ln>
        </p:spPr>
        <p:txBody>
          <a:bodyPr wrap="square" rtlCol="0">
            <a:spAutoFit/>
          </a:bodyPr>
          <a:lstStyle/>
          <a:p>
            <a:pPr algn="ctr"/>
            <a:r>
              <a:rPr lang="de-DE" sz="1100" dirty="0">
                <a:solidFill>
                  <a:prstClr val="black"/>
                </a:solidFill>
              </a:rPr>
              <a:t>Any </a:t>
            </a:r>
            <a:r>
              <a:rPr lang="de-DE" sz="1100" b="1" dirty="0">
                <a:solidFill>
                  <a:prstClr val="black"/>
                </a:solidFill>
              </a:rPr>
              <a:t>PD or SW </a:t>
            </a:r>
            <a:r>
              <a:rPr lang="de-DE" sz="1100" dirty="0">
                <a:solidFill>
                  <a:prstClr val="black"/>
                </a:solidFill>
              </a:rPr>
              <a:t>that averages...</a:t>
            </a:r>
            <a:endParaRPr lang="en-US" sz="1100" dirty="0">
              <a:solidFill>
                <a:prstClr val="black"/>
              </a:solidFill>
            </a:endParaRPr>
          </a:p>
        </p:txBody>
      </p:sp>
      <mc:AlternateContent xmlns:mc="http://schemas.openxmlformats.org/markup-compatibility/2006" xmlns:a14="http://schemas.microsoft.com/office/drawing/2010/main">
        <mc:Choice Requires="a14">
          <p:sp>
            <p:nvSpPr>
              <p:cNvPr id="75" name="Textfeld 74"/>
              <p:cNvSpPr txBox="1"/>
              <p:nvPr/>
            </p:nvSpPr>
            <p:spPr>
              <a:xfrm>
                <a:off x="8015977" y="1432946"/>
                <a:ext cx="1057184" cy="600164"/>
              </a:xfrm>
              <a:prstGeom prst="rect">
                <a:avLst/>
              </a:prstGeom>
              <a:solidFill>
                <a:schemeClr val="accent2">
                  <a:lumMod val="20000"/>
                  <a:lumOff val="80000"/>
                </a:schemeClr>
              </a:solidFill>
              <a:ln>
                <a:solidFill>
                  <a:schemeClr val="tx1"/>
                </a:solidFill>
              </a:ln>
            </p:spPr>
            <p:txBody>
              <a:bodyPr wrap="square" rtlCol="0">
                <a:spAutoFit/>
              </a:bodyPr>
              <a:lstStyle/>
              <a:p>
                <a:pPr algn="ctr"/>
                <a14:m>
                  <m:oMath xmlns:m="http://schemas.openxmlformats.org/officeDocument/2006/math">
                    <m:r>
                      <a:rPr lang="de-DE" sz="1100" i="1" dirty="0" smtClean="0">
                        <a:solidFill>
                          <a:prstClr val="black"/>
                        </a:solidFill>
                        <a:latin typeface="Cambria Math" panose="02040503050406030204" pitchFamily="18" charset="0"/>
                        <a:ea typeface="Cambria Math" panose="02040503050406030204" pitchFamily="18" charset="0"/>
                      </a:rPr>
                      <m:t>≥</m:t>
                    </m:r>
                  </m:oMath>
                </a14:m>
                <a:r>
                  <a:rPr lang="de-DE" sz="1100" dirty="0">
                    <a:solidFill>
                      <a:prstClr val="black"/>
                    </a:solidFill>
                  </a:rPr>
                  <a:t>0.5Hz but </a:t>
                </a:r>
              </a:p>
              <a:p>
                <a:pPr algn="ctr"/>
                <a14:m>
                  <m:oMath xmlns:m="http://schemas.openxmlformats.org/officeDocument/2006/math">
                    <m:r>
                      <a:rPr lang="de-DE" sz="1100" i="1" smtClean="0">
                        <a:solidFill>
                          <a:prstClr val="black"/>
                        </a:solidFill>
                        <a:latin typeface="Cambria Math" panose="02040503050406030204" pitchFamily="18" charset="0"/>
                        <a:ea typeface="Cambria Math" panose="02040503050406030204" pitchFamily="18" charset="0"/>
                      </a:rPr>
                      <m:t>≤</m:t>
                    </m:r>
                  </m:oMath>
                </a14:m>
                <a:r>
                  <a:rPr lang="en-US" sz="1100" dirty="0">
                    <a:solidFill>
                      <a:prstClr val="black"/>
                    </a:solidFill>
                  </a:rPr>
                  <a:t> 1.0Hz </a:t>
                </a:r>
              </a:p>
              <a:p>
                <a:pPr algn="ctr"/>
                <a:r>
                  <a:rPr lang="en-US" sz="1100" dirty="0">
                    <a:solidFill>
                      <a:prstClr val="black"/>
                    </a:solidFill>
                  </a:rPr>
                  <a:t>over 10s </a:t>
                </a:r>
                <a:r>
                  <a:rPr lang="en-US" sz="1100" u="sng" dirty="0">
                    <a:solidFill>
                      <a:prstClr val="black"/>
                    </a:solidFill>
                  </a:rPr>
                  <a:t>WITH:</a:t>
                </a:r>
              </a:p>
            </p:txBody>
          </p:sp>
        </mc:Choice>
        <mc:Fallback xmlns="">
          <p:sp>
            <p:nvSpPr>
              <p:cNvPr id="75" name="Textfeld 74"/>
              <p:cNvSpPr txBox="1">
                <a:spLocks noRot="1" noChangeAspect="1" noMove="1" noResize="1" noEditPoints="1" noAdjustHandles="1" noChangeArrowheads="1" noChangeShapeType="1" noTextEdit="1"/>
              </p:cNvSpPr>
              <p:nvPr/>
            </p:nvSpPr>
            <p:spPr>
              <a:xfrm>
                <a:off x="8015977" y="1432946"/>
                <a:ext cx="1057184" cy="600164"/>
              </a:xfrm>
              <a:prstGeom prst="rect">
                <a:avLst/>
              </a:prstGeom>
              <a:blipFill>
                <a:blip r:embed="rId3"/>
                <a:stretch>
                  <a:fillRect b="-3960"/>
                </a:stretch>
              </a:blipFill>
              <a:ln>
                <a:solidFill>
                  <a:schemeClr val="tx1"/>
                </a:solidFill>
              </a:ln>
            </p:spPr>
            <p:txBody>
              <a:bodyPr/>
              <a:lstStyle/>
              <a:p>
                <a:r>
                  <a:rPr lang="de-AT">
                    <a:noFill/>
                  </a:rPr>
                  <a:t> </a:t>
                </a:r>
              </a:p>
            </p:txBody>
          </p:sp>
        </mc:Fallback>
      </mc:AlternateContent>
      <mc:AlternateContent xmlns:mc="http://schemas.openxmlformats.org/markup-compatibility/2006" xmlns:a14="http://schemas.microsoft.com/office/drawing/2010/main">
        <mc:Choice Requires="a14">
          <p:sp>
            <p:nvSpPr>
              <p:cNvPr id="78" name="Textfeld 77"/>
              <p:cNvSpPr txBox="1"/>
              <p:nvPr/>
            </p:nvSpPr>
            <p:spPr>
              <a:xfrm>
                <a:off x="9424486" y="1583419"/>
                <a:ext cx="1414962" cy="430887"/>
              </a:xfrm>
              <a:prstGeom prst="rect">
                <a:avLst/>
              </a:prstGeom>
              <a:solidFill>
                <a:schemeClr val="accent2">
                  <a:lumMod val="20000"/>
                  <a:lumOff val="80000"/>
                </a:schemeClr>
              </a:solidFill>
              <a:ln>
                <a:solidFill>
                  <a:schemeClr val="tx1"/>
                </a:solidFill>
              </a:ln>
            </p:spPr>
            <p:txBody>
              <a:bodyPr wrap="square" rtlCol="0">
                <a:spAutoFit/>
              </a:bodyPr>
              <a:lstStyle/>
              <a:p>
                <a:pPr algn="ctr"/>
                <a:r>
                  <a:rPr lang="de-DE" sz="1100" dirty="0">
                    <a:solidFill>
                      <a:prstClr val="black"/>
                    </a:solidFill>
                  </a:rPr>
                  <a:t>&gt;1Hz for </a:t>
                </a:r>
                <a14:m>
                  <m:oMath xmlns:m="http://schemas.openxmlformats.org/officeDocument/2006/math">
                    <m:r>
                      <a:rPr lang="de-DE" sz="1100" i="1" smtClean="0">
                        <a:solidFill>
                          <a:prstClr val="black"/>
                        </a:solidFill>
                        <a:latin typeface="Cambria Math" panose="02040503050406030204" pitchFamily="18" charset="0"/>
                        <a:ea typeface="Cambria Math" panose="02040503050406030204" pitchFamily="18" charset="0"/>
                      </a:rPr>
                      <m:t>≥</m:t>
                    </m:r>
                  </m:oMath>
                </a14:m>
                <a:r>
                  <a:rPr lang="en-US" sz="1100" dirty="0">
                    <a:solidFill>
                      <a:prstClr val="black"/>
                    </a:solidFill>
                  </a:rPr>
                  <a:t>10s</a:t>
                </a:r>
              </a:p>
              <a:p>
                <a:pPr algn="ctr"/>
                <a:r>
                  <a:rPr lang="en-US" sz="1100" u="sng" dirty="0">
                    <a:solidFill>
                      <a:prstClr val="black"/>
                    </a:solidFill>
                  </a:rPr>
                  <a:t>WITH:</a:t>
                </a:r>
              </a:p>
            </p:txBody>
          </p:sp>
        </mc:Choice>
        <mc:Fallback xmlns="">
          <p:sp>
            <p:nvSpPr>
              <p:cNvPr id="78" name="Textfeld 77"/>
              <p:cNvSpPr txBox="1">
                <a:spLocks noRot="1" noChangeAspect="1" noMove="1" noResize="1" noEditPoints="1" noAdjustHandles="1" noChangeArrowheads="1" noChangeShapeType="1" noTextEdit="1"/>
              </p:cNvSpPr>
              <p:nvPr/>
            </p:nvSpPr>
            <p:spPr>
              <a:xfrm>
                <a:off x="9424486" y="1583419"/>
                <a:ext cx="1414962" cy="430887"/>
              </a:xfrm>
              <a:prstGeom prst="rect">
                <a:avLst/>
              </a:prstGeom>
              <a:blipFill>
                <a:blip r:embed="rId4"/>
                <a:stretch>
                  <a:fillRect b="-8333"/>
                </a:stretch>
              </a:blipFill>
              <a:ln>
                <a:solidFill>
                  <a:schemeClr val="tx1"/>
                </a:solidFill>
              </a:ln>
            </p:spPr>
            <p:txBody>
              <a:bodyPr/>
              <a:lstStyle/>
              <a:p>
                <a:r>
                  <a:rPr lang="de-AT">
                    <a:noFill/>
                  </a:rPr>
                  <a:t> </a:t>
                </a:r>
              </a:p>
            </p:txBody>
          </p:sp>
        </mc:Fallback>
      </mc:AlternateContent>
      <p:sp>
        <p:nvSpPr>
          <p:cNvPr id="88" name="Textfeld 87"/>
          <p:cNvSpPr txBox="1"/>
          <p:nvPr/>
        </p:nvSpPr>
        <p:spPr>
          <a:xfrm>
            <a:off x="9424486" y="1065388"/>
            <a:ext cx="1414964" cy="430887"/>
          </a:xfrm>
          <a:prstGeom prst="rect">
            <a:avLst/>
          </a:prstGeom>
          <a:solidFill>
            <a:schemeClr val="accent2">
              <a:lumMod val="20000"/>
              <a:lumOff val="80000"/>
            </a:schemeClr>
          </a:solidFill>
          <a:ln>
            <a:solidFill>
              <a:schemeClr val="tx1"/>
            </a:solidFill>
          </a:ln>
        </p:spPr>
        <p:txBody>
          <a:bodyPr wrap="square" rtlCol="0">
            <a:spAutoFit/>
          </a:bodyPr>
          <a:lstStyle/>
          <a:p>
            <a:pPr algn="ctr"/>
            <a:r>
              <a:rPr lang="de-DE" sz="1100" dirty="0">
                <a:solidFill>
                  <a:prstClr val="black"/>
                </a:solidFill>
              </a:rPr>
              <a:t>Any </a:t>
            </a:r>
            <a:r>
              <a:rPr lang="de-DE" sz="1100" b="1" dirty="0">
                <a:solidFill>
                  <a:prstClr val="black"/>
                </a:solidFill>
              </a:rPr>
              <a:t>lateralized  RDA </a:t>
            </a:r>
            <a:r>
              <a:rPr lang="de-DE" sz="1100" dirty="0">
                <a:solidFill>
                  <a:prstClr val="black"/>
                </a:solidFill>
              </a:rPr>
              <a:t>averaging...</a:t>
            </a:r>
            <a:endParaRPr lang="en-US" sz="1100" dirty="0">
              <a:solidFill>
                <a:prstClr val="black"/>
              </a:solidFill>
            </a:endParaRPr>
          </a:p>
        </p:txBody>
      </p:sp>
      <p:cxnSp>
        <p:nvCxnSpPr>
          <p:cNvPr id="64" name="Gerade Verbindung mit Pfeil 63"/>
          <p:cNvCxnSpPr>
            <a:stCxn id="95" idx="2"/>
            <a:endCxn id="99" idx="3"/>
          </p:cNvCxnSpPr>
          <p:nvPr/>
        </p:nvCxnSpPr>
        <p:spPr>
          <a:xfrm flipH="1">
            <a:off x="2664678" y="1839313"/>
            <a:ext cx="469183" cy="236540"/>
          </a:xfrm>
          <a:prstGeom prst="straightConnector1">
            <a:avLst/>
          </a:prstGeom>
          <a:ln w="15875">
            <a:solidFill>
              <a:schemeClr val="accent1">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81" name="Gerade Verbindung mit Pfeil 80"/>
          <p:cNvCxnSpPr>
            <a:stCxn id="95" idx="2"/>
            <a:endCxn id="100" idx="3"/>
          </p:cNvCxnSpPr>
          <p:nvPr/>
        </p:nvCxnSpPr>
        <p:spPr>
          <a:xfrm>
            <a:off x="3133861" y="1839313"/>
            <a:ext cx="430" cy="236540"/>
          </a:xfrm>
          <a:prstGeom prst="straightConnector1">
            <a:avLst/>
          </a:prstGeom>
          <a:ln w="15875">
            <a:solidFill>
              <a:schemeClr val="accent1">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82" name="Gerade Verbindung mit Pfeil 81"/>
          <p:cNvCxnSpPr>
            <a:stCxn id="95" idx="2"/>
            <a:endCxn id="101" idx="3"/>
          </p:cNvCxnSpPr>
          <p:nvPr/>
        </p:nvCxnSpPr>
        <p:spPr>
          <a:xfrm>
            <a:off x="3133861" y="1839313"/>
            <a:ext cx="454097" cy="236540"/>
          </a:xfrm>
          <a:prstGeom prst="straightConnector1">
            <a:avLst/>
          </a:prstGeom>
          <a:ln w="15875">
            <a:solidFill>
              <a:schemeClr val="accent1">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18" name="Gerade Verbindung mit Pfeil 117"/>
          <p:cNvCxnSpPr>
            <a:stCxn id="78" idx="2"/>
            <a:endCxn id="94" idx="3"/>
          </p:cNvCxnSpPr>
          <p:nvPr/>
        </p:nvCxnSpPr>
        <p:spPr>
          <a:xfrm flipH="1">
            <a:off x="9887129" y="2014306"/>
            <a:ext cx="244838" cy="116693"/>
          </a:xfrm>
          <a:prstGeom prst="straightConnector1">
            <a:avLst/>
          </a:prstGeom>
          <a:ln w="15875">
            <a:solidFill>
              <a:schemeClr val="accent1">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19" name="Gerade Verbindung mit Pfeil 118"/>
          <p:cNvCxnSpPr>
            <a:stCxn id="78" idx="2"/>
            <a:endCxn id="96" idx="3"/>
          </p:cNvCxnSpPr>
          <p:nvPr/>
        </p:nvCxnSpPr>
        <p:spPr>
          <a:xfrm>
            <a:off x="10131967" y="2014306"/>
            <a:ext cx="207452" cy="118469"/>
          </a:xfrm>
          <a:prstGeom prst="straightConnector1">
            <a:avLst/>
          </a:prstGeom>
          <a:ln w="15875">
            <a:solidFill>
              <a:schemeClr val="accent1">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20" name="Gerade Verbindung mit Pfeil 119"/>
          <p:cNvCxnSpPr>
            <a:stCxn id="75" idx="2"/>
            <a:endCxn id="77" idx="3"/>
          </p:cNvCxnSpPr>
          <p:nvPr/>
        </p:nvCxnSpPr>
        <p:spPr>
          <a:xfrm>
            <a:off x="8544569" y="2033110"/>
            <a:ext cx="230923" cy="103445"/>
          </a:xfrm>
          <a:prstGeom prst="straightConnector1">
            <a:avLst/>
          </a:prstGeom>
          <a:ln w="15875">
            <a:solidFill>
              <a:schemeClr val="accent1">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24" name="Gerade Verbindung mit Pfeil 123"/>
          <p:cNvCxnSpPr>
            <a:stCxn id="75" idx="2"/>
            <a:endCxn id="76" idx="3"/>
          </p:cNvCxnSpPr>
          <p:nvPr/>
        </p:nvCxnSpPr>
        <p:spPr>
          <a:xfrm flipH="1">
            <a:off x="8314210" y="2033110"/>
            <a:ext cx="230359" cy="96789"/>
          </a:xfrm>
          <a:prstGeom prst="straightConnector1">
            <a:avLst/>
          </a:prstGeom>
          <a:ln w="15875">
            <a:solidFill>
              <a:schemeClr val="accent1">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34" name="Gerade Verbindung mit Pfeil 133"/>
          <p:cNvCxnSpPr/>
          <p:nvPr/>
        </p:nvCxnSpPr>
        <p:spPr>
          <a:xfrm>
            <a:off x="5306270" y="3491965"/>
            <a:ext cx="0" cy="1813223"/>
          </a:xfrm>
          <a:prstGeom prst="straightConnector1">
            <a:avLst/>
          </a:prstGeom>
          <a:ln w="15875">
            <a:solidFill>
              <a:schemeClr val="accent1">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35" name="Gerade Verbindung mit Pfeil 134"/>
          <p:cNvCxnSpPr/>
          <p:nvPr/>
        </p:nvCxnSpPr>
        <p:spPr>
          <a:xfrm>
            <a:off x="8181727" y="5100638"/>
            <a:ext cx="0" cy="203853"/>
          </a:xfrm>
          <a:prstGeom prst="straightConnector1">
            <a:avLst/>
          </a:prstGeom>
          <a:ln w="15875">
            <a:solidFill>
              <a:schemeClr val="accent1">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59" name="Gerade Verbindung mit Pfeil 158"/>
          <p:cNvCxnSpPr>
            <a:stCxn id="72" idx="2"/>
            <a:endCxn id="67" idx="0"/>
          </p:cNvCxnSpPr>
          <p:nvPr/>
        </p:nvCxnSpPr>
        <p:spPr>
          <a:xfrm flipH="1">
            <a:off x="3978172" y="5612965"/>
            <a:ext cx="1314" cy="171925"/>
          </a:xfrm>
          <a:prstGeom prst="straightConnector1">
            <a:avLst/>
          </a:prstGeom>
          <a:ln w="15875">
            <a:solidFill>
              <a:schemeClr val="accent1">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83" name="Gerade Verbindung mit Pfeil 82"/>
          <p:cNvCxnSpPr/>
          <p:nvPr/>
        </p:nvCxnSpPr>
        <p:spPr>
          <a:xfrm>
            <a:off x="8204321" y="4443574"/>
            <a:ext cx="0" cy="157188"/>
          </a:xfrm>
          <a:prstGeom prst="straightConnector1">
            <a:avLst/>
          </a:prstGeom>
          <a:ln w="15875">
            <a:solidFill>
              <a:schemeClr val="accent1">
                <a:lumMod val="50000"/>
              </a:schemeClr>
            </a:solidFill>
            <a:tailEnd type="arrow"/>
          </a:ln>
        </p:spPr>
        <p:style>
          <a:lnRef idx="1">
            <a:schemeClr val="accent1"/>
          </a:lnRef>
          <a:fillRef idx="0">
            <a:schemeClr val="accent1"/>
          </a:fillRef>
          <a:effectRef idx="0">
            <a:schemeClr val="accent1"/>
          </a:effectRef>
          <a:fontRef idx="minor">
            <a:schemeClr val="tx1"/>
          </a:fontRef>
        </p:style>
      </p:cxnSp>
      <p:sp>
        <p:nvSpPr>
          <p:cNvPr id="86" name="Textfeld 85"/>
          <p:cNvSpPr txBox="1"/>
          <p:nvPr/>
        </p:nvSpPr>
        <p:spPr>
          <a:xfrm>
            <a:off x="6924407" y="4847730"/>
            <a:ext cx="2962722" cy="276999"/>
          </a:xfrm>
          <a:prstGeom prst="rect">
            <a:avLst/>
          </a:prstGeom>
          <a:solidFill>
            <a:schemeClr val="accent2">
              <a:lumMod val="20000"/>
              <a:lumOff val="80000"/>
            </a:schemeClr>
          </a:solidFill>
          <a:ln>
            <a:solidFill>
              <a:schemeClr val="tx1"/>
            </a:solidFill>
          </a:ln>
        </p:spPr>
        <p:txBody>
          <a:bodyPr wrap="square" rtlCol="0">
            <a:spAutoFit/>
          </a:bodyPr>
          <a:lstStyle/>
          <a:p>
            <a:pPr algn="ctr"/>
            <a:r>
              <a:rPr lang="en-US" sz="1200" i="1" dirty="0">
                <a:solidFill>
                  <a:prstClr val="black"/>
                </a:solidFill>
                <a:latin typeface="Calibri"/>
              </a:rPr>
              <a:t>Possible</a:t>
            </a:r>
            <a:r>
              <a:rPr lang="en-US" sz="1200" dirty="0">
                <a:solidFill>
                  <a:prstClr val="black"/>
                </a:solidFill>
                <a:latin typeface="Calibri"/>
              </a:rPr>
              <a:t> Electro</a:t>
            </a:r>
            <a:r>
              <a:rPr lang="en-US" sz="1200" b="1" dirty="0">
                <a:solidFill>
                  <a:prstClr val="black"/>
                </a:solidFill>
                <a:latin typeface="Calibri"/>
              </a:rPr>
              <a:t>clinical</a:t>
            </a:r>
            <a:r>
              <a:rPr lang="en-US" sz="1200" dirty="0">
                <a:solidFill>
                  <a:prstClr val="black"/>
                </a:solidFill>
                <a:latin typeface="Calibri"/>
              </a:rPr>
              <a:t> SE, </a:t>
            </a:r>
            <a:r>
              <a:rPr lang="en-US" sz="1200" b="1" dirty="0">
                <a:solidFill>
                  <a:prstClr val="black"/>
                </a:solidFill>
                <a:latin typeface="Calibri"/>
              </a:rPr>
              <a:t>poss.</a:t>
            </a:r>
            <a:r>
              <a:rPr lang="en-US" sz="1200" dirty="0">
                <a:solidFill>
                  <a:prstClr val="black"/>
                </a:solidFill>
                <a:latin typeface="Calibri"/>
              </a:rPr>
              <a:t> </a:t>
            </a:r>
            <a:r>
              <a:rPr lang="en-US" sz="1200" b="1" dirty="0">
                <a:solidFill>
                  <a:prstClr val="black"/>
                </a:solidFill>
                <a:latin typeface="Calibri"/>
              </a:rPr>
              <a:t>EC</a:t>
            </a:r>
            <a:r>
              <a:rPr lang="en-US" sz="1200" dirty="0">
                <a:solidFill>
                  <a:prstClr val="black"/>
                </a:solidFill>
                <a:latin typeface="Calibri"/>
              </a:rPr>
              <a:t>Sz/</a:t>
            </a:r>
            <a:r>
              <a:rPr lang="en-US" sz="1200" b="1" dirty="0">
                <a:solidFill>
                  <a:prstClr val="black"/>
                </a:solidFill>
                <a:latin typeface="Calibri"/>
              </a:rPr>
              <a:t>EC</a:t>
            </a:r>
            <a:r>
              <a:rPr lang="en-US" sz="1200" dirty="0">
                <a:solidFill>
                  <a:prstClr val="black"/>
                </a:solidFill>
                <a:latin typeface="Calibri"/>
              </a:rPr>
              <a:t>SE*</a:t>
            </a:r>
            <a:endParaRPr lang="en-US" sz="1200" dirty="0">
              <a:solidFill>
                <a:prstClr val="black"/>
              </a:solidFill>
            </a:endParaRPr>
          </a:p>
        </p:txBody>
      </p:sp>
      <p:sp>
        <p:nvSpPr>
          <p:cNvPr id="66" name="Textfeld 65"/>
          <p:cNvSpPr txBox="1"/>
          <p:nvPr/>
        </p:nvSpPr>
        <p:spPr>
          <a:xfrm>
            <a:off x="5293180" y="6322947"/>
            <a:ext cx="4407207" cy="415498"/>
          </a:xfrm>
          <a:prstGeom prst="rect">
            <a:avLst/>
          </a:prstGeom>
          <a:noFill/>
        </p:spPr>
        <p:txBody>
          <a:bodyPr wrap="square" rtlCol="0">
            <a:spAutoFit/>
          </a:bodyPr>
          <a:lstStyle/>
          <a:p>
            <a:r>
              <a:rPr lang="de-AT" sz="1050" dirty="0"/>
              <a:t>IV-ASM Intravenous Anti-Seizure Medication; </a:t>
            </a:r>
            <a:r>
              <a:rPr lang="de-DE" sz="1050" dirty="0"/>
              <a:t>PD Periodic Discharge; </a:t>
            </a:r>
          </a:p>
          <a:p>
            <a:r>
              <a:rPr lang="de-AT" sz="1050" dirty="0"/>
              <a:t>RDA Rhythmic Delta Activity; </a:t>
            </a:r>
            <a:r>
              <a:rPr lang="de-DE" sz="1050" dirty="0"/>
              <a:t>SW </a:t>
            </a:r>
            <a:r>
              <a:rPr lang="de-AT" sz="1050" dirty="0"/>
              <a:t>Spike-and-wave or sharp-and-wave </a:t>
            </a:r>
          </a:p>
        </p:txBody>
      </p:sp>
      <p:sp>
        <p:nvSpPr>
          <p:cNvPr id="80" name="Textfeld 79"/>
          <p:cNvSpPr txBox="1"/>
          <p:nvPr/>
        </p:nvSpPr>
        <p:spPr>
          <a:xfrm rot="16200000">
            <a:off x="8317578" y="2333884"/>
            <a:ext cx="454071" cy="307777"/>
          </a:xfrm>
          <a:prstGeom prst="rect">
            <a:avLst/>
          </a:prstGeom>
          <a:noFill/>
        </p:spPr>
        <p:txBody>
          <a:bodyPr wrap="square" rtlCol="0">
            <a:spAutoFit/>
          </a:bodyPr>
          <a:lstStyle/>
          <a:p>
            <a:r>
              <a:rPr lang="de-DE" sz="1400" b="1" dirty="0"/>
              <a:t>OR</a:t>
            </a:r>
            <a:endParaRPr lang="de-AT" sz="1400" b="1" dirty="0"/>
          </a:p>
        </p:txBody>
      </p:sp>
      <p:sp>
        <p:nvSpPr>
          <p:cNvPr id="105" name="Textfeld 104"/>
          <p:cNvSpPr txBox="1"/>
          <p:nvPr/>
        </p:nvSpPr>
        <p:spPr>
          <a:xfrm>
            <a:off x="2170280" y="1329433"/>
            <a:ext cx="454071" cy="307777"/>
          </a:xfrm>
          <a:prstGeom prst="rect">
            <a:avLst/>
          </a:prstGeom>
          <a:noFill/>
        </p:spPr>
        <p:txBody>
          <a:bodyPr wrap="square" rtlCol="0">
            <a:spAutoFit/>
          </a:bodyPr>
          <a:lstStyle/>
          <a:p>
            <a:pPr algn="ctr"/>
            <a:r>
              <a:rPr lang="de-DE" sz="1400" b="1" dirty="0"/>
              <a:t>OR</a:t>
            </a:r>
            <a:endParaRPr lang="de-AT" sz="1400" b="1" dirty="0"/>
          </a:p>
        </p:txBody>
      </p:sp>
      <p:sp>
        <p:nvSpPr>
          <p:cNvPr id="108" name="Textfeld 107"/>
          <p:cNvSpPr txBox="1"/>
          <p:nvPr/>
        </p:nvSpPr>
        <p:spPr>
          <a:xfrm>
            <a:off x="5060846" y="1354954"/>
            <a:ext cx="454071" cy="307777"/>
          </a:xfrm>
          <a:prstGeom prst="rect">
            <a:avLst/>
          </a:prstGeom>
          <a:noFill/>
        </p:spPr>
        <p:txBody>
          <a:bodyPr wrap="square" rtlCol="0">
            <a:spAutoFit/>
          </a:bodyPr>
          <a:lstStyle/>
          <a:p>
            <a:pPr algn="ctr"/>
            <a:r>
              <a:rPr lang="de-DE" sz="1400" b="1" dirty="0"/>
              <a:t>OR</a:t>
            </a:r>
            <a:endParaRPr lang="de-AT" sz="1400" b="1" dirty="0"/>
          </a:p>
        </p:txBody>
      </p:sp>
      <p:sp>
        <p:nvSpPr>
          <p:cNvPr id="109" name="Textfeld 108"/>
          <p:cNvSpPr txBox="1"/>
          <p:nvPr/>
        </p:nvSpPr>
        <p:spPr>
          <a:xfrm>
            <a:off x="6447733" y="3134982"/>
            <a:ext cx="618700" cy="307777"/>
          </a:xfrm>
          <a:prstGeom prst="rect">
            <a:avLst/>
          </a:prstGeom>
          <a:noFill/>
        </p:spPr>
        <p:txBody>
          <a:bodyPr wrap="square" rtlCol="0">
            <a:spAutoFit/>
          </a:bodyPr>
          <a:lstStyle/>
          <a:p>
            <a:pPr algn="ctr"/>
            <a:r>
              <a:rPr lang="de-DE" sz="1400" b="1" dirty="0"/>
              <a:t>OR</a:t>
            </a:r>
            <a:endParaRPr lang="de-AT" sz="1400" b="1" dirty="0"/>
          </a:p>
        </p:txBody>
      </p:sp>
      <p:sp>
        <p:nvSpPr>
          <p:cNvPr id="110" name="Textfeld 109"/>
          <p:cNvSpPr txBox="1"/>
          <p:nvPr/>
        </p:nvSpPr>
        <p:spPr>
          <a:xfrm>
            <a:off x="8959036" y="1101026"/>
            <a:ext cx="618700" cy="307777"/>
          </a:xfrm>
          <a:prstGeom prst="rect">
            <a:avLst/>
          </a:prstGeom>
          <a:noFill/>
        </p:spPr>
        <p:txBody>
          <a:bodyPr wrap="square" rtlCol="0">
            <a:spAutoFit/>
          </a:bodyPr>
          <a:lstStyle/>
          <a:p>
            <a:pPr algn="ctr"/>
            <a:r>
              <a:rPr lang="de-DE" sz="1400" b="1" dirty="0"/>
              <a:t>OR</a:t>
            </a:r>
            <a:endParaRPr lang="de-AT" sz="1400" b="1" dirty="0"/>
          </a:p>
        </p:txBody>
      </p:sp>
      <p:sp>
        <p:nvSpPr>
          <p:cNvPr id="121" name="Textfeld 120"/>
          <p:cNvSpPr txBox="1"/>
          <p:nvPr/>
        </p:nvSpPr>
        <p:spPr>
          <a:xfrm rot="16200000">
            <a:off x="7675297" y="1547136"/>
            <a:ext cx="454071" cy="307777"/>
          </a:xfrm>
          <a:prstGeom prst="rect">
            <a:avLst/>
          </a:prstGeom>
          <a:noFill/>
        </p:spPr>
        <p:txBody>
          <a:bodyPr wrap="square" rtlCol="0">
            <a:spAutoFit/>
          </a:bodyPr>
          <a:lstStyle/>
          <a:p>
            <a:r>
              <a:rPr lang="de-DE" sz="1400" b="1" dirty="0"/>
              <a:t>OR</a:t>
            </a:r>
            <a:endParaRPr lang="de-AT" sz="1400" b="1" dirty="0"/>
          </a:p>
        </p:txBody>
      </p:sp>
      <p:sp>
        <p:nvSpPr>
          <p:cNvPr id="89" name="Textfeld 88"/>
          <p:cNvSpPr txBox="1"/>
          <p:nvPr/>
        </p:nvSpPr>
        <p:spPr>
          <a:xfrm>
            <a:off x="3537300" y="1337661"/>
            <a:ext cx="618700" cy="307777"/>
          </a:xfrm>
          <a:prstGeom prst="rect">
            <a:avLst/>
          </a:prstGeom>
          <a:noFill/>
        </p:spPr>
        <p:txBody>
          <a:bodyPr wrap="square" rtlCol="0">
            <a:spAutoFit/>
          </a:bodyPr>
          <a:lstStyle/>
          <a:p>
            <a:pPr algn="ctr"/>
            <a:r>
              <a:rPr lang="de-DE" sz="1400" b="1" dirty="0"/>
              <a:t>OR</a:t>
            </a:r>
            <a:endParaRPr lang="de-AT" sz="1400" b="1" dirty="0"/>
          </a:p>
        </p:txBody>
      </p:sp>
      <p:sp>
        <p:nvSpPr>
          <p:cNvPr id="91" name="Textfeld 90"/>
          <p:cNvSpPr txBox="1"/>
          <p:nvPr/>
        </p:nvSpPr>
        <p:spPr>
          <a:xfrm>
            <a:off x="6466447" y="1350802"/>
            <a:ext cx="618700" cy="307777"/>
          </a:xfrm>
          <a:prstGeom prst="rect">
            <a:avLst/>
          </a:prstGeom>
          <a:noFill/>
        </p:spPr>
        <p:txBody>
          <a:bodyPr wrap="square" rtlCol="0">
            <a:spAutoFit/>
          </a:bodyPr>
          <a:lstStyle/>
          <a:p>
            <a:pPr algn="ctr"/>
            <a:r>
              <a:rPr lang="de-DE" sz="1400" b="1" dirty="0"/>
              <a:t>OR</a:t>
            </a:r>
            <a:endParaRPr lang="de-AT" sz="1400" b="1" dirty="0"/>
          </a:p>
        </p:txBody>
      </p:sp>
      <p:cxnSp>
        <p:nvCxnSpPr>
          <p:cNvPr id="128" name="Gerade Verbindung mit Pfeil 127"/>
          <p:cNvCxnSpPr/>
          <p:nvPr/>
        </p:nvCxnSpPr>
        <p:spPr>
          <a:xfrm flipH="1">
            <a:off x="1784229" y="1854366"/>
            <a:ext cx="599" cy="1287055"/>
          </a:xfrm>
          <a:prstGeom prst="straightConnector1">
            <a:avLst/>
          </a:prstGeom>
          <a:ln w="15875">
            <a:solidFill>
              <a:schemeClr val="accent1">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29" name="Gerade Verbindung mit Pfeil 128"/>
          <p:cNvCxnSpPr/>
          <p:nvPr/>
        </p:nvCxnSpPr>
        <p:spPr>
          <a:xfrm>
            <a:off x="2657113" y="2797847"/>
            <a:ext cx="478" cy="354756"/>
          </a:xfrm>
          <a:prstGeom prst="straightConnector1">
            <a:avLst/>
          </a:prstGeom>
          <a:ln w="15875">
            <a:solidFill>
              <a:schemeClr val="accent1">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33" name="Gerade Verbindung mit Pfeil 132"/>
          <p:cNvCxnSpPr/>
          <p:nvPr/>
        </p:nvCxnSpPr>
        <p:spPr>
          <a:xfrm>
            <a:off x="3136562" y="2806238"/>
            <a:ext cx="3363" cy="336736"/>
          </a:xfrm>
          <a:prstGeom prst="straightConnector1">
            <a:avLst/>
          </a:prstGeom>
          <a:ln w="15875">
            <a:solidFill>
              <a:schemeClr val="accent1">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36" name="Gerade Verbindung mit Pfeil 135"/>
          <p:cNvCxnSpPr/>
          <p:nvPr/>
        </p:nvCxnSpPr>
        <p:spPr>
          <a:xfrm>
            <a:off x="3577890" y="2797847"/>
            <a:ext cx="478" cy="354756"/>
          </a:xfrm>
          <a:prstGeom prst="straightConnector1">
            <a:avLst/>
          </a:prstGeom>
          <a:ln w="15875">
            <a:solidFill>
              <a:schemeClr val="accent1">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38" name="Gerade Verbindung mit Pfeil 137"/>
          <p:cNvCxnSpPr/>
          <p:nvPr/>
        </p:nvCxnSpPr>
        <p:spPr>
          <a:xfrm flipH="1">
            <a:off x="4540855" y="1865463"/>
            <a:ext cx="599" cy="1287055"/>
          </a:xfrm>
          <a:prstGeom prst="straightConnector1">
            <a:avLst/>
          </a:prstGeom>
          <a:ln w="15875">
            <a:solidFill>
              <a:schemeClr val="accent1">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39" name="Gerade Verbindung mit Pfeil 138"/>
          <p:cNvCxnSpPr/>
          <p:nvPr/>
        </p:nvCxnSpPr>
        <p:spPr>
          <a:xfrm flipH="1">
            <a:off x="6032740" y="1854366"/>
            <a:ext cx="1" cy="1303701"/>
          </a:xfrm>
          <a:prstGeom prst="straightConnector1">
            <a:avLst/>
          </a:prstGeom>
          <a:ln w="15875">
            <a:solidFill>
              <a:schemeClr val="accent1">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40" name="Gerade Verbindung mit Pfeil 139"/>
          <p:cNvCxnSpPr/>
          <p:nvPr/>
        </p:nvCxnSpPr>
        <p:spPr>
          <a:xfrm flipH="1">
            <a:off x="7367915" y="1878381"/>
            <a:ext cx="599" cy="1287055"/>
          </a:xfrm>
          <a:prstGeom prst="straightConnector1">
            <a:avLst/>
          </a:prstGeom>
          <a:ln w="15875">
            <a:solidFill>
              <a:schemeClr val="accent1">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42" name="Gerade Verbindung mit Pfeil 141"/>
          <p:cNvCxnSpPr/>
          <p:nvPr/>
        </p:nvCxnSpPr>
        <p:spPr>
          <a:xfrm>
            <a:off x="9887129" y="2897778"/>
            <a:ext cx="0" cy="249460"/>
          </a:xfrm>
          <a:prstGeom prst="straightConnector1">
            <a:avLst/>
          </a:prstGeom>
          <a:ln w="15875">
            <a:solidFill>
              <a:schemeClr val="accent1">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43" name="Gerade Verbindung mit Pfeil 142"/>
          <p:cNvCxnSpPr/>
          <p:nvPr/>
        </p:nvCxnSpPr>
        <p:spPr>
          <a:xfrm flipH="1">
            <a:off x="10342247" y="2907574"/>
            <a:ext cx="1" cy="246180"/>
          </a:xfrm>
          <a:prstGeom prst="straightConnector1">
            <a:avLst/>
          </a:prstGeom>
          <a:ln w="15875">
            <a:solidFill>
              <a:schemeClr val="accent1">
                <a:lumMod val="50000"/>
              </a:schemeClr>
            </a:solidFill>
            <a:tailEnd type="arrow"/>
          </a:ln>
        </p:spPr>
        <p:style>
          <a:lnRef idx="1">
            <a:schemeClr val="accent1"/>
          </a:lnRef>
          <a:fillRef idx="0">
            <a:schemeClr val="accent1"/>
          </a:fillRef>
          <a:effectRef idx="0">
            <a:schemeClr val="accent1"/>
          </a:effectRef>
          <a:fontRef idx="minor">
            <a:schemeClr val="tx1"/>
          </a:fontRef>
        </p:style>
      </p:cxnSp>
      <p:sp>
        <p:nvSpPr>
          <p:cNvPr id="111" name="Textfeld 110"/>
          <p:cNvSpPr txBox="1"/>
          <p:nvPr/>
        </p:nvSpPr>
        <p:spPr>
          <a:xfrm>
            <a:off x="3559536" y="3148516"/>
            <a:ext cx="618700" cy="307777"/>
          </a:xfrm>
          <a:prstGeom prst="rect">
            <a:avLst/>
          </a:prstGeom>
          <a:noFill/>
        </p:spPr>
        <p:txBody>
          <a:bodyPr wrap="square" rtlCol="0">
            <a:spAutoFit/>
          </a:bodyPr>
          <a:lstStyle/>
          <a:p>
            <a:pPr algn="ctr"/>
            <a:r>
              <a:rPr lang="de-DE" sz="1400" b="1" dirty="0"/>
              <a:t>OR</a:t>
            </a:r>
            <a:endParaRPr lang="de-AT" sz="1400" b="1" dirty="0"/>
          </a:p>
        </p:txBody>
      </p:sp>
      <p:sp>
        <p:nvSpPr>
          <p:cNvPr id="69" name="Textfeld 68"/>
          <p:cNvSpPr txBox="1"/>
          <p:nvPr/>
        </p:nvSpPr>
        <p:spPr>
          <a:xfrm>
            <a:off x="1339475" y="6317229"/>
            <a:ext cx="3966795" cy="415498"/>
          </a:xfrm>
          <a:prstGeom prst="rect">
            <a:avLst/>
          </a:prstGeom>
          <a:noFill/>
          <a:ln>
            <a:solidFill>
              <a:schemeClr val="tx1"/>
            </a:solidFill>
          </a:ln>
        </p:spPr>
        <p:txBody>
          <a:bodyPr wrap="square" rtlCol="0">
            <a:spAutoFit/>
          </a:bodyPr>
          <a:lstStyle/>
          <a:p>
            <a:pPr algn="ctr"/>
            <a:r>
              <a:rPr lang="en-US" sz="1050" dirty="0">
                <a:solidFill>
                  <a:prstClr val="black"/>
                </a:solidFill>
              </a:rPr>
              <a:t>* </a:t>
            </a:r>
            <a:r>
              <a:rPr lang="en-US" sz="1050" u="sng" dirty="0">
                <a:solidFill>
                  <a:prstClr val="black"/>
                </a:solidFill>
              </a:rPr>
              <a:t>Status epilepticus </a:t>
            </a:r>
            <a:r>
              <a:rPr lang="en-US" sz="1050" dirty="0">
                <a:solidFill>
                  <a:prstClr val="black"/>
                </a:solidFill>
              </a:rPr>
              <a:t>if ≥10 continuous minutes OR ≥ 20% of any hour; </a:t>
            </a:r>
            <a:r>
              <a:rPr lang="de-DE" sz="1050" u="sng" dirty="0">
                <a:solidFill>
                  <a:prstClr val="black"/>
                </a:solidFill>
                <a:ea typeface="Cambria Math" panose="02040503050406030204" pitchFamily="18" charset="0"/>
              </a:rPr>
              <a:t>seizure</a:t>
            </a:r>
            <a:r>
              <a:rPr lang="de-DE" sz="1050" dirty="0">
                <a:solidFill>
                  <a:prstClr val="black"/>
                </a:solidFill>
                <a:ea typeface="Cambria Math" panose="02040503050406030204" pitchFamily="18" charset="0"/>
              </a:rPr>
              <a:t> if neither is true</a:t>
            </a:r>
            <a:r>
              <a:rPr lang="de-DE" sz="1050" b="0" i="0" dirty="0">
                <a:solidFill>
                  <a:prstClr val="black"/>
                </a:solidFill>
                <a:ea typeface="Cambria Math" panose="02040503050406030204" pitchFamily="18" charset="0"/>
              </a:rPr>
              <a:t> </a:t>
            </a:r>
          </a:p>
        </p:txBody>
      </p:sp>
      <p:cxnSp>
        <p:nvCxnSpPr>
          <p:cNvPr id="70" name="Gerade Verbindung mit Pfeil 69"/>
          <p:cNvCxnSpPr/>
          <p:nvPr/>
        </p:nvCxnSpPr>
        <p:spPr>
          <a:xfrm>
            <a:off x="8314210" y="2897638"/>
            <a:ext cx="0" cy="249460"/>
          </a:xfrm>
          <a:prstGeom prst="straightConnector1">
            <a:avLst/>
          </a:prstGeom>
          <a:ln w="15875">
            <a:solidFill>
              <a:schemeClr val="accent1">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71" name="Gerade Verbindung mit Pfeil 70"/>
          <p:cNvCxnSpPr/>
          <p:nvPr/>
        </p:nvCxnSpPr>
        <p:spPr>
          <a:xfrm>
            <a:off x="8779967" y="2908607"/>
            <a:ext cx="0" cy="249460"/>
          </a:xfrm>
          <a:prstGeom prst="straightConnector1">
            <a:avLst/>
          </a:prstGeom>
          <a:ln w="15875">
            <a:solidFill>
              <a:schemeClr val="accent1">
                <a:lumMod val="50000"/>
              </a:schemeClr>
            </a:solidFill>
            <a:tailEnd type="arrow"/>
          </a:ln>
        </p:spPr>
        <p:style>
          <a:lnRef idx="1">
            <a:schemeClr val="accent1"/>
          </a:lnRef>
          <a:fillRef idx="0">
            <a:schemeClr val="accent1"/>
          </a:fillRef>
          <a:effectRef idx="0">
            <a:schemeClr val="accent1"/>
          </a:effectRef>
          <a:fontRef idx="minor">
            <a:schemeClr val="tx1"/>
          </a:fontRef>
        </p:style>
      </p:cxnSp>
      <p:sp>
        <p:nvSpPr>
          <p:cNvPr id="76" name="Textfeld 75"/>
          <p:cNvSpPr txBox="1"/>
          <p:nvPr/>
        </p:nvSpPr>
        <p:spPr>
          <a:xfrm rot="16200000">
            <a:off x="7882399" y="2446294"/>
            <a:ext cx="863622" cy="230832"/>
          </a:xfrm>
          <a:prstGeom prst="rect">
            <a:avLst/>
          </a:prstGeom>
          <a:solidFill>
            <a:schemeClr val="accent2">
              <a:lumMod val="20000"/>
              <a:lumOff val="80000"/>
            </a:schemeClr>
          </a:solidFill>
          <a:ln>
            <a:solidFill>
              <a:schemeClr val="tx1"/>
            </a:solidFill>
          </a:ln>
        </p:spPr>
        <p:txBody>
          <a:bodyPr wrap="square" rtlCol="0">
            <a:spAutoFit/>
          </a:bodyPr>
          <a:lstStyle/>
          <a:p>
            <a:pPr algn="ctr"/>
            <a:r>
              <a:rPr lang="de-DE" sz="900" dirty="0">
                <a:solidFill>
                  <a:prstClr val="black"/>
                </a:solidFill>
              </a:rPr>
              <a:t>PLUS modifier</a:t>
            </a:r>
            <a:endParaRPr lang="en-US" sz="900" dirty="0">
              <a:solidFill>
                <a:prstClr val="black"/>
              </a:solidFill>
            </a:endParaRPr>
          </a:p>
        </p:txBody>
      </p:sp>
      <p:sp>
        <p:nvSpPr>
          <p:cNvPr id="77" name="Textfeld 76"/>
          <p:cNvSpPr txBox="1"/>
          <p:nvPr/>
        </p:nvSpPr>
        <p:spPr>
          <a:xfrm rot="16200000">
            <a:off x="8347009" y="2449622"/>
            <a:ext cx="856966" cy="230832"/>
          </a:xfrm>
          <a:prstGeom prst="rect">
            <a:avLst/>
          </a:prstGeom>
          <a:solidFill>
            <a:schemeClr val="accent2">
              <a:lumMod val="20000"/>
              <a:lumOff val="80000"/>
            </a:schemeClr>
          </a:solidFill>
          <a:ln>
            <a:solidFill>
              <a:schemeClr val="tx1"/>
            </a:solidFill>
          </a:ln>
        </p:spPr>
        <p:txBody>
          <a:bodyPr wrap="square" rtlCol="0">
            <a:spAutoFit/>
          </a:bodyPr>
          <a:lstStyle/>
          <a:p>
            <a:pPr algn="ctr"/>
            <a:r>
              <a:rPr lang="de-DE" sz="900" dirty="0">
                <a:solidFill>
                  <a:prstClr val="black"/>
                </a:solidFill>
              </a:rPr>
              <a:t>FLUCTUATION</a:t>
            </a:r>
            <a:endParaRPr lang="en-US" sz="900" dirty="0">
              <a:solidFill>
                <a:prstClr val="black"/>
              </a:solidFill>
            </a:endParaRPr>
          </a:p>
        </p:txBody>
      </p:sp>
      <p:sp>
        <p:nvSpPr>
          <p:cNvPr id="94" name="Textfeld 93"/>
          <p:cNvSpPr txBox="1"/>
          <p:nvPr/>
        </p:nvSpPr>
        <p:spPr>
          <a:xfrm rot="16200000">
            <a:off x="9451895" y="2450817"/>
            <a:ext cx="870468" cy="230832"/>
          </a:xfrm>
          <a:prstGeom prst="rect">
            <a:avLst/>
          </a:prstGeom>
          <a:solidFill>
            <a:schemeClr val="accent2">
              <a:lumMod val="20000"/>
              <a:lumOff val="80000"/>
            </a:schemeClr>
          </a:solidFill>
          <a:ln>
            <a:solidFill>
              <a:schemeClr val="tx1"/>
            </a:solidFill>
          </a:ln>
        </p:spPr>
        <p:txBody>
          <a:bodyPr wrap="square" rtlCol="0">
            <a:spAutoFit/>
          </a:bodyPr>
          <a:lstStyle/>
          <a:p>
            <a:pPr algn="ctr"/>
            <a:r>
              <a:rPr lang="de-DE" sz="900" dirty="0">
                <a:solidFill>
                  <a:prstClr val="black"/>
                </a:solidFill>
              </a:rPr>
              <a:t>PLUS modifier</a:t>
            </a:r>
            <a:endParaRPr lang="en-US" sz="900" dirty="0">
              <a:solidFill>
                <a:prstClr val="black"/>
              </a:solidFill>
            </a:endParaRPr>
          </a:p>
        </p:txBody>
      </p:sp>
      <p:sp>
        <p:nvSpPr>
          <p:cNvPr id="96" name="Textfeld 95"/>
          <p:cNvSpPr txBox="1"/>
          <p:nvPr/>
        </p:nvSpPr>
        <p:spPr>
          <a:xfrm rot="16200000">
            <a:off x="9905072" y="2451705"/>
            <a:ext cx="868693" cy="230832"/>
          </a:xfrm>
          <a:prstGeom prst="rect">
            <a:avLst/>
          </a:prstGeom>
          <a:solidFill>
            <a:schemeClr val="accent2">
              <a:lumMod val="20000"/>
              <a:lumOff val="80000"/>
            </a:schemeClr>
          </a:solidFill>
          <a:ln>
            <a:solidFill>
              <a:schemeClr val="tx1"/>
            </a:solidFill>
          </a:ln>
        </p:spPr>
        <p:txBody>
          <a:bodyPr wrap="square" rtlCol="0">
            <a:spAutoFit/>
          </a:bodyPr>
          <a:lstStyle/>
          <a:p>
            <a:pPr algn="ctr"/>
            <a:r>
              <a:rPr lang="de-DE" sz="900" dirty="0">
                <a:solidFill>
                  <a:prstClr val="black"/>
                </a:solidFill>
              </a:rPr>
              <a:t>FLUCTUATION</a:t>
            </a:r>
            <a:endParaRPr lang="en-US" sz="900" dirty="0">
              <a:solidFill>
                <a:prstClr val="black"/>
              </a:solidFill>
            </a:endParaRPr>
          </a:p>
        </p:txBody>
      </p:sp>
      <p:sp>
        <p:nvSpPr>
          <p:cNvPr id="97" name="Textfeld 96"/>
          <p:cNvSpPr txBox="1"/>
          <p:nvPr/>
        </p:nvSpPr>
        <p:spPr>
          <a:xfrm rot="16200000">
            <a:off x="9885465" y="2369827"/>
            <a:ext cx="454071" cy="307777"/>
          </a:xfrm>
          <a:prstGeom prst="rect">
            <a:avLst/>
          </a:prstGeom>
          <a:noFill/>
        </p:spPr>
        <p:txBody>
          <a:bodyPr wrap="square" rtlCol="0">
            <a:spAutoFit/>
          </a:bodyPr>
          <a:lstStyle/>
          <a:p>
            <a:r>
              <a:rPr lang="de-DE" sz="1400" b="1" dirty="0"/>
              <a:t>OR</a:t>
            </a:r>
            <a:endParaRPr lang="de-AT" sz="1400" b="1" dirty="0"/>
          </a:p>
        </p:txBody>
      </p:sp>
      <p:sp>
        <p:nvSpPr>
          <p:cNvPr id="99" name="Textfeld 98"/>
          <p:cNvSpPr txBox="1"/>
          <p:nvPr/>
        </p:nvSpPr>
        <p:spPr>
          <a:xfrm rot="16200000">
            <a:off x="2205844" y="2416715"/>
            <a:ext cx="917668" cy="235944"/>
          </a:xfrm>
          <a:prstGeom prst="rect">
            <a:avLst/>
          </a:prstGeom>
          <a:solidFill>
            <a:schemeClr val="accent2">
              <a:lumMod val="60000"/>
              <a:lumOff val="40000"/>
            </a:schemeClr>
          </a:solidFill>
          <a:ln>
            <a:solidFill>
              <a:schemeClr val="tx1"/>
            </a:solidFill>
          </a:ln>
        </p:spPr>
        <p:txBody>
          <a:bodyPr wrap="square" rtlCol="0">
            <a:spAutoFit/>
          </a:bodyPr>
          <a:lstStyle/>
          <a:p>
            <a:pPr algn="ctr"/>
            <a:r>
              <a:rPr lang="de-DE" sz="900" dirty="0">
                <a:solidFill>
                  <a:prstClr val="black"/>
                </a:solidFill>
              </a:rPr>
              <a:t>FREQUENCY </a:t>
            </a:r>
            <a:endParaRPr lang="en-US" sz="900" dirty="0">
              <a:solidFill>
                <a:prstClr val="black"/>
              </a:solidFill>
            </a:endParaRPr>
          </a:p>
        </p:txBody>
      </p:sp>
      <p:sp>
        <p:nvSpPr>
          <p:cNvPr id="100" name="Textfeld 99"/>
          <p:cNvSpPr txBox="1"/>
          <p:nvPr/>
        </p:nvSpPr>
        <p:spPr>
          <a:xfrm rot="16200000">
            <a:off x="2675456" y="2419271"/>
            <a:ext cx="917669" cy="230832"/>
          </a:xfrm>
          <a:prstGeom prst="rect">
            <a:avLst/>
          </a:prstGeom>
          <a:solidFill>
            <a:schemeClr val="accent2">
              <a:lumMod val="60000"/>
              <a:lumOff val="40000"/>
            </a:schemeClr>
          </a:solidFill>
          <a:ln>
            <a:solidFill>
              <a:schemeClr val="tx1"/>
            </a:solidFill>
          </a:ln>
        </p:spPr>
        <p:txBody>
          <a:bodyPr wrap="square" rtlCol="0">
            <a:spAutoFit/>
          </a:bodyPr>
          <a:lstStyle/>
          <a:p>
            <a:pPr algn="ctr"/>
            <a:r>
              <a:rPr lang="de-DE" sz="900" dirty="0">
                <a:solidFill>
                  <a:prstClr val="black"/>
                </a:solidFill>
              </a:rPr>
              <a:t>MORPHOLOGY</a:t>
            </a:r>
            <a:endParaRPr lang="en-US" sz="900" dirty="0">
              <a:solidFill>
                <a:prstClr val="black"/>
              </a:solidFill>
            </a:endParaRPr>
          </a:p>
        </p:txBody>
      </p:sp>
      <p:sp>
        <p:nvSpPr>
          <p:cNvPr id="101" name="Textfeld 100"/>
          <p:cNvSpPr txBox="1"/>
          <p:nvPr/>
        </p:nvSpPr>
        <p:spPr>
          <a:xfrm rot="16200000">
            <a:off x="3129123" y="2419271"/>
            <a:ext cx="917669" cy="230832"/>
          </a:xfrm>
          <a:prstGeom prst="rect">
            <a:avLst/>
          </a:prstGeom>
          <a:solidFill>
            <a:schemeClr val="accent2">
              <a:lumMod val="60000"/>
              <a:lumOff val="40000"/>
            </a:schemeClr>
          </a:solidFill>
          <a:ln>
            <a:solidFill>
              <a:schemeClr val="tx1"/>
            </a:solidFill>
          </a:ln>
        </p:spPr>
        <p:txBody>
          <a:bodyPr wrap="square" rtlCol="0">
            <a:spAutoFit/>
          </a:bodyPr>
          <a:lstStyle/>
          <a:p>
            <a:pPr algn="ctr"/>
            <a:r>
              <a:rPr lang="de-DE" sz="900" dirty="0">
                <a:solidFill>
                  <a:prstClr val="black"/>
                </a:solidFill>
              </a:rPr>
              <a:t>LOCATION</a:t>
            </a:r>
            <a:endParaRPr lang="en-US" sz="900" dirty="0">
              <a:solidFill>
                <a:prstClr val="black"/>
              </a:solidFill>
            </a:endParaRPr>
          </a:p>
        </p:txBody>
      </p:sp>
      <p:sp>
        <p:nvSpPr>
          <p:cNvPr id="103" name="Textfeld 102"/>
          <p:cNvSpPr txBox="1"/>
          <p:nvPr/>
        </p:nvSpPr>
        <p:spPr>
          <a:xfrm rot="16200000">
            <a:off x="2691728" y="2391789"/>
            <a:ext cx="454071" cy="307777"/>
          </a:xfrm>
          <a:prstGeom prst="rect">
            <a:avLst/>
          </a:prstGeom>
          <a:noFill/>
        </p:spPr>
        <p:txBody>
          <a:bodyPr wrap="square" rtlCol="0">
            <a:spAutoFit/>
          </a:bodyPr>
          <a:lstStyle/>
          <a:p>
            <a:r>
              <a:rPr lang="de-DE" sz="1400" b="1" dirty="0"/>
              <a:t>OR</a:t>
            </a:r>
            <a:endParaRPr lang="de-AT" sz="1400" b="1" dirty="0"/>
          </a:p>
        </p:txBody>
      </p:sp>
      <p:sp>
        <p:nvSpPr>
          <p:cNvPr id="104" name="Textfeld 103"/>
          <p:cNvSpPr txBox="1"/>
          <p:nvPr/>
        </p:nvSpPr>
        <p:spPr>
          <a:xfrm rot="16200000">
            <a:off x="3121271" y="2389194"/>
            <a:ext cx="454071" cy="307777"/>
          </a:xfrm>
          <a:prstGeom prst="rect">
            <a:avLst/>
          </a:prstGeom>
          <a:noFill/>
        </p:spPr>
        <p:txBody>
          <a:bodyPr wrap="square" rtlCol="0">
            <a:spAutoFit/>
          </a:bodyPr>
          <a:lstStyle/>
          <a:p>
            <a:r>
              <a:rPr lang="de-DE" sz="1400" b="1" dirty="0"/>
              <a:t>OR</a:t>
            </a:r>
            <a:endParaRPr lang="de-AT" sz="1400" b="1" dirty="0"/>
          </a:p>
        </p:txBody>
      </p:sp>
      <p:sp>
        <p:nvSpPr>
          <p:cNvPr id="107" name="Textfeld 106"/>
          <p:cNvSpPr txBox="1"/>
          <p:nvPr/>
        </p:nvSpPr>
        <p:spPr>
          <a:xfrm>
            <a:off x="10454834" y="6511148"/>
            <a:ext cx="1795159" cy="369332"/>
          </a:xfrm>
          <a:prstGeom prst="rect">
            <a:avLst/>
          </a:prstGeom>
          <a:noFill/>
        </p:spPr>
        <p:txBody>
          <a:bodyPr wrap="square" rtlCol="0">
            <a:spAutoFit/>
          </a:bodyPr>
          <a:lstStyle/>
          <a:p>
            <a:pPr algn="r"/>
            <a:r>
              <a:rPr lang="de-DE" sz="900" dirty="0"/>
              <a:t>Modified from Trinka &amp; Leitinger, </a:t>
            </a:r>
          </a:p>
          <a:p>
            <a:pPr algn="r"/>
            <a:r>
              <a:rPr lang="de-DE" sz="900" dirty="0"/>
              <a:t>2022, submitted</a:t>
            </a:r>
            <a:endParaRPr lang="de-AT" sz="900" dirty="0"/>
          </a:p>
        </p:txBody>
      </p:sp>
      <p:cxnSp>
        <p:nvCxnSpPr>
          <p:cNvPr id="79" name="Gerade Verbindung mit Pfeil 78"/>
          <p:cNvCxnSpPr/>
          <p:nvPr/>
        </p:nvCxnSpPr>
        <p:spPr>
          <a:xfrm>
            <a:off x="2519358" y="3465866"/>
            <a:ext cx="0" cy="1839322"/>
          </a:xfrm>
          <a:prstGeom prst="straightConnector1">
            <a:avLst/>
          </a:prstGeom>
          <a:ln w="15875">
            <a:solidFill>
              <a:schemeClr val="accent1">
                <a:lumMod val="50000"/>
              </a:schemeClr>
            </a:solidFill>
            <a:tailEnd type="arrow"/>
          </a:ln>
        </p:spPr>
        <p:style>
          <a:lnRef idx="1">
            <a:schemeClr val="accent1"/>
          </a:lnRef>
          <a:fillRef idx="0">
            <a:schemeClr val="accent1"/>
          </a:fillRef>
          <a:effectRef idx="0">
            <a:schemeClr val="accent1"/>
          </a:effectRef>
          <a:fontRef idx="minor">
            <a:schemeClr val="tx1"/>
          </a:fontRef>
        </p:style>
      </p:cxnSp>
      <p:sp>
        <p:nvSpPr>
          <p:cNvPr id="90" name="Textfeld 89"/>
          <p:cNvSpPr txBox="1"/>
          <p:nvPr/>
        </p:nvSpPr>
        <p:spPr>
          <a:xfrm>
            <a:off x="1328058" y="3146305"/>
            <a:ext cx="2382600" cy="461665"/>
          </a:xfrm>
          <a:prstGeom prst="rect">
            <a:avLst/>
          </a:prstGeom>
          <a:solidFill>
            <a:schemeClr val="accent2">
              <a:lumMod val="60000"/>
              <a:lumOff val="40000"/>
            </a:schemeClr>
          </a:solidFill>
          <a:ln>
            <a:solidFill>
              <a:schemeClr val="tx1"/>
            </a:solidFill>
          </a:ln>
        </p:spPr>
        <p:txBody>
          <a:bodyPr wrap="square" rtlCol="0">
            <a:spAutoFit/>
          </a:bodyPr>
          <a:lstStyle/>
          <a:p>
            <a:pPr algn="ctr"/>
            <a:r>
              <a:rPr lang="en-US" sz="1200" dirty="0">
                <a:solidFill>
                  <a:prstClr val="black"/>
                </a:solidFill>
                <a:latin typeface="Calibri"/>
              </a:rPr>
              <a:t>Electro</a:t>
            </a:r>
            <a:r>
              <a:rPr lang="en-US" sz="1200" b="1" dirty="0">
                <a:solidFill>
                  <a:prstClr val="black"/>
                </a:solidFill>
                <a:latin typeface="Calibri"/>
              </a:rPr>
              <a:t>graphic</a:t>
            </a:r>
            <a:r>
              <a:rPr lang="en-US" sz="1200" dirty="0">
                <a:solidFill>
                  <a:prstClr val="black"/>
                </a:solidFill>
                <a:latin typeface="Calibri"/>
              </a:rPr>
              <a:t> </a:t>
            </a:r>
          </a:p>
          <a:p>
            <a:pPr algn="ctr"/>
            <a:r>
              <a:rPr lang="en-US" sz="1200" dirty="0">
                <a:solidFill>
                  <a:prstClr val="black"/>
                </a:solidFill>
                <a:latin typeface="Calibri"/>
              </a:rPr>
              <a:t>seizure </a:t>
            </a:r>
            <a:r>
              <a:rPr lang="en-US" sz="1200" b="1" dirty="0">
                <a:solidFill>
                  <a:prstClr val="black"/>
                </a:solidFill>
                <a:latin typeface="Calibri"/>
              </a:rPr>
              <a:t>E</a:t>
            </a:r>
            <a:r>
              <a:rPr lang="en-US" sz="1200" dirty="0">
                <a:solidFill>
                  <a:prstClr val="black"/>
                </a:solidFill>
                <a:latin typeface="Calibri"/>
              </a:rPr>
              <a:t>Sz/</a:t>
            </a:r>
            <a:r>
              <a:rPr lang="en-US" sz="1200" b="1" dirty="0">
                <a:solidFill>
                  <a:prstClr val="black"/>
                </a:solidFill>
                <a:latin typeface="Calibri"/>
              </a:rPr>
              <a:t>E</a:t>
            </a:r>
            <a:r>
              <a:rPr lang="en-US" sz="1200" dirty="0">
                <a:solidFill>
                  <a:prstClr val="black"/>
                </a:solidFill>
                <a:latin typeface="Calibri"/>
              </a:rPr>
              <a:t>SE*</a:t>
            </a:r>
            <a:endParaRPr lang="en-US" sz="1200" dirty="0">
              <a:solidFill>
                <a:prstClr val="black"/>
              </a:solidFill>
            </a:endParaRPr>
          </a:p>
        </p:txBody>
      </p:sp>
      <p:sp>
        <p:nvSpPr>
          <p:cNvPr id="92" name="Textfeld 91"/>
          <p:cNvSpPr txBox="1"/>
          <p:nvPr/>
        </p:nvSpPr>
        <p:spPr>
          <a:xfrm>
            <a:off x="1325642" y="1094216"/>
            <a:ext cx="931405" cy="938719"/>
          </a:xfrm>
          <a:prstGeom prst="rect">
            <a:avLst/>
          </a:prstGeom>
          <a:solidFill>
            <a:schemeClr val="accent2">
              <a:lumMod val="60000"/>
              <a:lumOff val="40000"/>
            </a:schemeClr>
          </a:solidFill>
          <a:ln>
            <a:solidFill>
              <a:schemeClr val="tx1"/>
            </a:solidFill>
          </a:ln>
        </p:spPr>
        <p:txBody>
          <a:bodyPr wrap="square" rtlCol="0">
            <a:spAutoFit/>
          </a:bodyPr>
          <a:lstStyle/>
          <a:p>
            <a:pPr algn="ctr"/>
            <a:r>
              <a:rPr lang="en-US" sz="1100" b="1" dirty="0">
                <a:solidFill>
                  <a:prstClr val="black"/>
                </a:solidFill>
              </a:rPr>
              <a:t>Epileptiform</a:t>
            </a:r>
            <a:r>
              <a:rPr lang="en-US" sz="1100" dirty="0">
                <a:solidFill>
                  <a:prstClr val="black"/>
                </a:solidFill>
              </a:rPr>
              <a:t> discharges averaging</a:t>
            </a:r>
          </a:p>
          <a:p>
            <a:pPr algn="ctr"/>
            <a:r>
              <a:rPr lang="en-US" sz="1100" dirty="0">
                <a:solidFill>
                  <a:prstClr val="black"/>
                </a:solidFill>
              </a:rPr>
              <a:t> </a:t>
            </a:r>
            <a:r>
              <a:rPr lang="en-US" sz="1100" b="1" dirty="0">
                <a:solidFill>
                  <a:prstClr val="black"/>
                </a:solidFill>
              </a:rPr>
              <a:t>&gt; 2.5Hz</a:t>
            </a:r>
          </a:p>
          <a:p>
            <a:pPr algn="ctr"/>
            <a:r>
              <a:rPr lang="en-US" sz="1100" dirty="0">
                <a:solidFill>
                  <a:prstClr val="black"/>
                </a:solidFill>
              </a:rPr>
              <a:t> (&gt;25 in 10 s)</a:t>
            </a:r>
          </a:p>
        </p:txBody>
      </p:sp>
      <p:sp>
        <p:nvSpPr>
          <p:cNvPr id="93" name="Textfeld 92"/>
          <p:cNvSpPr txBox="1"/>
          <p:nvPr/>
        </p:nvSpPr>
        <p:spPr>
          <a:xfrm>
            <a:off x="4034401" y="1091320"/>
            <a:ext cx="1072109" cy="938719"/>
          </a:xfrm>
          <a:prstGeom prst="rect">
            <a:avLst/>
          </a:prstGeom>
          <a:solidFill>
            <a:schemeClr val="accent2">
              <a:lumMod val="40000"/>
              <a:lumOff val="60000"/>
            </a:schemeClr>
          </a:solidFill>
          <a:ln>
            <a:solidFill>
              <a:schemeClr val="tx1"/>
            </a:solidFill>
          </a:ln>
        </p:spPr>
        <p:txBody>
          <a:bodyPr wrap="square" rtlCol="0">
            <a:spAutoFit/>
          </a:bodyPr>
          <a:lstStyle/>
          <a:p>
            <a:pPr algn="ctr"/>
            <a:r>
              <a:rPr lang="en-US" sz="1100" dirty="0">
                <a:solidFill>
                  <a:prstClr val="black"/>
                </a:solidFill>
              </a:rPr>
              <a:t>Definite </a:t>
            </a:r>
            <a:r>
              <a:rPr lang="en-US" sz="1100" b="1" dirty="0">
                <a:solidFill>
                  <a:prstClr val="black"/>
                </a:solidFill>
              </a:rPr>
              <a:t>clinical correlate </a:t>
            </a:r>
            <a:r>
              <a:rPr lang="en-US" sz="1100" dirty="0">
                <a:solidFill>
                  <a:prstClr val="black"/>
                </a:solidFill>
              </a:rPr>
              <a:t>time-locked to pattern of any duration</a:t>
            </a:r>
            <a:endParaRPr lang="en-US" sz="1200" dirty="0">
              <a:solidFill>
                <a:prstClr val="black"/>
              </a:solidFill>
            </a:endParaRPr>
          </a:p>
        </p:txBody>
      </p:sp>
      <p:sp>
        <p:nvSpPr>
          <p:cNvPr id="113" name="Textfeld 112"/>
          <p:cNvSpPr txBox="1"/>
          <p:nvPr/>
        </p:nvSpPr>
        <p:spPr>
          <a:xfrm>
            <a:off x="5444765" y="1094216"/>
            <a:ext cx="1174931" cy="938719"/>
          </a:xfrm>
          <a:prstGeom prst="rect">
            <a:avLst/>
          </a:prstGeom>
          <a:solidFill>
            <a:schemeClr val="accent2">
              <a:lumMod val="40000"/>
              <a:lumOff val="60000"/>
            </a:schemeClr>
          </a:solidFill>
          <a:ln>
            <a:solidFill>
              <a:schemeClr val="tx1"/>
            </a:solidFill>
          </a:ln>
        </p:spPr>
        <p:txBody>
          <a:bodyPr wrap="square" rtlCol="0">
            <a:spAutoFit/>
          </a:bodyPr>
          <a:lstStyle/>
          <a:p>
            <a:pPr algn="ctr"/>
            <a:r>
              <a:rPr lang="en-US" sz="1100" b="1" dirty="0">
                <a:solidFill>
                  <a:prstClr val="black"/>
                </a:solidFill>
                <a:latin typeface="Calibri"/>
              </a:rPr>
              <a:t>EEG </a:t>
            </a:r>
            <a:r>
              <a:rPr lang="en-US" sz="1100" b="1" u="sng" dirty="0">
                <a:solidFill>
                  <a:prstClr val="black"/>
                </a:solidFill>
                <a:latin typeface="Calibri"/>
              </a:rPr>
              <a:t>AND</a:t>
            </a:r>
            <a:r>
              <a:rPr lang="en-US" sz="1100" b="1" dirty="0">
                <a:solidFill>
                  <a:prstClr val="black"/>
                </a:solidFill>
                <a:latin typeface="Calibri"/>
              </a:rPr>
              <a:t> clinical improvement</a:t>
            </a:r>
            <a:r>
              <a:rPr lang="en-US" sz="1100" dirty="0">
                <a:solidFill>
                  <a:prstClr val="black"/>
                </a:solidFill>
                <a:latin typeface="Calibri"/>
              </a:rPr>
              <a:t> with parenteral (typically IV) ASM</a:t>
            </a:r>
            <a:endParaRPr lang="en-US" sz="1200" dirty="0">
              <a:solidFill>
                <a:prstClr val="black"/>
              </a:solidFill>
            </a:endParaRPr>
          </a:p>
        </p:txBody>
      </p:sp>
      <mc:AlternateContent xmlns:mc="http://schemas.openxmlformats.org/markup-compatibility/2006" xmlns:a14="http://schemas.microsoft.com/office/drawing/2010/main">
        <mc:Choice Requires="a14">
          <p:sp>
            <p:nvSpPr>
              <p:cNvPr id="114" name="Textfeld 113"/>
              <p:cNvSpPr txBox="1"/>
              <p:nvPr/>
            </p:nvSpPr>
            <p:spPr>
              <a:xfrm>
                <a:off x="6954234" y="1432534"/>
                <a:ext cx="814533" cy="600164"/>
              </a:xfrm>
              <a:prstGeom prst="rect">
                <a:avLst/>
              </a:prstGeom>
              <a:solidFill>
                <a:schemeClr val="accent2">
                  <a:lumMod val="20000"/>
                  <a:lumOff val="80000"/>
                </a:schemeClr>
              </a:solidFill>
              <a:ln>
                <a:solidFill>
                  <a:schemeClr val="tx1"/>
                </a:solidFill>
              </a:ln>
            </p:spPr>
            <p:txBody>
              <a:bodyPr wrap="square" rtlCol="0">
                <a:spAutoFit/>
              </a:bodyPr>
              <a:lstStyle/>
              <a:p>
                <a:pPr algn="ctr"/>
                <a:r>
                  <a:rPr lang="de-DE" sz="1100" dirty="0">
                    <a:solidFill>
                      <a:prstClr val="black"/>
                    </a:solidFill>
                  </a:rPr>
                  <a:t>&gt;1.0Hz but </a:t>
                </a:r>
              </a:p>
              <a:p>
                <a:pPr algn="ctr"/>
                <a14:m>
                  <m:oMath xmlns:m="http://schemas.openxmlformats.org/officeDocument/2006/math">
                    <m:r>
                      <a:rPr lang="de-DE" sz="1100" i="1" smtClean="0">
                        <a:solidFill>
                          <a:prstClr val="black"/>
                        </a:solidFill>
                        <a:latin typeface="Cambria Math" panose="02040503050406030204" pitchFamily="18" charset="0"/>
                        <a:ea typeface="Cambria Math" panose="02040503050406030204" pitchFamily="18" charset="0"/>
                      </a:rPr>
                      <m:t>≤</m:t>
                    </m:r>
                  </m:oMath>
                </a14:m>
                <a:r>
                  <a:rPr lang="en-US" sz="1100" dirty="0">
                    <a:solidFill>
                      <a:prstClr val="black"/>
                    </a:solidFill>
                  </a:rPr>
                  <a:t> 2.5Hz </a:t>
                </a:r>
              </a:p>
              <a:p>
                <a:pPr algn="ctr"/>
                <a:r>
                  <a:rPr lang="en-US" sz="1100" dirty="0">
                    <a:solidFill>
                      <a:prstClr val="black"/>
                    </a:solidFill>
                  </a:rPr>
                  <a:t>over 10s</a:t>
                </a:r>
              </a:p>
            </p:txBody>
          </p:sp>
        </mc:Choice>
        <mc:Fallback xmlns="">
          <p:sp>
            <p:nvSpPr>
              <p:cNvPr id="114" name="Textfeld 113"/>
              <p:cNvSpPr txBox="1">
                <a:spLocks noRot="1" noChangeAspect="1" noMove="1" noResize="1" noEditPoints="1" noAdjustHandles="1" noChangeArrowheads="1" noChangeShapeType="1" noTextEdit="1"/>
              </p:cNvSpPr>
              <p:nvPr/>
            </p:nvSpPr>
            <p:spPr>
              <a:xfrm>
                <a:off x="6954234" y="1432534"/>
                <a:ext cx="814533" cy="600164"/>
              </a:xfrm>
              <a:prstGeom prst="rect">
                <a:avLst/>
              </a:prstGeom>
              <a:blipFill>
                <a:blip r:embed="rId5"/>
                <a:stretch>
                  <a:fillRect r="-1481" b="-5000"/>
                </a:stretch>
              </a:blipFill>
              <a:ln>
                <a:solidFill>
                  <a:schemeClr val="tx1"/>
                </a:solidFill>
              </a:ln>
            </p:spPr>
            <p:txBody>
              <a:bodyPr/>
              <a:lstStyle/>
              <a:p>
                <a:r>
                  <a:rPr lang="de-AT">
                    <a:noFill/>
                  </a:rPr>
                  <a:t> </a:t>
                </a:r>
              </a:p>
            </p:txBody>
          </p:sp>
        </mc:Fallback>
      </mc:AlternateContent>
      <p:sp>
        <p:nvSpPr>
          <p:cNvPr id="72" name="Textfeld 71"/>
          <p:cNvSpPr txBox="1"/>
          <p:nvPr/>
        </p:nvSpPr>
        <p:spPr>
          <a:xfrm>
            <a:off x="1343916" y="5305188"/>
            <a:ext cx="5271139" cy="307777"/>
          </a:xfrm>
          <a:prstGeom prst="rect">
            <a:avLst/>
          </a:prstGeom>
          <a:solidFill>
            <a:srgbClr val="FFFF00">
              <a:alpha val="50000"/>
            </a:srgbClr>
          </a:solidFill>
          <a:ln>
            <a:solidFill>
              <a:srgbClr val="000000"/>
            </a:solidFill>
          </a:ln>
        </p:spPr>
        <p:txBody>
          <a:bodyPr wrap="square" rtlCol="0">
            <a:spAutoFit/>
          </a:bodyPr>
          <a:lstStyle/>
          <a:p>
            <a:pPr algn="ctr"/>
            <a:r>
              <a:rPr lang="en-US" sz="1400" b="1" dirty="0">
                <a:solidFill>
                  <a:prstClr val="black"/>
                </a:solidFill>
                <a:latin typeface="Calibri"/>
              </a:rPr>
              <a:t>EEG</a:t>
            </a:r>
            <a:r>
              <a:rPr lang="en-US" sz="1400" dirty="0">
                <a:solidFill>
                  <a:prstClr val="black"/>
                </a:solidFill>
                <a:latin typeface="Calibri"/>
              </a:rPr>
              <a:t> + </a:t>
            </a:r>
            <a:r>
              <a:rPr lang="en-US" sz="1400" b="1" dirty="0">
                <a:solidFill>
                  <a:prstClr val="black"/>
                </a:solidFill>
                <a:latin typeface="Calibri"/>
              </a:rPr>
              <a:t>CLINICAL</a:t>
            </a:r>
            <a:r>
              <a:rPr lang="en-US" sz="1400" dirty="0">
                <a:solidFill>
                  <a:prstClr val="black"/>
                </a:solidFill>
                <a:latin typeface="Calibri"/>
              </a:rPr>
              <a:t> </a:t>
            </a:r>
            <a:r>
              <a:rPr lang="en-US" sz="1400" b="1" dirty="0">
                <a:solidFill>
                  <a:prstClr val="black"/>
                </a:solidFill>
                <a:latin typeface="Calibri"/>
              </a:rPr>
              <a:t>CONTEXT</a:t>
            </a:r>
            <a:endParaRPr lang="en-US" sz="1400" dirty="0">
              <a:solidFill>
                <a:prstClr val="black"/>
              </a:solidFill>
            </a:endParaRPr>
          </a:p>
        </p:txBody>
      </p:sp>
      <p:cxnSp>
        <p:nvCxnSpPr>
          <p:cNvPr id="85" name="Gerade Verbindung mit Pfeil 84"/>
          <p:cNvCxnSpPr/>
          <p:nvPr/>
        </p:nvCxnSpPr>
        <p:spPr>
          <a:xfrm flipH="1">
            <a:off x="8185968" y="3546736"/>
            <a:ext cx="1" cy="193877"/>
          </a:xfrm>
          <a:prstGeom prst="straightConnector1">
            <a:avLst/>
          </a:prstGeom>
          <a:ln w="15875">
            <a:solidFill>
              <a:schemeClr val="accent1">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16" name="Gerade Verbindung mit Pfeil 115"/>
          <p:cNvCxnSpPr/>
          <p:nvPr/>
        </p:nvCxnSpPr>
        <p:spPr>
          <a:xfrm>
            <a:off x="10594455" y="3465866"/>
            <a:ext cx="0" cy="1839322"/>
          </a:xfrm>
          <a:prstGeom prst="straightConnector1">
            <a:avLst/>
          </a:prstGeom>
          <a:ln w="15875">
            <a:solidFill>
              <a:schemeClr val="accent1">
                <a:lumMod val="50000"/>
              </a:schemeClr>
            </a:solidFill>
            <a:tailEnd type="arrow"/>
          </a:ln>
        </p:spPr>
        <p:style>
          <a:lnRef idx="1">
            <a:schemeClr val="accent1"/>
          </a:lnRef>
          <a:fillRef idx="0">
            <a:schemeClr val="accent1"/>
          </a:fillRef>
          <a:effectRef idx="0">
            <a:schemeClr val="accent1"/>
          </a:effectRef>
          <a:fontRef idx="minor">
            <a:schemeClr val="tx1"/>
          </a:fontRef>
        </p:style>
      </p:cxnSp>
      <p:sp>
        <p:nvSpPr>
          <p:cNvPr id="117" name="Textfeld 116"/>
          <p:cNvSpPr txBox="1"/>
          <p:nvPr/>
        </p:nvSpPr>
        <p:spPr>
          <a:xfrm>
            <a:off x="6922595" y="3152603"/>
            <a:ext cx="3916853" cy="461665"/>
          </a:xfrm>
          <a:prstGeom prst="rect">
            <a:avLst/>
          </a:prstGeom>
          <a:solidFill>
            <a:schemeClr val="accent2">
              <a:lumMod val="20000"/>
              <a:lumOff val="80000"/>
            </a:schemeClr>
          </a:solidFill>
          <a:ln>
            <a:solidFill>
              <a:schemeClr val="tx1"/>
            </a:solidFill>
          </a:ln>
        </p:spPr>
        <p:txBody>
          <a:bodyPr wrap="square" rtlCol="0">
            <a:spAutoFit/>
          </a:bodyPr>
          <a:lstStyle/>
          <a:p>
            <a:pPr algn="ctr"/>
            <a:r>
              <a:rPr lang="en-US" sz="1200" dirty="0">
                <a:solidFill>
                  <a:prstClr val="black"/>
                </a:solidFill>
                <a:latin typeface="Calibri"/>
              </a:rPr>
              <a:t>Ictal Interictal Continuum, IIC,</a:t>
            </a:r>
          </a:p>
          <a:p>
            <a:pPr algn="ctr"/>
            <a:r>
              <a:rPr lang="en-US" sz="1200" i="1" dirty="0">
                <a:solidFill>
                  <a:prstClr val="black"/>
                </a:solidFill>
              </a:rPr>
              <a:t>synonym: </a:t>
            </a:r>
            <a:r>
              <a:rPr lang="en-US" sz="1200" b="1" dirty="0">
                <a:solidFill>
                  <a:prstClr val="black"/>
                </a:solidFill>
              </a:rPr>
              <a:t>Possible</a:t>
            </a:r>
            <a:r>
              <a:rPr lang="en-US" sz="1200" dirty="0">
                <a:solidFill>
                  <a:prstClr val="black"/>
                </a:solidFill>
              </a:rPr>
              <a:t> Electro</a:t>
            </a:r>
            <a:r>
              <a:rPr lang="en-US" sz="1200" b="1" dirty="0">
                <a:solidFill>
                  <a:prstClr val="black"/>
                </a:solidFill>
              </a:rPr>
              <a:t>graphic</a:t>
            </a:r>
            <a:r>
              <a:rPr lang="en-US" sz="1200" dirty="0">
                <a:solidFill>
                  <a:prstClr val="black"/>
                </a:solidFill>
              </a:rPr>
              <a:t> Sz/SE, </a:t>
            </a:r>
            <a:r>
              <a:rPr lang="en-US" sz="1200" b="1" dirty="0">
                <a:solidFill>
                  <a:prstClr val="black"/>
                </a:solidFill>
              </a:rPr>
              <a:t>poss.</a:t>
            </a:r>
            <a:r>
              <a:rPr lang="en-US" sz="1200" dirty="0">
                <a:solidFill>
                  <a:prstClr val="black"/>
                </a:solidFill>
              </a:rPr>
              <a:t> </a:t>
            </a:r>
            <a:r>
              <a:rPr lang="en-US" sz="1200" b="1" dirty="0">
                <a:solidFill>
                  <a:prstClr val="black"/>
                </a:solidFill>
              </a:rPr>
              <a:t>E</a:t>
            </a:r>
            <a:r>
              <a:rPr lang="en-US" sz="1200" dirty="0">
                <a:solidFill>
                  <a:prstClr val="black"/>
                </a:solidFill>
              </a:rPr>
              <a:t>Sz/</a:t>
            </a:r>
            <a:r>
              <a:rPr lang="en-US" sz="1200" b="1" dirty="0">
                <a:solidFill>
                  <a:prstClr val="black"/>
                </a:solidFill>
              </a:rPr>
              <a:t>E</a:t>
            </a:r>
            <a:r>
              <a:rPr lang="en-US" sz="1200" dirty="0">
                <a:solidFill>
                  <a:prstClr val="black"/>
                </a:solidFill>
              </a:rPr>
              <a:t>SE*</a:t>
            </a:r>
          </a:p>
        </p:txBody>
      </p:sp>
      <p:cxnSp>
        <p:nvCxnSpPr>
          <p:cNvPr id="115" name="Gerade Verbindung mit Pfeil 114"/>
          <p:cNvCxnSpPr/>
          <p:nvPr/>
        </p:nvCxnSpPr>
        <p:spPr>
          <a:xfrm>
            <a:off x="8188111" y="3982216"/>
            <a:ext cx="0" cy="315859"/>
          </a:xfrm>
          <a:prstGeom prst="straightConnector1">
            <a:avLst/>
          </a:prstGeom>
          <a:ln w="15875">
            <a:solidFill>
              <a:schemeClr val="accent1">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30" name="Gerade Verbindung mit Pfeil 129"/>
          <p:cNvCxnSpPr/>
          <p:nvPr/>
        </p:nvCxnSpPr>
        <p:spPr>
          <a:xfrm flipH="1">
            <a:off x="7002692" y="4351207"/>
            <a:ext cx="989943" cy="0"/>
          </a:xfrm>
          <a:prstGeom prst="straightConnector1">
            <a:avLst/>
          </a:prstGeom>
          <a:ln w="15875">
            <a:solidFill>
              <a:schemeClr val="accent1">
                <a:lumMod val="50000"/>
              </a:schemeClr>
            </a:solidFill>
            <a:tailEnd type="none"/>
          </a:ln>
        </p:spPr>
        <p:style>
          <a:lnRef idx="1">
            <a:schemeClr val="accent1"/>
          </a:lnRef>
          <a:fillRef idx="0">
            <a:schemeClr val="accent1"/>
          </a:fillRef>
          <a:effectRef idx="0">
            <a:schemeClr val="accent1"/>
          </a:effectRef>
          <a:fontRef idx="minor">
            <a:schemeClr val="tx1"/>
          </a:fontRef>
        </p:style>
      </p:cxnSp>
      <p:sp>
        <p:nvSpPr>
          <p:cNvPr id="131" name="Textfeld 130"/>
          <p:cNvSpPr txBox="1"/>
          <p:nvPr/>
        </p:nvSpPr>
        <p:spPr>
          <a:xfrm>
            <a:off x="7562514" y="3725320"/>
            <a:ext cx="1246910" cy="261610"/>
          </a:xfrm>
          <a:prstGeom prst="rect">
            <a:avLst/>
          </a:prstGeom>
          <a:solidFill>
            <a:schemeClr val="accent1">
              <a:lumMod val="40000"/>
              <a:lumOff val="60000"/>
            </a:schemeClr>
          </a:solidFill>
          <a:ln>
            <a:solidFill>
              <a:schemeClr val="tx1"/>
            </a:solidFill>
          </a:ln>
        </p:spPr>
        <p:txBody>
          <a:bodyPr wrap="square" rtlCol="0">
            <a:spAutoFit/>
          </a:bodyPr>
          <a:lstStyle/>
          <a:p>
            <a:pPr algn="ctr"/>
            <a:r>
              <a:rPr lang="en-US" sz="1100" b="1" dirty="0">
                <a:solidFill>
                  <a:prstClr val="black"/>
                </a:solidFill>
                <a:latin typeface="Calibri"/>
              </a:rPr>
              <a:t>IV-ASM trial</a:t>
            </a:r>
            <a:endParaRPr lang="en-US" sz="1100" b="1" dirty="0">
              <a:solidFill>
                <a:prstClr val="black"/>
              </a:solidFill>
            </a:endParaRPr>
          </a:p>
        </p:txBody>
      </p:sp>
      <p:sp>
        <p:nvSpPr>
          <p:cNvPr id="132" name="Textfeld 131"/>
          <p:cNvSpPr txBox="1"/>
          <p:nvPr/>
        </p:nvSpPr>
        <p:spPr>
          <a:xfrm>
            <a:off x="7085816" y="4110122"/>
            <a:ext cx="506320" cy="261610"/>
          </a:xfrm>
          <a:prstGeom prst="rect">
            <a:avLst/>
          </a:prstGeom>
          <a:noFill/>
        </p:spPr>
        <p:txBody>
          <a:bodyPr wrap="square" rtlCol="0">
            <a:spAutoFit/>
          </a:bodyPr>
          <a:lstStyle/>
          <a:p>
            <a:r>
              <a:rPr lang="de-DE" sz="1100" dirty="0">
                <a:solidFill>
                  <a:schemeClr val="accent1">
                    <a:lumMod val="50000"/>
                  </a:schemeClr>
                </a:solidFill>
              </a:rPr>
              <a:t>Yes</a:t>
            </a:r>
            <a:endParaRPr lang="de-AT" sz="1100" dirty="0">
              <a:solidFill>
                <a:schemeClr val="accent1">
                  <a:lumMod val="50000"/>
                </a:schemeClr>
              </a:solidFill>
            </a:endParaRPr>
          </a:p>
        </p:txBody>
      </p:sp>
      <p:sp>
        <p:nvSpPr>
          <p:cNvPr id="137" name="Textfeld 136"/>
          <p:cNvSpPr txBox="1"/>
          <p:nvPr/>
        </p:nvSpPr>
        <p:spPr>
          <a:xfrm>
            <a:off x="8167998" y="4602664"/>
            <a:ext cx="506320" cy="261610"/>
          </a:xfrm>
          <a:prstGeom prst="rect">
            <a:avLst/>
          </a:prstGeom>
          <a:noFill/>
        </p:spPr>
        <p:txBody>
          <a:bodyPr wrap="square" rtlCol="0">
            <a:spAutoFit/>
          </a:bodyPr>
          <a:lstStyle/>
          <a:p>
            <a:r>
              <a:rPr lang="de-DE" sz="1100" dirty="0">
                <a:solidFill>
                  <a:schemeClr val="accent1">
                    <a:lumMod val="50000"/>
                  </a:schemeClr>
                </a:solidFill>
              </a:rPr>
              <a:t>No</a:t>
            </a:r>
            <a:endParaRPr lang="de-AT" sz="1100" dirty="0">
              <a:solidFill>
                <a:schemeClr val="accent1">
                  <a:lumMod val="50000"/>
                </a:schemeClr>
              </a:solidFill>
            </a:endParaRPr>
          </a:p>
        </p:txBody>
      </p:sp>
      <p:cxnSp>
        <p:nvCxnSpPr>
          <p:cNvPr id="141" name="Gerade Verbindung mit Pfeil 140"/>
          <p:cNvCxnSpPr/>
          <p:nvPr/>
        </p:nvCxnSpPr>
        <p:spPr>
          <a:xfrm>
            <a:off x="8188111" y="4531174"/>
            <a:ext cx="0" cy="315859"/>
          </a:xfrm>
          <a:prstGeom prst="straightConnector1">
            <a:avLst/>
          </a:prstGeom>
          <a:ln w="15875">
            <a:solidFill>
              <a:schemeClr val="accent1">
                <a:lumMod val="50000"/>
              </a:schemeClr>
            </a:solidFill>
            <a:tailEnd type="arrow"/>
          </a:ln>
        </p:spPr>
        <p:style>
          <a:lnRef idx="1">
            <a:schemeClr val="accent1"/>
          </a:lnRef>
          <a:fillRef idx="0">
            <a:schemeClr val="accent1"/>
          </a:fillRef>
          <a:effectRef idx="0">
            <a:schemeClr val="accent1"/>
          </a:effectRef>
          <a:fontRef idx="minor">
            <a:schemeClr val="tx1"/>
          </a:fontRef>
        </p:style>
      </p:cxnSp>
      <p:grpSp>
        <p:nvGrpSpPr>
          <p:cNvPr id="144" name="Gruppieren 143"/>
          <p:cNvGrpSpPr/>
          <p:nvPr/>
        </p:nvGrpSpPr>
        <p:grpSpPr>
          <a:xfrm>
            <a:off x="7375690" y="4053660"/>
            <a:ext cx="1616480" cy="594572"/>
            <a:chOff x="6893743" y="3130111"/>
            <a:chExt cx="1712476" cy="693017"/>
          </a:xfrm>
        </p:grpSpPr>
        <p:sp>
          <p:nvSpPr>
            <p:cNvPr id="145" name="Raute 144"/>
            <p:cNvSpPr/>
            <p:nvPr/>
          </p:nvSpPr>
          <p:spPr>
            <a:xfrm>
              <a:off x="6893743" y="3130111"/>
              <a:ext cx="1712476" cy="693017"/>
            </a:xfrm>
            <a:prstGeom prst="diamond">
              <a:avLst/>
            </a:prstGeom>
            <a:solidFill>
              <a:schemeClr val="accent1">
                <a:lumMod val="40000"/>
                <a:lumOff val="6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146" name="Textfeld 145"/>
            <p:cNvSpPr txBox="1"/>
            <p:nvPr/>
          </p:nvSpPr>
          <p:spPr>
            <a:xfrm>
              <a:off x="7126345" y="3277442"/>
              <a:ext cx="1284694" cy="466357"/>
            </a:xfrm>
            <a:prstGeom prst="rect">
              <a:avLst/>
            </a:prstGeom>
            <a:noFill/>
          </p:spPr>
          <p:txBody>
            <a:bodyPr wrap="square" rtlCol="0">
              <a:spAutoFit/>
            </a:bodyPr>
            <a:lstStyle/>
            <a:p>
              <a:pPr algn="ctr"/>
              <a:r>
                <a:rPr lang="en-US" sz="1000" b="1" dirty="0">
                  <a:solidFill>
                    <a:prstClr val="black"/>
                  </a:solidFill>
                </a:rPr>
                <a:t>EEG</a:t>
              </a:r>
              <a:r>
                <a:rPr lang="en-US" sz="1000" dirty="0">
                  <a:solidFill>
                    <a:prstClr val="black"/>
                  </a:solidFill>
                </a:rPr>
                <a:t> </a:t>
              </a:r>
              <a:r>
                <a:rPr lang="en-US" sz="1000" u="sng" dirty="0">
                  <a:solidFill>
                    <a:prstClr val="black"/>
                  </a:solidFill>
                </a:rPr>
                <a:t>AND</a:t>
              </a:r>
              <a:r>
                <a:rPr lang="en-US" sz="1000" dirty="0">
                  <a:solidFill>
                    <a:prstClr val="black"/>
                  </a:solidFill>
                </a:rPr>
                <a:t> </a:t>
              </a:r>
              <a:r>
                <a:rPr lang="en-US" sz="1000" b="1" dirty="0">
                  <a:solidFill>
                    <a:prstClr val="black"/>
                  </a:solidFill>
                </a:rPr>
                <a:t>CLINICAL</a:t>
              </a:r>
              <a:r>
                <a:rPr lang="en-US" sz="1000" dirty="0">
                  <a:solidFill>
                    <a:prstClr val="black"/>
                  </a:solidFill>
                </a:rPr>
                <a:t> </a:t>
              </a:r>
              <a:r>
                <a:rPr lang="en-US" sz="1000" b="1" dirty="0">
                  <a:solidFill>
                    <a:prstClr val="black"/>
                  </a:solidFill>
                </a:rPr>
                <a:t>improvement?</a:t>
              </a:r>
              <a:endParaRPr lang="de-AT" sz="1000" dirty="0"/>
            </a:p>
          </p:txBody>
        </p:sp>
      </p:grpSp>
      <p:cxnSp>
        <p:nvCxnSpPr>
          <p:cNvPr id="148" name="Gerade Verbindung mit Pfeil 147"/>
          <p:cNvCxnSpPr/>
          <p:nvPr/>
        </p:nvCxnSpPr>
        <p:spPr>
          <a:xfrm flipH="1" flipV="1">
            <a:off x="6615055" y="3384844"/>
            <a:ext cx="384520" cy="966363"/>
          </a:xfrm>
          <a:prstGeom prst="straightConnector1">
            <a:avLst/>
          </a:prstGeom>
          <a:ln w="15875">
            <a:solidFill>
              <a:schemeClr val="accent1">
                <a:lumMod val="50000"/>
              </a:schemeClr>
            </a:solidFill>
            <a:tailEnd type="arrow"/>
          </a:ln>
        </p:spPr>
        <p:style>
          <a:lnRef idx="1">
            <a:schemeClr val="accent1"/>
          </a:lnRef>
          <a:fillRef idx="0">
            <a:schemeClr val="accent1"/>
          </a:fillRef>
          <a:effectRef idx="0">
            <a:schemeClr val="accent1"/>
          </a:effectRef>
          <a:fontRef idx="minor">
            <a:schemeClr val="tx1"/>
          </a:fontRef>
        </p:style>
      </p:cxnSp>
      <p:sp>
        <p:nvSpPr>
          <p:cNvPr id="149" name="Textfeld 148"/>
          <p:cNvSpPr txBox="1"/>
          <p:nvPr/>
        </p:nvSpPr>
        <p:spPr>
          <a:xfrm>
            <a:off x="4034398" y="3154011"/>
            <a:ext cx="2580657" cy="461665"/>
          </a:xfrm>
          <a:prstGeom prst="rect">
            <a:avLst/>
          </a:prstGeom>
          <a:solidFill>
            <a:schemeClr val="accent2">
              <a:lumMod val="40000"/>
              <a:lumOff val="60000"/>
            </a:schemeClr>
          </a:solidFill>
          <a:ln>
            <a:solidFill>
              <a:schemeClr val="tx1"/>
            </a:solidFill>
          </a:ln>
        </p:spPr>
        <p:txBody>
          <a:bodyPr wrap="square" rtlCol="0">
            <a:spAutoFit/>
          </a:bodyPr>
          <a:lstStyle/>
          <a:p>
            <a:pPr algn="ctr"/>
            <a:r>
              <a:rPr lang="en-US" sz="1200" dirty="0">
                <a:solidFill>
                  <a:prstClr val="black"/>
                </a:solidFill>
                <a:latin typeface="Calibri"/>
              </a:rPr>
              <a:t>Electro</a:t>
            </a:r>
            <a:r>
              <a:rPr lang="en-US" sz="1200" b="1" dirty="0">
                <a:solidFill>
                  <a:prstClr val="black"/>
                </a:solidFill>
                <a:latin typeface="Calibri"/>
              </a:rPr>
              <a:t>clinical</a:t>
            </a:r>
            <a:r>
              <a:rPr lang="en-US" sz="1200" dirty="0">
                <a:solidFill>
                  <a:prstClr val="black"/>
                </a:solidFill>
                <a:latin typeface="Calibri"/>
              </a:rPr>
              <a:t> </a:t>
            </a:r>
          </a:p>
          <a:p>
            <a:pPr algn="ctr"/>
            <a:r>
              <a:rPr lang="en-US" sz="1200" dirty="0">
                <a:solidFill>
                  <a:prstClr val="black"/>
                </a:solidFill>
                <a:latin typeface="Calibri"/>
              </a:rPr>
              <a:t>seizure, </a:t>
            </a:r>
            <a:r>
              <a:rPr lang="en-US" sz="1200" b="1" dirty="0">
                <a:solidFill>
                  <a:prstClr val="black"/>
                </a:solidFill>
                <a:latin typeface="Calibri"/>
              </a:rPr>
              <a:t>EC</a:t>
            </a:r>
            <a:r>
              <a:rPr lang="en-US" sz="1200" dirty="0">
                <a:solidFill>
                  <a:prstClr val="black"/>
                </a:solidFill>
                <a:latin typeface="Calibri"/>
              </a:rPr>
              <a:t>Sz/</a:t>
            </a:r>
            <a:r>
              <a:rPr lang="en-US" sz="1200" b="1" dirty="0">
                <a:solidFill>
                  <a:prstClr val="black"/>
                </a:solidFill>
                <a:latin typeface="Calibri"/>
              </a:rPr>
              <a:t>EC</a:t>
            </a:r>
            <a:r>
              <a:rPr lang="en-US" sz="1200" dirty="0">
                <a:solidFill>
                  <a:prstClr val="black"/>
                </a:solidFill>
                <a:latin typeface="Calibri"/>
              </a:rPr>
              <a:t>SE*</a:t>
            </a:r>
            <a:endParaRPr lang="en-US" sz="1200" dirty="0">
              <a:solidFill>
                <a:prstClr val="black"/>
              </a:solidFill>
            </a:endParaRPr>
          </a:p>
        </p:txBody>
      </p:sp>
      <p:sp>
        <p:nvSpPr>
          <p:cNvPr id="150" name="Textfeld 149"/>
          <p:cNvSpPr txBox="1"/>
          <p:nvPr/>
        </p:nvSpPr>
        <p:spPr>
          <a:xfrm>
            <a:off x="6922594" y="5307090"/>
            <a:ext cx="3916853" cy="307777"/>
          </a:xfrm>
          <a:prstGeom prst="rect">
            <a:avLst/>
          </a:prstGeom>
          <a:solidFill>
            <a:srgbClr val="FFFF00">
              <a:alpha val="50000"/>
            </a:srgbClr>
          </a:solidFill>
          <a:ln>
            <a:solidFill>
              <a:srgbClr val="000000"/>
            </a:solidFill>
          </a:ln>
        </p:spPr>
        <p:txBody>
          <a:bodyPr wrap="square" rtlCol="0">
            <a:spAutoFit/>
          </a:bodyPr>
          <a:lstStyle/>
          <a:p>
            <a:pPr algn="ctr"/>
            <a:r>
              <a:rPr lang="en-US" sz="1400" b="1" dirty="0">
                <a:solidFill>
                  <a:prstClr val="black"/>
                </a:solidFill>
                <a:latin typeface="Calibri"/>
              </a:rPr>
              <a:t>EEG</a:t>
            </a:r>
            <a:r>
              <a:rPr lang="en-US" sz="1400" dirty="0">
                <a:solidFill>
                  <a:prstClr val="black"/>
                </a:solidFill>
                <a:latin typeface="Calibri"/>
              </a:rPr>
              <a:t> + </a:t>
            </a:r>
            <a:r>
              <a:rPr lang="en-US" sz="1400" b="1" dirty="0">
                <a:solidFill>
                  <a:prstClr val="black"/>
                </a:solidFill>
                <a:latin typeface="Calibri"/>
              </a:rPr>
              <a:t>CLINICAL</a:t>
            </a:r>
            <a:r>
              <a:rPr lang="en-US" sz="1400" dirty="0">
                <a:solidFill>
                  <a:prstClr val="black"/>
                </a:solidFill>
                <a:latin typeface="Calibri"/>
              </a:rPr>
              <a:t> </a:t>
            </a:r>
            <a:r>
              <a:rPr lang="en-US" sz="1400" b="1" dirty="0">
                <a:solidFill>
                  <a:prstClr val="black"/>
                </a:solidFill>
                <a:latin typeface="Calibri"/>
              </a:rPr>
              <a:t>CONTEXT</a:t>
            </a:r>
            <a:endParaRPr lang="en-US" sz="1400" dirty="0">
              <a:solidFill>
                <a:prstClr val="black"/>
              </a:solidFill>
            </a:endParaRPr>
          </a:p>
        </p:txBody>
      </p:sp>
      <p:sp>
        <p:nvSpPr>
          <p:cNvPr id="151" name="Textfeld 150"/>
          <p:cNvSpPr txBox="1"/>
          <p:nvPr/>
        </p:nvSpPr>
        <p:spPr>
          <a:xfrm>
            <a:off x="6922595" y="5784890"/>
            <a:ext cx="3916852" cy="400110"/>
          </a:xfrm>
          <a:prstGeom prst="rect">
            <a:avLst/>
          </a:prstGeom>
          <a:solidFill>
            <a:srgbClr val="00B050">
              <a:alpha val="29000"/>
            </a:srgbClr>
          </a:solidFill>
          <a:ln>
            <a:solidFill>
              <a:srgbClr val="000082"/>
            </a:solidFill>
          </a:ln>
        </p:spPr>
        <p:txBody>
          <a:bodyPr wrap="square" rtlCol="0">
            <a:spAutoFit/>
          </a:bodyPr>
          <a:lstStyle/>
          <a:p>
            <a:pPr algn="ctr"/>
            <a:r>
              <a:rPr lang="en-US" sz="2000" b="1" dirty="0">
                <a:solidFill>
                  <a:prstClr val="black"/>
                </a:solidFill>
              </a:rPr>
              <a:t>Clinical diagnosis of Possible NCSE</a:t>
            </a:r>
          </a:p>
        </p:txBody>
      </p:sp>
      <p:cxnSp>
        <p:nvCxnSpPr>
          <p:cNvPr id="152" name="Gerade Verbindung mit Pfeil 151"/>
          <p:cNvCxnSpPr>
            <a:stCxn id="150" idx="2"/>
            <a:endCxn id="151" idx="0"/>
          </p:cNvCxnSpPr>
          <p:nvPr/>
        </p:nvCxnSpPr>
        <p:spPr>
          <a:xfrm>
            <a:off x="8881021" y="5614867"/>
            <a:ext cx="0" cy="170023"/>
          </a:xfrm>
          <a:prstGeom prst="straightConnector1">
            <a:avLst/>
          </a:prstGeom>
          <a:ln w="15875">
            <a:solidFill>
              <a:schemeClr val="accent1">
                <a:lumMod val="50000"/>
              </a:schemeClr>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88714469"/>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a:xfrm>
            <a:off x="609600" y="164637"/>
            <a:ext cx="10957984" cy="792387"/>
          </a:xfrm>
        </p:spPr>
        <p:txBody>
          <a:bodyPr>
            <a:normAutofit/>
          </a:bodyPr>
          <a:lstStyle/>
          <a:p>
            <a:r>
              <a:rPr lang="en-GB" sz="3200" dirty="0"/>
              <a:t>Electrographic and Electroclinical Seizures</a:t>
            </a:r>
          </a:p>
        </p:txBody>
      </p:sp>
      <p:pic>
        <p:nvPicPr>
          <p:cNvPr id="3" name="Inhaltsplatzhalter 2"/>
          <p:cNvPicPr>
            <a:picLocks noGrp="1" noChangeAspect="1"/>
          </p:cNvPicPr>
          <p:nvPr>
            <p:ph idx="1"/>
          </p:nvPr>
        </p:nvPicPr>
        <p:blipFill>
          <a:blip r:embed="rId3"/>
          <a:stretch>
            <a:fillRect/>
          </a:stretch>
        </p:blipFill>
        <p:spPr>
          <a:xfrm>
            <a:off x="529168" y="1323818"/>
            <a:ext cx="9492162" cy="5369545"/>
          </a:xfrm>
          <a:prstGeom prst="rect">
            <a:avLst/>
          </a:prstGeom>
        </p:spPr>
      </p:pic>
      <p:pic>
        <p:nvPicPr>
          <p:cNvPr id="6" name="Grafik 5"/>
          <p:cNvPicPr>
            <a:picLocks noChangeAspect="1"/>
          </p:cNvPicPr>
          <p:nvPr/>
        </p:nvPicPr>
        <p:blipFill>
          <a:blip r:embed="rId4"/>
          <a:stretch>
            <a:fillRect/>
          </a:stretch>
        </p:blipFill>
        <p:spPr>
          <a:xfrm>
            <a:off x="7957751" y="10712"/>
            <a:ext cx="4234250" cy="1203544"/>
          </a:xfrm>
          <a:prstGeom prst="rect">
            <a:avLst/>
          </a:prstGeom>
        </p:spPr>
      </p:pic>
    </p:spTree>
    <p:extLst>
      <p:ext uri="{BB962C8B-B14F-4D97-AF65-F5344CB8AC3E}">
        <p14:creationId xmlns:p14="http://schemas.microsoft.com/office/powerpoint/2010/main" val="547351617"/>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Diagram&#10;&#10;Description automatically generated">
            <a:extLst>
              <a:ext uri="{FF2B5EF4-FFF2-40B4-BE49-F238E27FC236}">
                <a16:creationId xmlns:a16="http://schemas.microsoft.com/office/drawing/2014/main" id="{801AD99E-7725-45AD-952C-0995D681230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9473" y="156084"/>
            <a:ext cx="11533054" cy="5963043"/>
          </a:xfrm>
          <a:prstGeom prst="rect">
            <a:avLst/>
          </a:prstGeom>
        </p:spPr>
      </p:pic>
      <p:sp>
        <p:nvSpPr>
          <p:cNvPr id="11" name="TextBox 5">
            <a:extLst>
              <a:ext uri="{FF2B5EF4-FFF2-40B4-BE49-F238E27FC236}">
                <a16:creationId xmlns:a16="http://schemas.microsoft.com/office/drawing/2014/main" id="{C6D3CDDC-5A60-4876-AFAF-5DD84FF922C8}"/>
              </a:ext>
            </a:extLst>
          </p:cNvPr>
          <p:cNvSpPr txBox="1"/>
          <p:nvPr/>
        </p:nvSpPr>
        <p:spPr>
          <a:xfrm>
            <a:off x="9492555" y="6252236"/>
            <a:ext cx="2699445" cy="577081"/>
          </a:xfrm>
          <a:prstGeom prst="rect">
            <a:avLst/>
          </a:prstGeom>
          <a:noFill/>
        </p:spPr>
        <p:txBody>
          <a:bodyPr wrap="square" rtlCol="0">
            <a:spAutoFit/>
          </a:bodyPr>
          <a:lstStyle/>
          <a:p>
            <a:r>
              <a:rPr lang="en-US" sz="1050" dirty="0"/>
              <a:t>Reproduced with permission from Hirsch LJ, Fong MWK, Brenner RP. Atlas of EEG in Critical Care, second edition, Wiley: 2022</a:t>
            </a:r>
            <a:endParaRPr lang="en-AU" sz="1050" dirty="0"/>
          </a:p>
        </p:txBody>
      </p:sp>
      <p:sp>
        <p:nvSpPr>
          <p:cNvPr id="12" name="TextBox 11">
            <a:extLst>
              <a:ext uri="{FF2B5EF4-FFF2-40B4-BE49-F238E27FC236}">
                <a16:creationId xmlns:a16="http://schemas.microsoft.com/office/drawing/2014/main" id="{5C4DF9D0-91C1-4608-A41E-54C8550B31E0}"/>
              </a:ext>
            </a:extLst>
          </p:cNvPr>
          <p:cNvSpPr txBox="1"/>
          <p:nvPr/>
        </p:nvSpPr>
        <p:spPr>
          <a:xfrm>
            <a:off x="237280" y="6377651"/>
            <a:ext cx="8206451" cy="369332"/>
          </a:xfrm>
          <a:prstGeom prst="rect">
            <a:avLst/>
          </a:prstGeom>
          <a:noFill/>
        </p:spPr>
        <p:txBody>
          <a:bodyPr wrap="square" rtlCol="0">
            <a:spAutoFit/>
          </a:bodyPr>
          <a:lstStyle/>
          <a:p>
            <a:r>
              <a:rPr lang="en-US" dirty="0"/>
              <a:t>How would you best describe the 3 pages of EEG (compressed time scale), page 1 of 3.</a:t>
            </a:r>
            <a:endParaRPr lang="en-AU" dirty="0"/>
          </a:p>
        </p:txBody>
      </p:sp>
    </p:spTree>
    <p:extLst>
      <p:ext uri="{BB962C8B-B14F-4D97-AF65-F5344CB8AC3E}">
        <p14:creationId xmlns:p14="http://schemas.microsoft.com/office/powerpoint/2010/main" val="4005996438"/>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5">
            <a:extLst>
              <a:ext uri="{FF2B5EF4-FFF2-40B4-BE49-F238E27FC236}">
                <a16:creationId xmlns:a16="http://schemas.microsoft.com/office/drawing/2014/main" id="{25C3ECA3-1AD9-4E21-9BE0-410D3692A321}"/>
              </a:ext>
            </a:extLst>
          </p:cNvPr>
          <p:cNvSpPr txBox="1"/>
          <p:nvPr/>
        </p:nvSpPr>
        <p:spPr>
          <a:xfrm>
            <a:off x="9492555" y="6252236"/>
            <a:ext cx="2699445" cy="577081"/>
          </a:xfrm>
          <a:prstGeom prst="rect">
            <a:avLst/>
          </a:prstGeom>
          <a:noFill/>
        </p:spPr>
        <p:txBody>
          <a:bodyPr wrap="square" rtlCol="0">
            <a:spAutoFit/>
          </a:bodyPr>
          <a:lstStyle/>
          <a:p>
            <a:r>
              <a:rPr lang="en-US" sz="1050" dirty="0"/>
              <a:t>Reproduced with permission from Hirsch LJ, Fong MWK, Brenner RP. Atlas of EEG in Critical Care, second edition, Wiley: 2022</a:t>
            </a:r>
            <a:endParaRPr lang="en-AU" sz="1050" dirty="0"/>
          </a:p>
        </p:txBody>
      </p:sp>
      <p:pic>
        <p:nvPicPr>
          <p:cNvPr id="5" name="Content Placeholder 4" descr="Calendar&#10;&#10;Description automatically generated">
            <a:extLst>
              <a:ext uri="{FF2B5EF4-FFF2-40B4-BE49-F238E27FC236}">
                <a16:creationId xmlns:a16="http://schemas.microsoft.com/office/drawing/2014/main" id="{A7D80F79-5631-425B-9670-51893B41113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37281" y="179099"/>
            <a:ext cx="11641287" cy="5994209"/>
          </a:xfrm>
          <a:prstGeom prst="rect">
            <a:avLst/>
          </a:prstGeom>
        </p:spPr>
      </p:pic>
      <p:sp>
        <p:nvSpPr>
          <p:cNvPr id="6" name="TextBox 5">
            <a:extLst>
              <a:ext uri="{FF2B5EF4-FFF2-40B4-BE49-F238E27FC236}">
                <a16:creationId xmlns:a16="http://schemas.microsoft.com/office/drawing/2014/main" id="{ADD87155-D8EC-453D-B75F-EA56FD84D13B}"/>
              </a:ext>
            </a:extLst>
          </p:cNvPr>
          <p:cNvSpPr txBox="1"/>
          <p:nvPr/>
        </p:nvSpPr>
        <p:spPr>
          <a:xfrm>
            <a:off x="237280" y="6377651"/>
            <a:ext cx="8206451" cy="369332"/>
          </a:xfrm>
          <a:prstGeom prst="rect">
            <a:avLst/>
          </a:prstGeom>
          <a:noFill/>
        </p:spPr>
        <p:txBody>
          <a:bodyPr wrap="square" rtlCol="0">
            <a:spAutoFit/>
          </a:bodyPr>
          <a:lstStyle/>
          <a:p>
            <a:r>
              <a:rPr lang="en-US" dirty="0"/>
              <a:t>How would you best describe the 3 pages of EEG (compressed time scale), page 2 of 3.</a:t>
            </a:r>
            <a:endParaRPr lang="en-AU" dirty="0"/>
          </a:p>
        </p:txBody>
      </p:sp>
    </p:spTree>
    <p:extLst>
      <p:ext uri="{BB962C8B-B14F-4D97-AF65-F5344CB8AC3E}">
        <p14:creationId xmlns:p14="http://schemas.microsoft.com/office/powerpoint/2010/main" val="114458173"/>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5">
            <a:extLst>
              <a:ext uri="{FF2B5EF4-FFF2-40B4-BE49-F238E27FC236}">
                <a16:creationId xmlns:a16="http://schemas.microsoft.com/office/drawing/2014/main" id="{FDF7BD89-6075-4CE5-8B8E-E5E12B564898}"/>
              </a:ext>
            </a:extLst>
          </p:cNvPr>
          <p:cNvSpPr txBox="1"/>
          <p:nvPr/>
        </p:nvSpPr>
        <p:spPr>
          <a:xfrm>
            <a:off x="9492555" y="6252236"/>
            <a:ext cx="2699445" cy="577081"/>
          </a:xfrm>
          <a:prstGeom prst="rect">
            <a:avLst/>
          </a:prstGeom>
          <a:noFill/>
        </p:spPr>
        <p:txBody>
          <a:bodyPr wrap="square" rtlCol="0">
            <a:spAutoFit/>
          </a:bodyPr>
          <a:lstStyle/>
          <a:p>
            <a:r>
              <a:rPr lang="en-US" sz="1050" dirty="0"/>
              <a:t>Reproduced with permission from Hirsch LJ, Fong MWK, Brenner RP. Atlas of EEG in Critical Care, second edition, Wiley: 2022</a:t>
            </a:r>
            <a:endParaRPr lang="en-AU" sz="1050" dirty="0"/>
          </a:p>
        </p:txBody>
      </p:sp>
      <p:pic>
        <p:nvPicPr>
          <p:cNvPr id="5" name="Content Placeholder 4" descr="A picture containing text&#10;&#10;Description automatically generated">
            <a:extLst>
              <a:ext uri="{FF2B5EF4-FFF2-40B4-BE49-F238E27FC236}">
                <a16:creationId xmlns:a16="http://schemas.microsoft.com/office/drawing/2014/main" id="{12F9F652-3746-4360-A37B-D58B3DD63AD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54643" y="200599"/>
            <a:ext cx="11666559" cy="6051637"/>
          </a:xfrm>
          <a:prstGeom prst="rect">
            <a:avLst/>
          </a:prstGeom>
        </p:spPr>
      </p:pic>
      <p:sp>
        <p:nvSpPr>
          <p:cNvPr id="6" name="TextBox 5">
            <a:extLst>
              <a:ext uri="{FF2B5EF4-FFF2-40B4-BE49-F238E27FC236}">
                <a16:creationId xmlns:a16="http://schemas.microsoft.com/office/drawing/2014/main" id="{3A44808B-5BDE-4FEE-8657-385621F3CE5C}"/>
              </a:ext>
            </a:extLst>
          </p:cNvPr>
          <p:cNvSpPr txBox="1"/>
          <p:nvPr/>
        </p:nvSpPr>
        <p:spPr>
          <a:xfrm>
            <a:off x="237280" y="6377651"/>
            <a:ext cx="8206451" cy="369332"/>
          </a:xfrm>
          <a:prstGeom prst="rect">
            <a:avLst/>
          </a:prstGeom>
          <a:noFill/>
        </p:spPr>
        <p:txBody>
          <a:bodyPr wrap="square" rtlCol="0">
            <a:spAutoFit/>
          </a:bodyPr>
          <a:lstStyle/>
          <a:p>
            <a:r>
              <a:rPr lang="en-US" dirty="0"/>
              <a:t>How would you best describe the 3 pages of EEG (compressed time scale), page 3 of 3.</a:t>
            </a:r>
            <a:endParaRPr lang="en-AU" dirty="0"/>
          </a:p>
        </p:txBody>
      </p:sp>
    </p:spTree>
    <p:extLst>
      <p:ext uri="{BB962C8B-B14F-4D97-AF65-F5344CB8AC3E}">
        <p14:creationId xmlns:p14="http://schemas.microsoft.com/office/powerpoint/2010/main" val="3960117545"/>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iagram&#10;&#10;Description automatically generated">
            <a:extLst>
              <a:ext uri="{FF2B5EF4-FFF2-40B4-BE49-F238E27FC236}">
                <a16:creationId xmlns:a16="http://schemas.microsoft.com/office/drawing/2014/main" id="{57F69102-BED8-4D9D-9026-164DA1975AE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640206"/>
            <a:ext cx="4144990" cy="2143123"/>
          </a:xfrm>
          <a:prstGeom prst="rect">
            <a:avLst/>
          </a:prstGeom>
        </p:spPr>
      </p:pic>
      <p:pic>
        <p:nvPicPr>
          <p:cNvPr id="5" name="Content Placeholder 4" descr="Calendar&#10;&#10;Description automatically generated">
            <a:extLst>
              <a:ext uri="{FF2B5EF4-FFF2-40B4-BE49-F238E27FC236}">
                <a16:creationId xmlns:a16="http://schemas.microsoft.com/office/drawing/2014/main" id="{B8743D29-746C-4295-9FC7-D2AD324D5FC3}"/>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4139746" y="1640206"/>
            <a:ext cx="4162135" cy="2143123"/>
          </a:xfrm>
          <a:prstGeom prst="rect">
            <a:avLst/>
          </a:prstGeom>
        </p:spPr>
      </p:pic>
      <p:pic>
        <p:nvPicPr>
          <p:cNvPr id="6" name="Content Placeholder 4" descr="A picture containing text&#10;&#10;Description automatically generated">
            <a:extLst>
              <a:ext uri="{FF2B5EF4-FFF2-40B4-BE49-F238E27FC236}">
                <a16:creationId xmlns:a16="http://schemas.microsoft.com/office/drawing/2014/main" id="{2BBB42DE-C4D6-4A8D-998D-76FE91ED114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17"/>
          <a:stretch/>
        </p:blipFill>
        <p:spPr>
          <a:xfrm>
            <a:off x="8296637" y="1640206"/>
            <a:ext cx="3895363" cy="2143123"/>
          </a:xfrm>
          <a:prstGeom prst="rect">
            <a:avLst/>
          </a:prstGeom>
        </p:spPr>
      </p:pic>
      <p:sp>
        <p:nvSpPr>
          <p:cNvPr id="7" name="TextBox 6">
            <a:extLst>
              <a:ext uri="{FF2B5EF4-FFF2-40B4-BE49-F238E27FC236}">
                <a16:creationId xmlns:a16="http://schemas.microsoft.com/office/drawing/2014/main" id="{76DEBDC3-5479-4834-8A1F-CABEB2880BE5}"/>
              </a:ext>
            </a:extLst>
          </p:cNvPr>
          <p:cNvSpPr txBox="1"/>
          <p:nvPr/>
        </p:nvSpPr>
        <p:spPr>
          <a:xfrm>
            <a:off x="1132840" y="1168400"/>
            <a:ext cx="1463040" cy="369332"/>
          </a:xfrm>
          <a:prstGeom prst="rect">
            <a:avLst/>
          </a:prstGeom>
          <a:noFill/>
        </p:spPr>
        <p:txBody>
          <a:bodyPr wrap="square" rtlCol="0">
            <a:spAutoFit/>
          </a:bodyPr>
          <a:lstStyle/>
          <a:p>
            <a:r>
              <a:rPr lang="en-US" dirty="0"/>
              <a:t>Page 1</a:t>
            </a:r>
            <a:endParaRPr lang="en-AU" dirty="0"/>
          </a:p>
        </p:txBody>
      </p:sp>
      <p:sp>
        <p:nvSpPr>
          <p:cNvPr id="8" name="TextBox 7">
            <a:extLst>
              <a:ext uri="{FF2B5EF4-FFF2-40B4-BE49-F238E27FC236}">
                <a16:creationId xmlns:a16="http://schemas.microsoft.com/office/drawing/2014/main" id="{86310428-7279-4C15-8C87-F7BFFF7A93CF}"/>
              </a:ext>
            </a:extLst>
          </p:cNvPr>
          <p:cNvSpPr txBox="1"/>
          <p:nvPr/>
        </p:nvSpPr>
        <p:spPr>
          <a:xfrm>
            <a:off x="5908040" y="1143000"/>
            <a:ext cx="1463040" cy="369332"/>
          </a:xfrm>
          <a:prstGeom prst="rect">
            <a:avLst/>
          </a:prstGeom>
          <a:noFill/>
        </p:spPr>
        <p:txBody>
          <a:bodyPr wrap="square" rtlCol="0">
            <a:spAutoFit/>
          </a:bodyPr>
          <a:lstStyle/>
          <a:p>
            <a:r>
              <a:rPr lang="en-US" dirty="0"/>
              <a:t>Page 2</a:t>
            </a:r>
            <a:endParaRPr lang="en-AU" dirty="0"/>
          </a:p>
        </p:txBody>
      </p:sp>
      <p:sp>
        <p:nvSpPr>
          <p:cNvPr id="9" name="TextBox 8">
            <a:extLst>
              <a:ext uri="{FF2B5EF4-FFF2-40B4-BE49-F238E27FC236}">
                <a16:creationId xmlns:a16="http://schemas.microsoft.com/office/drawing/2014/main" id="{18196343-09D2-45B9-B6CE-38AAA16865BD}"/>
              </a:ext>
            </a:extLst>
          </p:cNvPr>
          <p:cNvSpPr txBox="1"/>
          <p:nvPr/>
        </p:nvSpPr>
        <p:spPr>
          <a:xfrm>
            <a:off x="9941560" y="1143000"/>
            <a:ext cx="1158240" cy="369332"/>
          </a:xfrm>
          <a:prstGeom prst="rect">
            <a:avLst/>
          </a:prstGeom>
          <a:noFill/>
        </p:spPr>
        <p:txBody>
          <a:bodyPr wrap="square" rtlCol="0">
            <a:spAutoFit/>
          </a:bodyPr>
          <a:lstStyle/>
          <a:p>
            <a:r>
              <a:rPr lang="en-US" dirty="0"/>
              <a:t>Page 3</a:t>
            </a:r>
            <a:endParaRPr lang="en-AU" dirty="0"/>
          </a:p>
        </p:txBody>
      </p:sp>
      <p:sp>
        <p:nvSpPr>
          <p:cNvPr id="10" name="TextBox 9">
            <a:extLst>
              <a:ext uri="{FF2B5EF4-FFF2-40B4-BE49-F238E27FC236}">
                <a16:creationId xmlns:a16="http://schemas.microsoft.com/office/drawing/2014/main" id="{D4ABD043-3173-4EEC-B599-EED6355B83CE}"/>
              </a:ext>
            </a:extLst>
          </p:cNvPr>
          <p:cNvSpPr txBox="1"/>
          <p:nvPr/>
        </p:nvSpPr>
        <p:spPr>
          <a:xfrm>
            <a:off x="1945640" y="4183746"/>
            <a:ext cx="8168640" cy="1938992"/>
          </a:xfrm>
          <a:prstGeom prst="rect">
            <a:avLst/>
          </a:prstGeom>
          <a:noFill/>
        </p:spPr>
        <p:txBody>
          <a:bodyPr wrap="square" rtlCol="0">
            <a:spAutoFit/>
          </a:bodyPr>
          <a:lstStyle/>
          <a:p>
            <a:r>
              <a:rPr lang="en-US" sz="2400" dirty="0"/>
              <a:t>Electrographic seizure (</a:t>
            </a:r>
            <a:r>
              <a:rPr lang="en-US" sz="2400" dirty="0" err="1"/>
              <a:t>ESz</a:t>
            </a:r>
            <a:r>
              <a:rPr lang="en-US" sz="2400" dirty="0"/>
              <a:t>) with clear evolution in frequency, morphology, and location lasting ≥10 seconds. </a:t>
            </a:r>
          </a:p>
          <a:p>
            <a:r>
              <a:rPr lang="en-US" sz="2400" dirty="0"/>
              <a:t>NOTE: If this pattern continued for 10 continuous minutes, OR if seizures comprised ≥20% (i.e., ≥12 minutes) of any given hour, this would also qualify as electrographic status epilepticus (ESE).  </a:t>
            </a:r>
            <a:endParaRPr lang="en-AU" sz="2400" dirty="0"/>
          </a:p>
        </p:txBody>
      </p:sp>
    </p:spTree>
    <p:extLst>
      <p:ext uri="{BB962C8B-B14F-4D97-AF65-F5344CB8AC3E}">
        <p14:creationId xmlns:p14="http://schemas.microsoft.com/office/powerpoint/2010/main" val="3777923926"/>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a:xfrm>
            <a:off x="609600" y="164637"/>
            <a:ext cx="10957984" cy="792387"/>
          </a:xfrm>
        </p:spPr>
        <p:txBody>
          <a:bodyPr>
            <a:normAutofit/>
          </a:bodyPr>
          <a:lstStyle/>
          <a:p>
            <a:r>
              <a:rPr lang="en-GB" sz="3200" dirty="0"/>
              <a:t>Electroclinical Seizures</a:t>
            </a:r>
          </a:p>
        </p:txBody>
      </p:sp>
      <p:pic>
        <p:nvPicPr>
          <p:cNvPr id="11" name="Content Placeholder 10">
            <a:extLst>
              <a:ext uri="{FF2B5EF4-FFF2-40B4-BE49-F238E27FC236}">
                <a16:creationId xmlns:a16="http://schemas.microsoft.com/office/drawing/2014/main" id="{CD52A062-1AA6-4666-98BE-B71259DC8382}"/>
              </a:ext>
            </a:extLst>
          </p:cNvPr>
          <p:cNvPicPr>
            <a:picLocks noGrp="1" noChangeAspect="1"/>
          </p:cNvPicPr>
          <p:nvPr>
            <p:ph idx="1"/>
          </p:nvPr>
        </p:nvPicPr>
        <p:blipFill>
          <a:blip r:embed="rId3"/>
          <a:stretch>
            <a:fillRect/>
          </a:stretch>
        </p:blipFill>
        <p:spPr>
          <a:xfrm>
            <a:off x="571406" y="1080901"/>
            <a:ext cx="7759793" cy="5685663"/>
          </a:xfrm>
        </p:spPr>
      </p:pic>
      <p:pic>
        <p:nvPicPr>
          <p:cNvPr id="9" name="Grafik 8"/>
          <p:cNvPicPr>
            <a:picLocks noChangeAspect="1"/>
          </p:cNvPicPr>
          <p:nvPr/>
        </p:nvPicPr>
        <p:blipFill>
          <a:blip r:embed="rId4"/>
          <a:stretch>
            <a:fillRect/>
          </a:stretch>
        </p:blipFill>
        <p:spPr>
          <a:xfrm>
            <a:off x="7855987" y="10280"/>
            <a:ext cx="4336013" cy="1225395"/>
          </a:xfrm>
          <a:prstGeom prst="rect">
            <a:avLst/>
          </a:prstGeom>
        </p:spPr>
      </p:pic>
    </p:spTree>
    <p:extLst>
      <p:ext uri="{BB962C8B-B14F-4D97-AF65-F5344CB8AC3E}">
        <p14:creationId xmlns:p14="http://schemas.microsoft.com/office/powerpoint/2010/main" val="453468745"/>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p:cNvPicPr>
            <a:picLocks noChangeAspect="1"/>
          </p:cNvPicPr>
          <p:nvPr/>
        </p:nvPicPr>
        <p:blipFill>
          <a:blip r:embed="rId3"/>
          <a:stretch>
            <a:fillRect/>
          </a:stretch>
        </p:blipFill>
        <p:spPr>
          <a:xfrm>
            <a:off x="264585" y="106549"/>
            <a:ext cx="9745690" cy="6091920"/>
          </a:xfrm>
          <a:prstGeom prst="rect">
            <a:avLst/>
          </a:prstGeom>
        </p:spPr>
      </p:pic>
      <p:sp>
        <p:nvSpPr>
          <p:cNvPr id="2" name="Rechteck 1"/>
          <p:cNvSpPr/>
          <p:nvPr/>
        </p:nvSpPr>
        <p:spPr>
          <a:xfrm>
            <a:off x="8662737" y="3789947"/>
            <a:ext cx="240631" cy="240632"/>
          </a:xfrm>
          <a:prstGeom prst="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pic>
        <p:nvPicPr>
          <p:cNvPr id="10" name="Grafik 9"/>
          <p:cNvPicPr>
            <a:picLocks noChangeAspect="1"/>
          </p:cNvPicPr>
          <p:nvPr/>
        </p:nvPicPr>
        <p:blipFill rotWithShape="1">
          <a:blip r:embed="rId3"/>
          <a:srcRect l="87346" t="89946"/>
          <a:stretch/>
        </p:blipFill>
        <p:spPr>
          <a:xfrm>
            <a:off x="10356405" y="1700409"/>
            <a:ext cx="1271337" cy="631384"/>
          </a:xfrm>
          <a:prstGeom prst="rect">
            <a:avLst/>
          </a:prstGeom>
        </p:spPr>
      </p:pic>
      <p:sp>
        <p:nvSpPr>
          <p:cNvPr id="7" name="Rechteck 6"/>
          <p:cNvSpPr/>
          <p:nvPr/>
        </p:nvSpPr>
        <p:spPr>
          <a:xfrm>
            <a:off x="10467618" y="1532362"/>
            <a:ext cx="1335361" cy="20018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11" name="Text Box 27"/>
          <p:cNvSpPr txBox="1">
            <a:spLocks noChangeArrowheads="1"/>
          </p:cNvSpPr>
          <p:nvPr/>
        </p:nvSpPr>
        <p:spPr bwMode="auto">
          <a:xfrm>
            <a:off x="539789" y="6222258"/>
            <a:ext cx="458510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50000"/>
              </a:spcBef>
              <a:spcAft>
                <a:spcPct val="0"/>
              </a:spcAft>
              <a:defRPr/>
            </a:pPr>
            <a:r>
              <a:rPr lang="en-US" altLang="en-US" dirty="0"/>
              <a:t>What is the correct term for this pattern?</a:t>
            </a:r>
          </a:p>
        </p:txBody>
      </p:sp>
      <p:sp>
        <p:nvSpPr>
          <p:cNvPr id="8" name="TextBox 5">
            <a:extLst>
              <a:ext uri="{FF2B5EF4-FFF2-40B4-BE49-F238E27FC236}">
                <a16:creationId xmlns:a16="http://schemas.microsoft.com/office/drawing/2014/main" id="{5AA3A8A3-DF0F-4B56-8BC2-90666668E296}"/>
              </a:ext>
            </a:extLst>
          </p:cNvPr>
          <p:cNvSpPr txBox="1"/>
          <p:nvPr/>
        </p:nvSpPr>
        <p:spPr>
          <a:xfrm>
            <a:off x="9492555" y="6252236"/>
            <a:ext cx="2699445" cy="577081"/>
          </a:xfrm>
          <a:prstGeom prst="rect">
            <a:avLst/>
          </a:prstGeom>
          <a:noFill/>
        </p:spPr>
        <p:txBody>
          <a:bodyPr wrap="square" rtlCol="0">
            <a:spAutoFit/>
          </a:bodyPr>
          <a:lstStyle/>
          <a:p>
            <a:r>
              <a:rPr lang="en-US" sz="1050" dirty="0"/>
              <a:t>Reproduced with permission from Hirsch LJ, Fong MWK, Brenner RP. Atlas of EEG in Critical Care, second edition, Wiley: 2022</a:t>
            </a:r>
            <a:endParaRPr lang="en-AU" sz="1050" dirty="0"/>
          </a:p>
        </p:txBody>
      </p:sp>
    </p:spTree>
    <p:extLst>
      <p:ext uri="{BB962C8B-B14F-4D97-AF65-F5344CB8AC3E}">
        <p14:creationId xmlns:p14="http://schemas.microsoft.com/office/powerpoint/2010/main" val="3161457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7"/>
          <p:cNvPicPr>
            <a:picLocks noChangeAspect="1"/>
          </p:cNvPicPr>
          <p:nvPr/>
        </p:nvPicPr>
        <p:blipFill>
          <a:blip r:embed="rId3"/>
          <a:stretch>
            <a:fillRect/>
          </a:stretch>
        </p:blipFill>
        <p:spPr>
          <a:xfrm>
            <a:off x="383702" y="-156481"/>
            <a:ext cx="10326079" cy="6646460"/>
          </a:xfrm>
          <a:prstGeom prst="rect">
            <a:avLst/>
          </a:prstGeom>
        </p:spPr>
      </p:pic>
      <p:sp>
        <p:nvSpPr>
          <p:cNvPr id="3" name="Inhaltsplatzhalter 2">
            <a:extLst>
              <a:ext uri="{FF2B5EF4-FFF2-40B4-BE49-F238E27FC236}">
                <a16:creationId xmlns:a16="http://schemas.microsoft.com/office/drawing/2014/main" id="{3396C0C7-206F-4EA6-8B4B-90A9BCFED3F7}"/>
              </a:ext>
            </a:extLst>
          </p:cNvPr>
          <p:cNvSpPr txBox="1">
            <a:spLocks/>
          </p:cNvSpPr>
          <p:nvPr/>
        </p:nvSpPr>
        <p:spPr>
          <a:xfrm>
            <a:off x="264584" y="6469835"/>
            <a:ext cx="5086186" cy="699635"/>
          </a:xfrm>
          <a:prstGeom prst="rect">
            <a:avLst/>
          </a:prstGeom>
          <a:solidFill>
            <a:schemeClr val="bg1">
              <a:alpha val="48000"/>
            </a:schemeClr>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sz="2400" dirty="0"/>
              <a:t>How would you describe this EEG?</a:t>
            </a:r>
          </a:p>
          <a:p>
            <a:endParaRPr lang="de-AT" dirty="0"/>
          </a:p>
        </p:txBody>
      </p:sp>
    </p:spTree>
    <p:extLst>
      <p:ext uri="{BB962C8B-B14F-4D97-AF65-F5344CB8AC3E}">
        <p14:creationId xmlns:p14="http://schemas.microsoft.com/office/powerpoint/2010/main" val="3460847996"/>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p:cNvSpPr>
            <a:spLocks noGrp="1"/>
          </p:cNvSpPr>
          <p:nvPr>
            <p:ph type="sldNum" sz="quarter" idx="4294967295"/>
          </p:nvPr>
        </p:nvSpPr>
        <p:spPr>
          <a:xfrm>
            <a:off x="1" y="6493933"/>
            <a:ext cx="529167" cy="364067"/>
          </a:xfrm>
        </p:spPr>
        <p:txBody>
          <a:bodyPr/>
          <a:lstStyle/>
          <a:p>
            <a:fld id="{6E67549D-2F7D-4768-A2A7-30C380A2B649}" type="slidenum">
              <a:rPr lang="en-GB" smtClean="0"/>
              <a:t>130</a:t>
            </a:fld>
            <a:endParaRPr lang="en-GB" dirty="0"/>
          </a:p>
        </p:txBody>
      </p:sp>
      <p:pic>
        <p:nvPicPr>
          <p:cNvPr id="3" name="Grafik 2"/>
          <p:cNvPicPr>
            <a:picLocks noChangeAspect="1"/>
          </p:cNvPicPr>
          <p:nvPr/>
        </p:nvPicPr>
        <p:blipFill>
          <a:blip r:embed="rId3"/>
          <a:stretch>
            <a:fillRect/>
          </a:stretch>
        </p:blipFill>
        <p:spPr>
          <a:xfrm>
            <a:off x="264585" y="106549"/>
            <a:ext cx="9745690" cy="6091920"/>
          </a:xfrm>
          <a:prstGeom prst="rect">
            <a:avLst/>
          </a:prstGeom>
        </p:spPr>
      </p:pic>
      <p:sp>
        <p:nvSpPr>
          <p:cNvPr id="9" name="Textfeld 8"/>
          <p:cNvSpPr txBox="1"/>
          <p:nvPr/>
        </p:nvSpPr>
        <p:spPr>
          <a:xfrm>
            <a:off x="123092" y="6027003"/>
            <a:ext cx="12068908" cy="769441"/>
          </a:xfrm>
          <a:prstGeom prst="rect">
            <a:avLst/>
          </a:prstGeom>
          <a:solidFill>
            <a:schemeClr val="bg1"/>
          </a:solidFill>
        </p:spPr>
        <p:txBody>
          <a:bodyPr wrap="square" rtlCol="0">
            <a:spAutoFit/>
          </a:bodyPr>
          <a:lstStyle/>
          <a:p>
            <a:r>
              <a:rPr lang="de-DE" sz="2000" dirty="0"/>
              <a:t>Lateralized Periodic Discharges time locked with contralateral motor semiology (see bottom channel); thus, this is an </a:t>
            </a:r>
            <a:r>
              <a:rPr lang="de-DE" sz="2000" i="1" u="sng" dirty="0"/>
              <a:t>Electroclinical seizure </a:t>
            </a:r>
            <a:r>
              <a:rPr lang="de-DE" sz="2000" dirty="0"/>
              <a:t>or </a:t>
            </a:r>
            <a:r>
              <a:rPr lang="de-DE" sz="2000" i="1" u="sng" dirty="0"/>
              <a:t>Electroclinical status epilepticus</a:t>
            </a:r>
            <a:r>
              <a:rPr lang="de-DE" sz="2400" i="1" u="sng" dirty="0"/>
              <a:t> </a:t>
            </a:r>
            <a:r>
              <a:rPr lang="de-DE" dirty="0"/>
              <a:t>(depending on time criterion)</a:t>
            </a:r>
            <a:endParaRPr lang="de-DE" sz="1600" dirty="0"/>
          </a:p>
        </p:txBody>
      </p:sp>
      <p:pic>
        <p:nvPicPr>
          <p:cNvPr id="10" name="Grafik 9"/>
          <p:cNvPicPr>
            <a:picLocks noChangeAspect="1"/>
          </p:cNvPicPr>
          <p:nvPr/>
        </p:nvPicPr>
        <p:blipFill rotWithShape="1">
          <a:blip r:embed="rId3"/>
          <a:srcRect l="87346" t="89946"/>
          <a:stretch/>
        </p:blipFill>
        <p:spPr>
          <a:xfrm>
            <a:off x="10356405" y="1700409"/>
            <a:ext cx="1271337" cy="631384"/>
          </a:xfrm>
          <a:prstGeom prst="rect">
            <a:avLst/>
          </a:prstGeom>
        </p:spPr>
      </p:pic>
      <p:sp>
        <p:nvSpPr>
          <p:cNvPr id="7" name="Rechteck 6"/>
          <p:cNvSpPr/>
          <p:nvPr/>
        </p:nvSpPr>
        <p:spPr>
          <a:xfrm>
            <a:off x="10467618" y="1532362"/>
            <a:ext cx="1335361" cy="20018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12" name="TextBox 5">
            <a:extLst>
              <a:ext uri="{FF2B5EF4-FFF2-40B4-BE49-F238E27FC236}">
                <a16:creationId xmlns:a16="http://schemas.microsoft.com/office/drawing/2014/main" id="{6CF959FA-C5C9-4A37-AEF2-FA011F226B38}"/>
              </a:ext>
            </a:extLst>
          </p:cNvPr>
          <p:cNvSpPr txBox="1"/>
          <p:nvPr/>
        </p:nvSpPr>
        <p:spPr>
          <a:xfrm>
            <a:off x="9615646" y="6309657"/>
            <a:ext cx="2699445" cy="577081"/>
          </a:xfrm>
          <a:prstGeom prst="rect">
            <a:avLst/>
          </a:prstGeom>
          <a:noFill/>
        </p:spPr>
        <p:txBody>
          <a:bodyPr wrap="square" rtlCol="0">
            <a:spAutoFit/>
          </a:bodyPr>
          <a:lstStyle/>
          <a:p>
            <a:r>
              <a:rPr lang="en-US" sz="1050" dirty="0"/>
              <a:t>Reproduced with permission from Hirsch LJ, Fong MWK, Brenner RP. Atlas of EEG in Critical Care, second edition, Wiley: 2022</a:t>
            </a:r>
            <a:endParaRPr lang="en-AU" sz="1050" dirty="0"/>
          </a:p>
        </p:txBody>
      </p:sp>
    </p:spTree>
    <p:extLst>
      <p:ext uri="{BB962C8B-B14F-4D97-AF65-F5344CB8AC3E}">
        <p14:creationId xmlns:p14="http://schemas.microsoft.com/office/powerpoint/2010/main" val="3143579127"/>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p:cNvPicPr>
            <a:picLocks noChangeAspect="1"/>
          </p:cNvPicPr>
          <p:nvPr/>
        </p:nvPicPr>
        <p:blipFill>
          <a:blip r:embed="rId3"/>
          <a:stretch>
            <a:fillRect/>
          </a:stretch>
        </p:blipFill>
        <p:spPr>
          <a:xfrm>
            <a:off x="1007435" y="0"/>
            <a:ext cx="9697077" cy="6858000"/>
          </a:xfrm>
          <a:prstGeom prst="rect">
            <a:avLst/>
          </a:prstGeom>
        </p:spPr>
      </p:pic>
      <p:sp>
        <p:nvSpPr>
          <p:cNvPr id="5" name="Textfeld 4">
            <a:extLst>
              <a:ext uri="{FF2B5EF4-FFF2-40B4-BE49-F238E27FC236}">
                <a16:creationId xmlns:a16="http://schemas.microsoft.com/office/drawing/2014/main" id="{0546CC1D-341F-46AA-927B-58C3A8895C59}"/>
              </a:ext>
            </a:extLst>
          </p:cNvPr>
          <p:cNvSpPr txBox="1"/>
          <p:nvPr/>
        </p:nvSpPr>
        <p:spPr>
          <a:xfrm>
            <a:off x="5113422" y="18232"/>
            <a:ext cx="6981906" cy="646331"/>
          </a:xfrm>
          <a:prstGeom prst="rect">
            <a:avLst/>
          </a:prstGeom>
          <a:solidFill>
            <a:schemeClr val="bg1"/>
          </a:solidFill>
          <a:ln>
            <a:solidFill>
              <a:schemeClr val="tx1"/>
            </a:solidFill>
          </a:ln>
        </p:spPr>
        <p:txBody>
          <a:bodyPr wrap="square" rtlCol="0">
            <a:spAutoFit/>
          </a:bodyPr>
          <a:lstStyle/>
          <a:p>
            <a:r>
              <a:rPr lang="de-DE" dirty="0">
                <a:solidFill>
                  <a:srgbClr val="003399"/>
                </a:solidFill>
              </a:rPr>
              <a:t>89 y.o. woman found confused with minor movements of extremities and later in face.</a:t>
            </a:r>
          </a:p>
        </p:txBody>
      </p:sp>
      <p:sp>
        <p:nvSpPr>
          <p:cNvPr id="20" name="Text Box 27"/>
          <p:cNvSpPr txBox="1">
            <a:spLocks noChangeArrowheads="1"/>
          </p:cNvSpPr>
          <p:nvPr/>
        </p:nvSpPr>
        <p:spPr bwMode="auto">
          <a:xfrm>
            <a:off x="439666" y="6408733"/>
            <a:ext cx="4627634" cy="400110"/>
          </a:xfrm>
          <a:prstGeom prst="rect">
            <a:avLst/>
          </a:prstGeom>
          <a:solidFill>
            <a:schemeClr val="bg1"/>
          </a:solidFill>
          <a:ln>
            <a:noFill/>
          </a:ln>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50000"/>
              </a:spcBef>
              <a:spcAft>
                <a:spcPct val="0"/>
              </a:spcAft>
              <a:defRPr/>
            </a:pPr>
            <a:r>
              <a:rPr lang="en-US" altLang="en-US" sz="2000" dirty="0">
                <a:latin typeface="+mn-lt"/>
              </a:rPr>
              <a:t>Please describe the pattern</a:t>
            </a:r>
          </a:p>
        </p:txBody>
      </p:sp>
    </p:spTree>
    <p:extLst>
      <p:ext uri="{BB962C8B-B14F-4D97-AF65-F5344CB8AC3E}">
        <p14:creationId xmlns:p14="http://schemas.microsoft.com/office/powerpoint/2010/main" val="1165695537"/>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p:cNvPicPr>
            <a:picLocks noChangeAspect="1"/>
          </p:cNvPicPr>
          <p:nvPr/>
        </p:nvPicPr>
        <p:blipFill>
          <a:blip r:embed="rId3"/>
          <a:stretch>
            <a:fillRect/>
          </a:stretch>
        </p:blipFill>
        <p:spPr>
          <a:xfrm>
            <a:off x="1007435" y="0"/>
            <a:ext cx="9697077" cy="6858000"/>
          </a:xfrm>
          <a:prstGeom prst="rect">
            <a:avLst/>
          </a:prstGeom>
        </p:spPr>
      </p:pic>
      <p:sp>
        <p:nvSpPr>
          <p:cNvPr id="7" name="Rechteck: abgerundete Ecken 6">
            <a:extLst>
              <a:ext uri="{FF2B5EF4-FFF2-40B4-BE49-F238E27FC236}">
                <a16:creationId xmlns:a16="http://schemas.microsoft.com/office/drawing/2014/main" id="{CCF42522-D6DF-4983-82C0-85BDB4A49720}"/>
              </a:ext>
            </a:extLst>
          </p:cNvPr>
          <p:cNvSpPr/>
          <p:nvPr/>
        </p:nvSpPr>
        <p:spPr>
          <a:xfrm>
            <a:off x="6464303" y="4005064"/>
            <a:ext cx="576064" cy="1404872"/>
          </a:xfrm>
          <a:prstGeom prst="round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2400" dirty="0"/>
          </a:p>
        </p:txBody>
      </p:sp>
      <p:sp>
        <p:nvSpPr>
          <p:cNvPr id="8" name="Rechteck: abgerundete Ecken 7">
            <a:extLst>
              <a:ext uri="{FF2B5EF4-FFF2-40B4-BE49-F238E27FC236}">
                <a16:creationId xmlns:a16="http://schemas.microsoft.com/office/drawing/2014/main" id="{FA3E5635-17A9-4CD6-8069-7F5BFAC1F64A}"/>
              </a:ext>
            </a:extLst>
          </p:cNvPr>
          <p:cNvSpPr/>
          <p:nvPr/>
        </p:nvSpPr>
        <p:spPr>
          <a:xfrm>
            <a:off x="6468869" y="1448064"/>
            <a:ext cx="576064" cy="1404872"/>
          </a:xfrm>
          <a:prstGeom prst="round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2400" dirty="0"/>
          </a:p>
        </p:txBody>
      </p:sp>
      <p:sp>
        <p:nvSpPr>
          <p:cNvPr id="9" name="Rechteck: abgerundete Ecken 8">
            <a:extLst>
              <a:ext uri="{FF2B5EF4-FFF2-40B4-BE49-F238E27FC236}">
                <a16:creationId xmlns:a16="http://schemas.microsoft.com/office/drawing/2014/main" id="{9F113F76-7533-438C-94C9-4D5F0648696E}"/>
              </a:ext>
            </a:extLst>
          </p:cNvPr>
          <p:cNvSpPr/>
          <p:nvPr/>
        </p:nvSpPr>
        <p:spPr>
          <a:xfrm>
            <a:off x="6464303" y="2873228"/>
            <a:ext cx="576064" cy="648072"/>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2400" dirty="0"/>
          </a:p>
        </p:txBody>
      </p:sp>
      <p:sp>
        <p:nvSpPr>
          <p:cNvPr id="10" name="Rechteck: abgerundete Ecken 9">
            <a:extLst>
              <a:ext uri="{FF2B5EF4-FFF2-40B4-BE49-F238E27FC236}">
                <a16:creationId xmlns:a16="http://schemas.microsoft.com/office/drawing/2014/main" id="{DE1B125C-98D2-45EE-A48F-5DD91E7F77A4}"/>
              </a:ext>
            </a:extLst>
          </p:cNvPr>
          <p:cNvSpPr/>
          <p:nvPr/>
        </p:nvSpPr>
        <p:spPr>
          <a:xfrm>
            <a:off x="7824192" y="4005064"/>
            <a:ext cx="576064" cy="1404872"/>
          </a:xfrm>
          <a:prstGeom prst="round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2400" dirty="0"/>
          </a:p>
        </p:txBody>
      </p:sp>
      <p:sp>
        <p:nvSpPr>
          <p:cNvPr id="11" name="Rechteck: abgerundete Ecken 10">
            <a:extLst>
              <a:ext uri="{FF2B5EF4-FFF2-40B4-BE49-F238E27FC236}">
                <a16:creationId xmlns:a16="http://schemas.microsoft.com/office/drawing/2014/main" id="{63BBB0DD-7558-4B93-B075-353E1A836C85}"/>
              </a:ext>
            </a:extLst>
          </p:cNvPr>
          <p:cNvSpPr/>
          <p:nvPr/>
        </p:nvSpPr>
        <p:spPr>
          <a:xfrm>
            <a:off x="7828759" y="1448064"/>
            <a:ext cx="576064" cy="1404872"/>
          </a:xfrm>
          <a:prstGeom prst="round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2400" dirty="0"/>
          </a:p>
        </p:txBody>
      </p:sp>
      <p:sp>
        <p:nvSpPr>
          <p:cNvPr id="12" name="Rechteck: abgerundete Ecken 11">
            <a:extLst>
              <a:ext uri="{FF2B5EF4-FFF2-40B4-BE49-F238E27FC236}">
                <a16:creationId xmlns:a16="http://schemas.microsoft.com/office/drawing/2014/main" id="{954FF739-4F50-40C8-8CAA-89A3A13DEE42}"/>
              </a:ext>
            </a:extLst>
          </p:cNvPr>
          <p:cNvSpPr/>
          <p:nvPr/>
        </p:nvSpPr>
        <p:spPr>
          <a:xfrm>
            <a:off x="7824192" y="2873228"/>
            <a:ext cx="576064" cy="648072"/>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2400" dirty="0"/>
          </a:p>
        </p:txBody>
      </p:sp>
      <p:sp>
        <p:nvSpPr>
          <p:cNvPr id="13" name="Rechteck: abgerundete Ecken 12">
            <a:extLst>
              <a:ext uri="{FF2B5EF4-FFF2-40B4-BE49-F238E27FC236}">
                <a16:creationId xmlns:a16="http://schemas.microsoft.com/office/drawing/2014/main" id="{78840DB9-6FEE-48CD-88D2-F4B036C44036}"/>
              </a:ext>
            </a:extLst>
          </p:cNvPr>
          <p:cNvSpPr/>
          <p:nvPr/>
        </p:nvSpPr>
        <p:spPr>
          <a:xfrm>
            <a:off x="8471363" y="4005064"/>
            <a:ext cx="576064" cy="1404872"/>
          </a:xfrm>
          <a:prstGeom prst="round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2400" dirty="0"/>
          </a:p>
        </p:txBody>
      </p:sp>
      <p:sp>
        <p:nvSpPr>
          <p:cNvPr id="14" name="Rechteck: abgerundete Ecken 13">
            <a:extLst>
              <a:ext uri="{FF2B5EF4-FFF2-40B4-BE49-F238E27FC236}">
                <a16:creationId xmlns:a16="http://schemas.microsoft.com/office/drawing/2014/main" id="{40D6A0D8-07E9-4D76-BE30-D644E3C1CDD8}"/>
              </a:ext>
            </a:extLst>
          </p:cNvPr>
          <p:cNvSpPr/>
          <p:nvPr/>
        </p:nvSpPr>
        <p:spPr>
          <a:xfrm>
            <a:off x="8475929" y="1448064"/>
            <a:ext cx="576064" cy="1404872"/>
          </a:xfrm>
          <a:prstGeom prst="round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2400" dirty="0"/>
          </a:p>
        </p:txBody>
      </p:sp>
      <p:sp>
        <p:nvSpPr>
          <p:cNvPr id="15" name="Rechteck: abgerundete Ecken 14">
            <a:extLst>
              <a:ext uri="{FF2B5EF4-FFF2-40B4-BE49-F238E27FC236}">
                <a16:creationId xmlns:a16="http://schemas.microsoft.com/office/drawing/2014/main" id="{F697577A-4063-417A-A2D9-DEAC12FA0248}"/>
              </a:ext>
            </a:extLst>
          </p:cNvPr>
          <p:cNvSpPr/>
          <p:nvPr/>
        </p:nvSpPr>
        <p:spPr>
          <a:xfrm>
            <a:off x="8471363" y="2873228"/>
            <a:ext cx="576064" cy="648072"/>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2400" dirty="0"/>
          </a:p>
        </p:txBody>
      </p:sp>
      <p:sp>
        <p:nvSpPr>
          <p:cNvPr id="16" name="Rechteck: abgerundete Ecken 15">
            <a:extLst>
              <a:ext uri="{FF2B5EF4-FFF2-40B4-BE49-F238E27FC236}">
                <a16:creationId xmlns:a16="http://schemas.microsoft.com/office/drawing/2014/main" id="{501C9886-D10F-47FB-BA2A-16464BC640D5}"/>
              </a:ext>
            </a:extLst>
          </p:cNvPr>
          <p:cNvSpPr/>
          <p:nvPr/>
        </p:nvSpPr>
        <p:spPr>
          <a:xfrm>
            <a:off x="7137397" y="4005064"/>
            <a:ext cx="576064" cy="1404872"/>
          </a:xfrm>
          <a:prstGeom prst="round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2400" dirty="0"/>
          </a:p>
        </p:txBody>
      </p:sp>
      <p:sp>
        <p:nvSpPr>
          <p:cNvPr id="17" name="Rechteck: abgerundete Ecken 16">
            <a:extLst>
              <a:ext uri="{FF2B5EF4-FFF2-40B4-BE49-F238E27FC236}">
                <a16:creationId xmlns:a16="http://schemas.microsoft.com/office/drawing/2014/main" id="{E3A82CC6-8108-4C14-8379-0C7AFC70781C}"/>
              </a:ext>
            </a:extLst>
          </p:cNvPr>
          <p:cNvSpPr/>
          <p:nvPr/>
        </p:nvSpPr>
        <p:spPr>
          <a:xfrm>
            <a:off x="7141964" y="1448064"/>
            <a:ext cx="576064" cy="1404872"/>
          </a:xfrm>
          <a:prstGeom prst="round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2400" dirty="0"/>
          </a:p>
        </p:txBody>
      </p:sp>
      <p:sp>
        <p:nvSpPr>
          <p:cNvPr id="18" name="Rechteck: abgerundete Ecken 17">
            <a:extLst>
              <a:ext uri="{FF2B5EF4-FFF2-40B4-BE49-F238E27FC236}">
                <a16:creationId xmlns:a16="http://schemas.microsoft.com/office/drawing/2014/main" id="{5E2D0073-B120-4159-99EE-7E81EB3AB75A}"/>
              </a:ext>
            </a:extLst>
          </p:cNvPr>
          <p:cNvSpPr/>
          <p:nvPr/>
        </p:nvSpPr>
        <p:spPr>
          <a:xfrm>
            <a:off x="7137397" y="2873228"/>
            <a:ext cx="576064" cy="648072"/>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2400" dirty="0"/>
          </a:p>
        </p:txBody>
      </p:sp>
      <p:sp>
        <p:nvSpPr>
          <p:cNvPr id="19" name="Textfeld 18">
            <a:extLst>
              <a:ext uri="{FF2B5EF4-FFF2-40B4-BE49-F238E27FC236}">
                <a16:creationId xmlns:a16="http://schemas.microsoft.com/office/drawing/2014/main" id="{FA163A6F-7C40-43F3-8CED-A89F0F32F083}"/>
              </a:ext>
            </a:extLst>
          </p:cNvPr>
          <p:cNvSpPr txBox="1"/>
          <p:nvPr/>
        </p:nvSpPr>
        <p:spPr>
          <a:xfrm>
            <a:off x="10378953" y="2905780"/>
            <a:ext cx="1675243" cy="523220"/>
          </a:xfrm>
          <a:prstGeom prst="rect">
            <a:avLst/>
          </a:prstGeom>
          <a:solidFill>
            <a:schemeClr val="bg1"/>
          </a:solidFill>
          <a:ln w="19050">
            <a:solidFill>
              <a:srgbClr val="FF0000"/>
            </a:solidFill>
          </a:ln>
        </p:spPr>
        <p:txBody>
          <a:bodyPr wrap="square" rtlCol="0">
            <a:spAutoFit/>
          </a:bodyPr>
          <a:lstStyle/>
          <a:p>
            <a:pPr algn="ctr"/>
            <a:r>
              <a:rPr lang="de-DE" sz="1400" dirty="0"/>
              <a:t>Muscle artifacts due to time-locked jerks</a:t>
            </a:r>
            <a:endParaRPr lang="de-AT" sz="1400" dirty="0"/>
          </a:p>
        </p:txBody>
      </p:sp>
      <p:sp>
        <p:nvSpPr>
          <p:cNvPr id="20" name="Textfeld 19"/>
          <p:cNvSpPr txBox="1"/>
          <p:nvPr/>
        </p:nvSpPr>
        <p:spPr>
          <a:xfrm>
            <a:off x="194455" y="6045235"/>
            <a:ext cx="11803090" cy="830997"/>
          </a:xfrm>
          <a:prstGeom prst="rect">
            <a:avLst/>
          </a:prstGeom>
          <a:solidFill>
            <a:schemeClr val="bg1"/>
          </a:solidFill>
        </p:spPr>
        <p:txBody>
          <a:bodyPr wrap="square" rtlCol="0">
            <a:spAutoFit/>
          </a:bodyPr>
          <a:lstStyle/>
          <a:p>
            <a:r>
              <a:rPr lang="de-DE" sz="2400" dirty="0"/>
              <a:t>Lateralized Periodic Discharges time locked with contralateral motor semiology; thus, this is an </a:t>
            </a:r>
            <a:r>
              <a:rPr lang="de-DE" sz="2400" i="1" u="sng" dirty="0"/>
              <a:t>Electroclinical seizure </a:t>
            </a:r>
            <a:r>
              <a:rPr lang="de-DE" sz="2400" dirty="0"/>
              <a:t>or </a:t>
            </a:r>
            <a:r>
              <a:rPr lang="de-DE" sz="2400" i="1" u="sng" dirty="0"/>
              <a:t>Electroclinical status epilepticus </a:t>
            </a:r>
            <a:r>
              <a:rPr lang="de-DE" dirty="0"/>
              <a:t>(depending on time criterion)</a:t>
            </a:r>
            <a:endParaRPr lang="de-DE" sz="1600" dirty="0"/>
          </a:p>
        </p:txBody>
      </p:sp>
      <p:sp>
        <p:nvSpPr>
          <p:cNvPr id="21" name="Textfeld 20">
            <a:extLst>
              <a:ext uri="{FF2B5EF4-FFF2-40B4-BE49-F238E27FC236}">
                <a16:creationId xmlns:a16="http://schemas.microsoft.com/office/drawing/2014/main" id="{FA163A6F-7C40-43F3-8CED-A89F0F32F083}"/>
              </a:ext>
            </a:extLst>
          </p:cNvPr>
          <p:cNvSpPr txBox="1"/>
          <p:nvPr/>
        </p:nvSpPr>
        <p:spPr>
          <a:xfrm>
            <a:off x="10653404" y="1677264"/>
            <a:ext cx="1400792" cy="707886"/>
          </a:xfrm>
          <a:prstGeom prst="rect">
            <a:avLst/>
          </a:prstGeom>
          <a:solidFill>
            <a:schemeClr val="bg1"/>
          </a:solidFill>
          <a:ln w="19050">
            <a:solidFill>
              <a:srgbClr val="00B050"/>
            </a:solidFill>
          </a:ln>
        </p:spPr>
        <p:txBody>
          <a:bodyPr wrap="square" rtlCol="0">
            <a:spAutoFit/>
          </a:bodyPr>
          <a:lstStyle/>
          <a:p>
            <a:pPr algn="ctr"/>
            <a:r>
              <a:rPr lang="de-DE" sz="2000" dirty="0">
                <a:solidFill>
                  <a:srgbClr val="00B050"/>
                </a:solidFill>
              </a:rPr>
              <a:t>Periodic Discharges</a:t>
            </a:r>
            <a:endParaRPr lang="de-AT" sz="2000" dirty="0">
              <a:solidFill>
                <a:srgbClr val="00B050"/>
              </a:solidFill>
            </a:endParaRPr>
          </a:p>
        </p:txBody>
      </p:sp>
    </p:spTree>
    <p:extLst>
      <p:ext uri="{BB962C8B-B14F-4D97-AF65-F5344CB8AC3E}">
        <p14:creationId xmlns:p14="http://schemas.microsoft.com/office/powerpoint/2010/main" val="3977578085"/>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A38443-6880-4D68-8FED-0A15D09F304A}"/>
              </a:ext>
            </a:extLst>
          </p:cNvPr>
          <p:cNvSpPr>
            <a:spLocks noGrp="1"/>
          </p:cNvSpPr>
          <p:nvPr>
            <p:ph type="title"/>
          </p:nvPr>
        </p:nvSpPr>
        <p:spPr>
          <a:xfrm>
            <a:off x="3228612" y="4080827"/>
            <a:ext cx="6174880" cy="1325563"/>
          </a:xfrm>
        </p:spPr>
        <p:txBody>
          <a:bodyPr>
            <a:normAutofit fontScale="90000"/>
          </a:bodyPr>
          <a:lstStyle/>
          <a:p>
            <a:pPr algn="ctr"/>
            <a:r>
              <a:rPr lang="en-US" dirty="0"/>
              <a:t>E. Brief potentially Ictal Rhythmic Discharges (BIRDs)</a:t>
            </a:r>
            <a:endParaRPr lang="en-AU" dirty="0"/>
          </a:p>
        </p:txBody>
      </p:sp>
      <p:pic>
        <p:nvPicPr>
          <p:cNvPr id="4" name="Picture 3">
            <a:extLst>
              <a:ext uri="{FF2B5EF4-FFF2-40B4-BE49-F238E27FC236}">
                <a16:creationId xmlns:a16="http://schemas.microsoft.com/office/drawing/2014/main" id="{8D4D1E9F-49EB-4786-BA17-222034031E9B}"/>
              </a:ext>
            </a:extLst>
          </p:cNvPr>
          <p:cNvPicPr>
            <a:picLocks noChangeAspect="1"/>
          </p:cNvPicPr>
          <p:nvPr/>
        </p:nvPicPr>
        <p:blipFill rotWithShape="1">
          <a:blip r:embed="rId2"/>
          <a:srcRect t="12714" r="-1" b="-1"/>
          <a:stretch/>
        </p:blipFill>
        <p:spPr>
          <a:xfrm>
            <a:off x="21" y="10"/>
            <a:ext cx="1481050" cy="6857990"/>
          </a:xfrm>
          <a:prstGeom prst="rect">
            <a:avLst/>
          </a:prstGeom>
          <a:effectLst/>
        </p:spPr>
      </p:pic>
      <p:pic>
        <p:nvPicPr>
          <p:cNvPr id="5" name="Picture 4" descr="A picture containing diagram&#10;&#10;Description automatically generated">
            <a:extLst>
              <a:ext uri="{FF2B5EF4-FFF2-40B4-BE49-F238E27FC236}">
                <a16:creationId xmlns:a16="http://schemas.microsoft.com/office/drawing/2014/main" id="{7A86B6E0-0272-4C71-B0B9-52374E4BB776}"/>
              </a:ext>
            </a:extLst>
          </p:cNvPr>
          <p:cNvPicPr>
            <a:picLocks noChangeAspect="1"/>
          </p:cNvPicPr>
          <p:nvPr/>
        </p:nvPicPr>
        <p:blipFill>
          <a:blip r:embed="rId3" cstate="print">
            <a:alphaModFix amt="81000"/>
            <a:extLst>
              <a:ext uri="{28A0092B-C50C-407E-A947-70E740481C1C}">
                <a14:useLocalDpi xmlns:a14="http://schemas.microsoft.com/office/drawing/2010/main" val="0"/>
              </a:ext>
            </a:extLst>
          </a:blip>
          <a:stretch>
            <a:fillRect/>
          </a:stretch>
        </p:blipFill>
        <p:spPr>
          <a:xfrm>
            <a:off x="4686995" y="1329265"/>
            <a:ext cx="2637705" cy="2751562"/>
          </a:xfrm>
          <a:prstGeom prst="rect">
            <a:avLst/>
          </a:prstGeom>
        </p:spPr>
      </p:pic>
      <p:pic>
        <p:nvPicPr>
          <p:cNvPr id="6" name="Picture 5">
            <a:extLst>
              <a:ext uri="{FF2B5EF4-FFF2-40B4-BE49-F238E27FC236}">
                <a16:creationId xmlns:a16="http://schemas.microsoft.com/office/drawing/2014/main" id="{284FCE42-0C18-49F7-9525-14001C4F7222}"/>
              </a:ext>
            </a:extLst>
          </p:cNvPr>
          <p:cNvPicPr>
            <a:picLocks noChangeAspect="1"/>
          </p:cNvPicPr>
          <p:nvPr/>
        </p:nvPicPr>
        <p:blipFill rotWithShape="1">
          <a:blip r:embed="rId2"/>
          <a:srcRect t="12714" r="-1" b="-1"/>
          <a:stretch/>
        </p:blipFill>
        <p:spPr>
          <a:xfrm>
            <a:off x="10710950" y="10"/>
            <a:ext cx="1481050" cy="6857990"/>
          </a:xfrm>
          <a:prstGeom prst="rect">
            <a:avLst/>
          </a:prstGeom>
          <a:effectLst/>
        </p:spPr>
      </p:pic>
    </p:spTree>
    <p:extLst>
      <p:ext uri="{BB962C8B-B14F-4D97-AF65-F5344CB8AC3E}">
        <p14:creationId xmlns:p14="http://schemas.microsoft.com/office/powerpoint/2010/main" val="2839277499"/>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p:cNvPicPr>
            <a:picLocks noChangeAspect="1"/>
          </p:cNvPicPr>
          <p:nvPr/>
        </p:nvPicPr>
        <p:blipFill>
          <a:blip r:embed="rId3"/>
          <a:stretch>
            <a:fillRect/>
          </a:stretch>
        </p:blipFill>
        <p:spPr>
          <a:xfrm>
            <a:off x="2200244" y="1365372"/>
            <a:ext cx="7929096" cy="4376209"/>
          </a:xfrm>
          <a:prstGeom prst="rect">
            <a:avLst/>
          </a:prstGeom>
        </p:spPr>
      </p:pic>
      <p:sp>
        <p:nvSpPr>
          <p:cNvPr id="8" name="Titel 4"/>
          <p:cNvSpPr txBox="1">
            <a:spLocks/>
          </p:cNvSpPr>
          <p:nvPr/>
        </p:nvSpPr>
        <p:spPr>
          <a:xfrm>
            <a:off x="685800" y="0"/>
            <a:ext cx="10957984" cy="79238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3200" dirty="0"/>
              <a:t>BRIEF POTENTIALLY ICTAL RHYTHMIC DISCHARGES (BIRDs)</a:t>
            </a:r>
          </a:p>
        </p:txBody>
      </p:sp>
    </p:spTree>
    <p:extLst>
      <p:ext uri="{BB962C8B-B14F-4D97-AF65-F5344CB8AC3E}">
        <p14:creationId xmlns:p14="http://schemas.microsoft.com/office/powerpoint/2010/main" val="3578793132"/>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4"/>
          <p:cNvSpPr txBox="1">
            <a:spLocks/>
          </p:cNvSpPr>
          <p:nvPr/>
        </p:nvSpPr>
        <p:spPr>
          <a:xfrm>
            <a:off x="685800" y="0"/>
            <a:ext cx="10957984" cy="79238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3200" dirty="0"/>
              <a:t>BRIEF POTENTIALLY ICTAL RHYTHMIC DISCHARGES</a:t>
            </a:r>
          </a:p>
        </p:txBody>
      </p:sp>
      <p:pic>
        <p:nvPicPr>
          <p:cNvPr id="2" name="Grafik 1"/>
          <p:cNvPicPr>
            <a:picLocks noChangeAspect="1"/>
          </p:cNvPicPr>
          <p:nvPr/>
        </p:nvPicPr>
        <p:blipFill>
          <a:blip r:embed="rId3"/>
          <a:stretch>
            <a:fillRect/>
          </a:stretch>
        </p:blipFill>
        <p:spPr>
          <a:xfrm>
            <a:off x="1289882" y="2396977"/>
            <a:ext cx="10111843" cy="3419032"/>
          </a:xfrm>
          <a:prstGeom prst="rect">
            <a:avLst/>
          </a:prstGeom>
        </p:spPr>
      </p:pic>
      <p:sp>
        <p:nvSpPr>
          <p:cNvPr id="9" name="Textfeld 8"/>
          <p:cNvSpPr txBox="1"/>
          <p:nvPr/>
        </p:nvSpPr>
        <p:spPr>
          <a:xfrm>
            <a:off x="1287474" y="1019053"/>
            <a:ext cx="7131921" cy="461665"/>
          </a:xfrm>
          <a:prstGeom prst="rect">
            <a:avLst/>
          </a:prstGeom>
          <a:noFill/>
        </p:spPr>
        <p:txBody>
          <a:bodyPr wrap="square" rtlCol="0">
            <a:spAutoFit/>
          </a:bodyPr>
          <a:lstStyle/>
          <a:p>
            <a:r>
              <a:rPr lang="de-DE" sz="2400" b="1" dirty="0"/>
              <a:t>Brief Potentially Ictal Rhythmic Discharges (BIRDs):</a:t>
            </a:r>
            <a:endParaRPr lang="de-AT" sz="2400" b="1" dirty="0"/>
          </a:p>
        </p:txBody>
      </p:sp>
      <p:sp>
        <p:nvSpPr>
          <p:cNvPr id="10" name="Textfeld 9"/>
          <p:cNvSpPr txBox="1"/>
          <p:nvPr/>
        </p:nvSpPr>
        <p:spPr>
          <a:xfrm>
            <a:off x="1289882" y="1529401"/>
            <a:ext cx="8459380" cy="369332"/>
          </a:xfrm>
          <a:prstGeom prst="rect">
            <a:avLst/>
          </a:prstGeom>
          <a:noFill/>
          <a:ln>
            <a:solidFill>
              <a:schemeClr val="tx1"/>
            </a:solidFill>
          </a:ln>
        </p:spPr>
        <p:txBody>
          <a:bodyPr wrap="square" rtlCol="0">
            <a:spAutoFit/>
          </a:bodyPr>
          <a:lstStyle/>
          <a:p>
            <a:r>
              <a:rPr lang="en-US" b="1" dirty="0"/>
              <a:t>a. DEFINITE BIRDs:  Evolution (“evolving BIRDs”)</a:t>
            </a:r>
            <a:r>
              <a:rPr lang="en-US" dirty="0"/>
              <a:t>.</a:t>
            </a:r>
          </a:p>
        </p:txBody>
      </p:sp>
      <p:sp>
        <p:nvSpPr>
          <p:cNvPr id="3" name="TextBox 2">
            <a:extLst>
              <a:ext uri="{FF2B5EF4-FFF2-40B4-BE49-F238E27FC236}">
                <a16:creationId xmlns:a16="http://schemas.microsoft.com/office/drawing/2014/main" id="{DDA3C698-33C5-474A-AD50-6C6FBBDEF292}"/>
              </a:ext>
            </a:extLst>
          </p:cNvPr>
          <p:cNvSpPr txBox="1"/>
          <p:nvPr/>
        </p:nvSpPr>
        <p:spPr>
          <a:xfrm>
            <a:off x="10413946" y="6091191"/>
            <a:ext cx="1551008" cy="584775"/>
          </a:xfrm>
          <a:prstGeom prst="rect">
            <a:avLst/>
          </a:prstGeom>
          <a:noFill/>
        </p:spPr>
        <p:txBody>
          <a:bodyPr wrap="square" rtlCol="0">
            <a:spAutoFit/>
          </a:bodyPr>
          <a:lstStyle/>
          <a:p>
            <a:r>
              <a:rPr lang="en-US" sz="3200" b="1" dirty="0"/>
              <a:t>OR… </a:t>
            </a:r>
            <a:endParaRPr lang="en-AU" sz="3200" b="1" dirty="0"/>
          </a:p>
        </p:txBody>
      </p:sp>
    </p:spTree>
    <p:extLst>
      <p:ext uri="{BB962C8B-B14F-4D97-AF65-F5344CB8AC3E}">
        <p14:creationId xmlns:p14="http://schemas.microsoft.com/office/powerpoint/2010/main" val="2699641955"/>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4"/>
          <p:cNvSpPr txBox="1">
            <a:spLocks/>
          </p:cNvSpPr>
          <p:nvPr/>
        </p:nvSpPr>
        <p:spPr>
          <a:xfrm>
            <a:off x="685800" y="0"/>
            <a:ext cx="10957984" cy="79238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3200" dirty="0"/>
              <a:t>BRIEF POTENTIALLY ICTAL RHYTHMIC DISCHARGES</a:t>
            </a:r>
          </a:p>
        </p:txBody>
      </p:sp>
      <p:pic>
        <p:nvPicPr>
          <p:cNvPr id="5" name="Grafik 4"/>
          <p:cNvPicPr>
            <a:picLocks noChangeAspect="1"/>
          </p:cNvPicPr>
          <p:nvPr/>
        </p:nvPicPr>
        <p:blipFill>
          <a:blip r:embed="rId3"/>
          <a:stretch>
            <a:fillRect/>
          </a:stretch>
        </p:blipFill>
        <p:spPr>
          <a:xfrm>
            <a:off x="1169582" y="2190306"/>
            <a:ext cx="9418632" cy="3894881"/>
          </a:xfrm>
          <a:prstGeom prst="rect">
            <a:avLst/>
          </a:prstGeom>
        </p:spPr>
      </p:pic>
      <p:sp>
        <p:nvSpPr>
          <p:cNvPr id="15" name="Textfeld 14"/>
          <p:cNvSpPr txBox="1"/>
          <p:nvPr/>
        </p:nvSpPr>
        <p:spPr>
          <a:xfrm>
            <a:off x="1169582" y="696644"/>
            <a:ext cx="7131921" cy="461665"/>
          </a:xfrm>
          <a:prstGeom prst="rect">
            <a:avLst/>
          </a:prstGeom>
          <a:noFill/>
        </p:spPr>
        <p:txBody>
          <a:bodyPr wrap="square" rtlCol="0">
            <a:spAutoFit/>
          </a:bodyPr>
          <a:lstStyle/>
          <a:p>
            <a:r>
              <a:rPr lang="de-DE" sz="2400" b="1" dirty="0"/>
              <a:t>Brief Potentially Ictal Rhythmic Discharges (BIRDs):</a:t>
            </a:r>
            <a:endParaRPr lang="de-AT" sz="2400" b="1" dirty="0"/>
          </a:p>
        </p:txBody>
      </p:sp>
      <p:sp>
        <p:nvSpPr>
          <p:cNvPr id="16" name="Textfeld 15"/>
          <p:cNvSpPr txBox="1"/>
          <p:nvPr/>
        </p:nvSpPr>
        <p:spPr>
          <a:xfrm>
            <a:off x="1171990" y="1206992"/>
            <a:ext cx="10385601" cy="369332"/>
          </a:xfrm>
          <a:prstGeom prst="rect">
            <a:avLst/>
          </a:prstGeom>
          <a:noFill/>
          <a:ln>
            <a:solidFill>
              <a:schemeClr val="tx1"/>
            </a:solidFill>
          </a:ln>
        </p:spPr>
        <p:txBody>
          <a:bodyPr wrap="square" rtlCol="0">
            <a:spAutoFit/>
          </a:bodyPr>
          <a:lstStyle/>
          <a:p>
            <a:r>
              <a:rPr lang="en-US" b="1" dirty="0"/>
              <a:t>b. DEFINITE BIRDs:  </a:t>
            </a:r>
            <a:r>
              <a:rPr lang="de-DE" dirty="0"/>
              <a:t>Similar </a:t>
            </a:r>
            <a:r>
              <a:rPr lang="en-US" dirty="0"/>
              <a:t>morphology and location as </a:t>
            </a:r>
            <a:r>
              <a:rPr lang="en-US" u="sng" dirty="0"/>
              <a:t>interictal epileptiform discharges</a:t>
            </a:r>
            <a:r>
              <a:rPr lang="en-US" dirty="0"/>
              <a:t> in the same patient.</a:t>
            </a:r>
          </a:p>
        </p:txBody>
      </p:sp>
    </p:spTree>
    <p:extLst>
      <p:ext uri="{BB962C8B-B14F-4D97-AF65-F5344CB8AC3E}">
        <p14:creationId xmlns:p14="http://schemas.microsoft.com/office/powerpoint/2010/main" val="3970449803"/>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3"/>
          <a:stretch>
            <a:fillRect/>
          </a:stretch>
        </p:blipFill>
        <p:spPr>
          <a:xfrm>
            <a:off x="264584" y="0"/>
            <a:ext cx="11597855" cy="6175948"/>
          </a:xfrm>
          <a:prstGeom prst="rect">
            <a:avLst/>
          </a:prstGeom>
        </p:spPr>
      </p:pic>
      <p:sp>
        <p:nvSpPr>
          <p:cNvPr id="3" name="Textfeld 2"/>
          <p:cNvSpPr txBox="1"/>
          <p:nvPr/>
        </p:nvSpPr>
        <p:spPr>
          <a:xfrm>
            <a:off x="606054" y="6259440"/>
            <a:ext cx="4890977" cy="369332"/>
          </a:xfrm>
          <a:prstGeom prst="rect">
            <a:avLst/>
          </a:prstGeom>
          <a:noFill/>
        </p:spPr>
        <p:txBody>
          <a:bodyPr wrap="square" rtlCol="0">
            <a:spAutoFit/>
          </a:bodyPr>
          <a:lstStyle/>
          <a:p>
            <a:r>
              <a:rPr lang="en-US" dirty="0"/>
              <a:t>How would you describe the underlined patterns?</a:t>
            </a:r>
          </a:p>
        </p:txBody>
      </p:sp>
    </p:spTree>
    <p:extLst>
      <p:ext uri="{BB962C8B-B14F-4D97-AF65-F5344CB8AC3E}">
        <p14:creationId xmlns:p14="http://schemas.microsoft.com/office/powerpoint/2010/main" val="2466929042"/>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p:cNvSpPr>
            <a:spLocks noGrp="1"/>
          </p:cNvSpPr>
          <p:nvPr>
            <p:ph type="sldNum" sz="quarter" idx="4294967295"/>
          </p:nvPr>
        </p:nvSpPr>
        <p:spPr>
          <a:xfrm>
            <a:off x="1" y="6493933"/>
            <a:ext cx="529167" cy="364067"/>
          </a:xfrm>
        </p:spPr>
        <p:txBody>
          <a:bodyPr/>
          <a:lstStyle/>
          <a:p>
            <a:fld id="{6E67549D-2F7D-4768-A2A7-30C380A2B649}" type="slidenum">
              <a:rPr lang="en-GB" smtClean="0"/>
              <a:t>138</a:t>
            </a:fld>
            <a:endParaRPr lang="en-GB" dirty="0"/>
          </a:p>
        </p:txBody>
      </p:sp>
      <p:pic>
        <p:nvPicPr>
          <p:cNvPr id="2" name="Grafik 1"/>
          <p:cNvPicPr>
            <a:picLocks noChangeAspect="1"/>
          </p:cNvPicPr>
          <p:nvPr/>
        </p:nvPicPr>
        <p:blipFill>
          <a:blip r:embed="rId3"/>
          <a:stretch>
            <a:fillRect/>
          </a:stretch>
        </p:blipFill>
        <p:spPr>
          <a:xfrm>
            <a:off x="264584" y="0"/>
            <a:ext cx="11597855" cy="6175948"/>
          </a:xfrm>
          <a:prstGeom prst="rect">
            <a:avLst/>
          </a:prstGeom>
        </p:spPr>
      </p:pic>
      <p:sp>
        <p:nvSpPr>
          <p:cNvPr id="10" name="Textfeld 9"/>
          <p:cNvSpPr txBox="1"/>
          <p:nvPr/>
        </p:nvSpPr>
        <p:spPr>
          <a:xfrm>
            <a:off x="138223" y="5965448"/>
            <a:ext cx="11929729" cy="830997"/>
          </a:xfrm>
          <a:prstGeom prst="rect">
            <a:avLst/>
          </a:prstGeom>
          <a:solidFill>
            <a:schemeClr val="bg1"/>
          </a:solidFill>
        </p:spPr>
        <p:txBody>
          <a:bodyPr wrap="square" rtlCol="0">
            <a:spAutoFit/>
          </a:bodyPr>
          <a:lstStyle/>
          <a:p>
            <a:r>
              <a:rPr lang="de-DE" sz="2000" dirty="0"/>
              <a:t>Brief Potentially Ictal Rhythmic Discharges, similar to sporadic epileptiform discharges =  DEFINITE BIRDs </a:t>
            </a:r>
          </a:p>
          <a:p>
            <a:r>
              <a:rPr lang="de-DE" sz="1400" dirty="0"/>
              <a:t>(Right anterior-mid temporal maximum, 5 Hz, sharply contoured, rhythmic activity, lasting 4.5 and 2 seconds (underlined). This activity has a similar </a:t>
            </a:r>
            <a:r>
              <a:rPr lang="de-DE" sz="1400" b="1" dirty="0"/>
              <a:t>location and morphology </a:t>
            </a:r>
            <a:r>
              <a:rPr lang="de-DE" sz="1400" dirty="0"/>
              <a:t>as the sporadic epileptiform discharges (box), making this a definite BIRD.</a:t>
            </a:r>
            <a:endParaRPr lang="de-AT" sz="1400" dirty="0"/>
          </a:p>
        </p:txBody>
      </p:sp>
    </p:spTree>
    <p:extLst>
      <p:ext uri="{BB962C8B-B14F-4D97-AF65-F5344CB8AC3E}">
        <p14:creationId xmlns:p14="http://schemas.microsoft.com/office/powerpoint/2010/main" val="3909947148"/>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4"/>
          <p:cNvSpPr txBox="1">
            <a:spLocks/>
          </p:cNvSpPr>
          <p:nvPr/>
        </p:nvSpPr>
        <p:spPr>
          <a:xfrm>
            <a:off x="685800" y="0"/>
            <a:ext cx="10957984" cy="79238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3200" dirty="0"/>
              <a:t>BRIEF POTENTIALLY ICTAL RHYTHMIC DISCHARGES</a:t>
            </a:r>
          </a:p>
        </p:txBody>
      </p:sp>
      <p:pic>
        <p:nvPicPr>
          <p:cNvPr id="9" name="Grafik 8"/>
          <p:cNvPicPr>
            <a:picLocks noChangeAspect="1"/>
          </p:cNvPicPr>
          <p:nvPr/>
        </p:nvPicPr>
        <p:blipFill>
          <a:blip r:embed="rId3"/>
          <a:stretch>
            <a:fillRect/>
          </a:stretch>
        </p:blipFill>
        <p:spPr>
          <a:xfrm>
            <a:off x="1899186" y="738869"/>
            <a:ext cx="7908214" cy="5937097"/>
          </a:xfrm>
          <a:prstGeom prst="rect">
            <a:avLst/>
          </a:prstGeom>
        </p:spPr>
      </p:pic>
      <p:sp>
        <p:nvSpPr>
          <p:cNvPr id="5" name="TextBox 4">
            <a:extLst>
              <a:ext uri="{FF2B5EF4-FFF2-40B4-BE49-F238E27FC236}">
                <a16:creationId xmlns:a16="http://schemas.microsoft.com/office/drawing/2014/main" id="{97122CC4-67EE-46CD-BE1D-5F2A2C613962}"/>
              </a:ext>
            </a:extLst>
          </p:cNvPr>
          <p:cNvSpPr txBox="1"/>
          <p:nvPr/>
        </p:nvSpPr>
        <p:spPr>
          <a:xfrm>
            <a:off x="10413946" y="6091191"/>
            <a:ext cx="1551008" cy="584775"/>
          </a:xfrm>
          <a:prstGeom prst="rect">
            <a:avLst/>
          </a:prstGeom>
          <a:noFill/>
        </p:spPr>
        <p:txBody>
          <a:bodyPr wrap="square" rtlCol="0">
            <a:spAutoFit/>
          </a:bodyPr>
          <a:lstStyle/>
          <a:p>
            <a:r>
              <a:rPr lang="en-US" sz="3200" b="1" dirty="0"/>
              <a:t>OR… </a:t>
            </a:r>
            <a:endParaRPr lang="en-AU" sz="3200" b="1" dirty="0"/>
          </a:p>
        </p:txBody>
      </p:sp>
    </p:spTree>
    <p:extLst>
      <p:ext uri="{BB962C8B-B14F-4D97-AF65-F5344CB8AC3E}">
        <p14:creationId xmlns:p14="http://schemas.microsoft.com/office/powerpoint/2010/main" val="8706473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7"/>
          <p:cNvPicPr>
            <a:picLocks noChangeAspect="1"/>
          </p:cNvPicPr>
          <p:nvPr/>
        </p:nvPicPr>
        <p:blipFill>
          <a:blip r:embed="rId3"/>
          <a:stretch>
            <a:fillRect/>
          </a:stretch>
        </p:blipFill>
        <p:spPr>
          <a:xfrm>
            <a:off x="383702" y="-156481"/>
            <a:ext cx="10326079" cy="6646460"/>
          </a:xfrm>
          <a:prstGeom prst="rect">
            <a:avLst/>
          </a:prstGeom>
        </p:spPr>
      </p:pic>
      <p:pic>
        <p:nvPicPr>
          <p:cNvPr id="12" name="Grafik 11"/>
          <p:cNvPicPr>
            <a:picLocks noChangeAspect="1"/>
          </p:cNvPicPr>
          <p:nvPr/>
        </p:nvPicPr>
        <p:blipFill rotWithShape="1">
          <a:blip r:embed="rId3"/>
          <a:srcRect l="23231" t="66822" r="50468" b="15749"/>
          <a:stretch/>
        </p:blipFill>
        <p:spPr>
          <a:xfrm>
            <a:off x="4271749" y="1487606"/>
            <a:ext cx="5387274" cy="2297861"/>
          </a:xfrm>
          <a:prstGeom prst="rect">
            <a:avLst/>
          </a:prstGeom>
          <a:ln w="38100">
            <a:solidFill>
              <a:schemeClr val="accent1">
                <a:lumMod val="75000"/>
              </a:schemeClr>
            </a:solidFill>
          </a:ln>
        </p:spPr>
      </p:pic>
      <p:sp>
        <p:nvSpPr>
          <p:cNvPr id="13" name="Rechteck 12"/>
          <p:cNvSpPr/>
          <p:nvPr/>
        </p:nvSpPr>
        <p:spPr>
          <a:xfrm>
            <a:off x="2896069" y="4770447"/>
            <a:ext cx="2290079" cy="626434"/>
          </a:xfrm>
          <a:prstGeom prst="rect">
            <a:avLst/>
          </a:prstGeom>
          <a:noFill/>
          <a:ln w="28575">
            <a:solidFill>
              <a:schemeClr val="accent1">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cxnSp>
        <p:nvCxnSpPr>
          <p:cNvPr id="14" name="Gerader Verbinder 13"/>
          <p:cNvCxnSpPr/>
          <p:nvPr/>
        </p:nvCxnSpPr>
        <p:spPr>
          <a:xfrm flipH="1">
            <a:off x="5186148" y="3785467"/>
            <a:ext cx="4472875" cy="1611415"/>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 name="Gerader Verbinder 14"/>
          <p:cNvCxnSpPr/>
          <p:nvPr/>
        </p:nvCxnSpPr>
        <p:spPr>
          <a:xfrm flipV="1">
            <a:off x="2896069" y="2144175"/>
            <a:ext cx="1360151" cy="2626266"/>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6" name="Gerader Verbinder 25"/>
          <p:cNvCxnSpPr/>
          <p:nvPr/>
        </p:nvCxnSpPr>
        <p:spPr>
          <a:xfrm>
            <a:off x="4987316" y="3166748"/>
            <a:ext cx="3706308" cy="1"/>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3" name="Freihandform 2"/>
          <p:cNvSpPr/>
          <p:nvPr/>
        </p:nvSpPr>
        <p:spPr>
          <a:xfrm>
            <a:off x="7986063" y="2922288"/>
            <a:ext cx="394049" cy="229852"/>
          </a:xfrm>
          <a:custGeom>
            <a:avLst/>
            <a:gdLst>
              <a:gd name="connsiteX0" fmla="*/ 492525 w 503307"/>
              <a:gd name="connsiteY0" fmla="*/ 195654 h 201198"/>
              <a:gd name="connsiteX1" fmla="*/ 342400 w 503307"/>
              <a:gd name="connsiteY1" fmla="*/ 86472 h 201198"/>
              <a:gd name="connsiteX2" fmla="*/ 192275 w 503307"/>
              <a:gd name="connsiteY2" fmla="*/ 31881 h 201198"/>
              <a:gd name="connsiteX3" fmla="*/ 164979 w 503307"/>
              <a:gd name="connsiteY3" fmla="*/ 4586 h 201198"/>
              <a:gd name="connsiteX4" fmla="*/ 55797 w 503307"/>
              <a:gd name="connsiteY4" fmla="*/ 127416 h 201198"/>
              <a:gd name="connsiteX5" fmla="*/ 28502 w 503307"/>
              <a:gd name="connsiteY5" fmla="*/ 182007 h 201198"/>
              <a:gd name="connsiteX6" fmla="*/ 492525 w 503307"/>
              <a:gd name="connsiteY6" fmla="*/ 195654 h 201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3307" h="201198">
                <a:moveTo>
                  <a:pt x="492525" y="195654"/>
                </a:moveTo>
                <a:cubicBezTo>
                  <a:pt x="544841" y="179731"/>
                  <a:pt x="392442" y="113767"/>
                  <a:pt x="342400" y="86472"/>
                </a:cubicBezTo>
                <a:cubicBezTo>
                  <a:pt x="292358" y="59177"/>
                  <a:pt x="192275" y="31881"/>
                  <a:pt x="192275" y="31881"/>
                </a:cubicBezTo>
                <a:cubicBezTo>
                  <a:pt x="162705" y="18233"/>
                  <a:pt x="187725" y="-11336"/>
                  <a:pt x="164979" y="4586"/>
                </a:cubicBezTo>
                <a:cubicBezTo>
                  <a:pt x="142233" y="20508"/>
                  <a:pt x="78543" y="97846"/>
                  <a:pt x="55797" y="127416"/>
                </a:cubicBezTo>
                <a:cubicBezTo>
                  <a:pt x="33051" y="156986"/>
                  <a:pt x="-39737" y="175183"/>
                  <a:pt x="28502" y="182007"/>
                </a:cubicBezTo>
                <a:cubicBezTo>
                  <a:pt x="96741" y="188831"/>
                  <a:pt x="440209" y="211577"/>
                  <a:pt x="492525" y="195654"/>
                </a:cubicBezTo>
                <a:close/>
              </a:path>
            </a:pathLst>
          </a:cu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27" name="Freihandform 26"/>
          <p:cNvSpPr/>
          <p:nvPr/>
        </p:nvSpPr>
        <p:spPr>
          <a:xfrm>
            <a:off x="7348443" y="3187555"/>
            <a:ext cx="202099" cy="183534"/>
          </a:xfrm>
          <a:custGeom>
            <a:avLst/>
            <a:gdLst>
              <a:gd name="connsiteX0" fmla="*/ 198769 w 199037"/>
              <a:gd name="connsiteY0" fmla="*/ 14195 h 232651"/>
              <a:gd name="connsiteX1" fmla="*/ 48644 w 199037"/>
              <a:gd name="connsiteY1" fmla="*/ 232559 h 232651"/>
              <a:gd name="connsiteX2" fmla="*/ 7700 w 199037"/>
              <a:gd name="connsiteY2" fmla="*/ 41490 h 232651"/>
              <a:gd name="connsiteX3" fmla="*/ 198769 w 199037"/>
              <a:gd name="connsiteY3" fmla="*/ 14195 h 232651"/>
            </a:gdLst>
            <a:ahLst/>
            <a:cxnLst>
              <a:cxn ang="0">
                <a:pos x="connsiteX0" y="connsiteY0"/>
              </a:cxn>
              <a:cxn ang="0">
                <a:pos x="connsiteX1" y="connsiteY1"/>
              </a:cxn>
              <a:cxn ang="0">
                <a:pos x="connsiteX2" y="connsiteY2"/>
              </a:cxn>
              <a:cxn ang="0">
                <a:pos x="connsiteX3" y="connsiteY3"/>
              </a:cxn>
            </a:cxnLst>
            <a:rect l="l" t="t" r="r" b="b"/>
            <a:pathLst>
              <a:path w="199037" h="232651">
                <a:moveTo>
                  <a:pt x="198769" y="14195"/>
                </a:moveTo>
                <a:cubicBezTo>
                  <a:pt x="205593" y="46040"/>
                  <a:pt x="80489" y="228010"/>
                  <a:pt x="48644" y="232559"/>
                </a:cubicBezTo>
                <a:cubicBezTo>
                  <a:pt x="16799" y="237108"/>
                  <a:pt x="-15046" y="73335"/>
                  <a:pt x="7700" y="41490"/>
                </a:cubicBezTo>
                <a:cubicBezTo>
                  <a:pt x="30446" y="9645"/>
                  <a:pt x="191945" y="-17650"/>
                  <a:pt x="198769" y="14195"/>
                </a:cubicBez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28" name="Freihandform 27"/>
          <p:cNvSpPr/>
          <p:nvPr/>
        </p:nvSpPr>
        <p:spPr>
          <a:xfrm>
            <a:off x="6998436" y="2863465"/>
            <a:ext cx="253325" cy="289817"/>
          </a:xfrm>
          <a:custGeom>
            <a:avLst/>
            <a:gdLst>
              <a:gd name="connsiteX0" fmla="*/ 237437 w 242237"/>
              <a:gd name="connsiteY0" fmla="*/ 275520 h 299278"/>
              <a:gd name="connsiteX1" fmla="*/ 155551 w 242237"/>
              <a:gd name="connsiteY1" fmla="*/ 29860 h 299278"/>
              <a:gd name="connsiteX2" fmla="*/ 73664 w 242237"/>
              <a:gd name="connsiteY2" fmla="*/ 29860 h 299278"/>
              <a:gd name="connsiteX3" fmla="*/ 5425 w 242237"/>
              <a:gd name="connsiteY3" fmla="*/ 261872 h 299278"/>
              <a:gd name="connsiteX4" fmla="*/ 237437 w 242237"/>
              <a:gd name="connsiteY4" fmla="*/ 275520 h 2992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37" h="299278">
                <a:moveTo>
                  <a:pt x="237437" y="275520"/>
                </a:moveTo>
                <a:cubicBezTo>
                  <a:pt x="262458" y="236851"/>
                  <a:pt x="182846" y="70803"/>
                  <a:pt x="155551" y="29860"/>
                </a:cubicBezTo>
                <a:cubicBezTo>
                  <a:pt x="128256" y="-11083"/>
                  <a:pt x="98685" y="-8809"/>
                  <a:pt x="73664" y="29860"/>
                </a:cubicBezTo>
                <a:cubicBezTo>
                  <a:pt x="48643" y="68529"/>
                  <a:pt x="-19596" y="220929"/>
                  <a:pt x="5425" y="261872"/>
                </a:cubicBezTo>
                <a:cubicBezTo>
                  <a:pt x="30446" y="302815"/>
                  <a:pt x="212416" y="314189"/>
                  <a:pt x="237437" y="275520"/>
                </a:cubicBezTo>
                <a:close/>
              </a:path>
            </a:pathLst>
          </a:cu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29" name="Freihandform 28"/>
          <p:cNvSpPr/>
          <p:nvPr/>
        </p:nvSpPr>
        <p:spPr>
          <a:xfrm>
            <a:off x="6768588" y="3195938"/>
            <a:ext cx="185544" cy="161436"/>
          </a:xfrm>
          <a:custGeom>
            <a:avLst/>
            <a:gdLst>
              <a:gd name="connsiteX0" fmla="*/ 137179 w 141271"/>
              <a:gd name="connsiteY0" fmla="*/ 15874 h 206967"/>
              <a:gd name="connsiteX1" fmla="*/ 96236 w 141271"/>
              <a:gd name="connsiteY1" fmla="*/ 206942 h 206967"/>
              <a:gd name="connsiteX2" fmla="*/ 702 w 141271"/>
              <a:gd name="connsiteY2" fmla="*/ 29521 h 206967"/>
              <a:gd name="connsiteX3" fmla="*/ 137179 w 141271"/>
              <a:gd name="connsiteY3" fmla="*/ 15874 h 206967"/>
            </a:gdLst>
            <a:ahLst/>
            <a:cxnLst>
              <a:cxn ang="0">
                <a:pos x="connsiteX0" y="connsiteY0"/>
              </a:cxn>
              <a:cxn ang="0">
                <a:pos x="connsiteX1" y="connsiteY1"/>
              </a:cxn>
              <a:cxn ang="0">
                <a:pos x="connsiteX2" y="connsiteY2"/>
              </a:cxn>
              <a:cxn ang="0">
                <a:pos x="connsiteX3" y="connsiteY3"/>
              </a:cxn>
            </a:cxnLst>
            <a:rect l="l" t="t" r="r" b="b"/>
            <a:pathLst>
              <a:path w="141271" h="206967">
                <a:moveTo>
                  <a:pt x="137179" y="15874"/>
                </a:moveTo>
                <a:cubicBezTo>
                  <a:pt x="153101" y="45444"/>
                  <a:pt x="118982" y="204668"/>
                  <a:pt x="96236" y="206942"/>
                </a:cubicBezTo>
                <a:cubicBezTo>
                  <a:pt x="73490" y="209216"/>
                  <a:pt x="-8396" y="56816"/>
                  <a:pt x="702" y="29521"/>
                </a:cubicBezTo>
                <a:cubicBezTo>
                  <a:pt x="9800" y="2226"/>
                  <a:pt x="121257" y="-13696"/>
                  <a:pt x="137179" y="15874"/>
                </a:cubicBezTo>
                <a:close/>
              </a:path>
            </a:pathLst>
          </a:custGeom>
          <a:solidFill>
            <a:schemeClr val="accent4">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30" name="Freihandform 29"/>
          <p:cNvSpPr/>
          <p:nvPr/>
        </p:nvSpPr>
        <p:spPr>
          <a:xfrm>
            <a:off x="6244339" y="2852325"/>
            <a:ext cx="167350" cy="324425"/>
          </a:xfrm>
          <a:custGeom>
            <a:avLst/>
            <a:gdLst>
              <a:gd name="connsiteX0" fmla="*/ 183757 w 187316"/>
              <a:gd name="connsiteY0" fmla="*/ 313956 h 357057"/>
              <a:gd name="connsiteX1" fmla="*/ 129165 w 187316"/>
              <a:gd name="connsiteY1" fmla="*/ 57 h 357057"/>
              <a:gd name="connsiteX2" fmla="*/ 6336 w 187316"/>
              <a:gd name="connsiteY2" fmla="*/ 341251 h 357057"/>
              <a:gd name="connsiteX3" fmla="*/ 33631 w 187316"/>
              <a:gd name="connsiteY3" fmla="*/ 300308 h 357057"/>
              <a:gd name="connsiteX4" fmla="*/ 183757 w 187316"/>
              <a:gd name="connsiteY4" fmla="*/ 313956 h 3570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316" h="357057">
                <a:moveTo>
                  <a:pt x="183757" y="313956"/>
                </a:moveTo>
                <a:cubicBezTo>
                  <a:pt x="199679" y="263914"/>
                  <a:pt x="158735" y="-4492"/>
                  <a:pt x="129165" y="57"/>
                </a:cubicBezTo>
                <a:cubicBezTo>
                  <a:pt x="99595" y="4606"/>
                  <a:pt x="22258" y="291209"/>
                  <a:pt x="6336" y="341251"/>
                </a:cubicBezTo>
                <a:cubicBezTo>
                  <a:pt x="-9586" y="391293"/>
                  <a:pt x="6335" y="307132"/>
                  <a:pt x="33631" y="300308"/>
                </a:cubicBezTo>
                <a:cubicBezTo>
                  <a:pt x="60927" y="293484"/>
                  <a:pt x="167835" y="363998"/>
                  <a:pt x="183757" y="313956"/>
                </a:cubicBezTo>
                <a:close/>
              </a:path>
            </a:pathLst>
          </a:cu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31" name="Freihandform 30"/>
          <p:cNvSpPr/>
          <p:nvPr/>
        </p:nvSpPr>
        <p:spPr>
          <a:xfrm>
            <a:off x="5708845" y="3187555"/>
            <a:ext cx="429711" cy="380847"/>
          </a:xfrm>
          <a:custGeom>
            <a:avLst/>
            <a:gdLst>
              <a:gd name="connsiteX0" fmla="*/ 419000 w 429711"/>
              <a:gd name="connsiteY0" fmla="*/ 20574 h 422695"/>
              <a:gd name="connsiteX1" fmla="*/ 309818 w 429711"/>
              <a:gd name="connsiteY1" fmla="*/ 348120 h 422695"/>
              <a:gd name="connsiteX2" fmla="*/ 159692 w 429711"/>
              <a:gd name="connsiteY2" fmla="*/ 416359 h 422695"/>
              <a:gd name="connsiteX3" fmla="*/ 146045 w 429711"/>
              <a:gd name="connsiteY3" fmla="*/ 238938 h 422695"/>
              <a:gd name="connsiteX4" fmla="*/ 23215 w 429711"/>
              <a:gd name="connsiteY4" fmla="*/ 238938 h 422695"/>
              <a:gd name="connsiteX5" fmla="*/ 9567 w 429711"/>
              <a:gd name="connsiteY5" fmla="*/ 47869 h 422695"/>
              <a:gd name="connsiteX6" fmla="*/ 36862 w 429711"/>
              <a:gd name="connsiteY6" fmla="*/ 34221 h 422695"/>
              <a:gd name="connsiteX7" fmla="*/ 419000 w 429711"/>
              <a:gd name="connsiteY7" fmla="*/ 20574 h 422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9711" h="422695">
                <a:moveTo>
                  <a:pt x="419000" y="20574"/>
                </a:moveTo>
                <a:cubicBezTo>
                  <a:pt x="464493" y="72891"/>
                  <a:pt x="353036" y="282156"/>
                  <a:pt x="309818" y="348120"/>
                </a:cubicBezTo>
                <a:cubicBezTo>
                  <a:pt x="266600" y="414084"/>
                  <a:pt x="186987" y="434556"/>
                  <a:pt x="159692" y="416359"/>
                </a:cubicBezTo>
                <a:cubicBezTo>
                  <a:pt x="132397" y="398162"/>
                  <a:pt x="168791" y="268508"/>
                  <a:pt x="146045" y="238938"/>
                </a:cubicBezTo>
                <a:cubicBezTo>
                  <a:pt x="123299" y="209368"/>
                  <a:pt x="45961" y="270783"/>
                  <a:pt x="23215" y="238938"/>
                </a:cubicBezTo>
                <a:cubicBezTo>
                  <a:pt x="469" y="207093"/>
                  <a:pt x="9567" y="47869"/>
                  <a:pt x="9567" y="47869"/>
                </a:cubicBezTo>
                <a:cubicBezTo>
                  <a:pt x="11842" y="13749"/>
                  <a:pt x="-26827" y="36496"/>
                  <a:pt x="36862" y="34221"/>
                </a:cubicBezTo>
                <a:cubicBezTo>
                  <a:pt x="100551" y="31946"/>
                  <a:pt x="373507" y="-31743"/>
                  <a:pt x="419000" y="20574"/>
                </a:cubicBezTo>
                <a:close/>
              </a:path>
            </a:pathLst>
          </a:cu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32" name="Freihandform 31"/>
          <p:cNvSpPr/>
          <p:nvPr/>
        </p:nvSpPr>
        <p:spPr>
          <a:xfrm>
            <a:off x="5340872" y="2742022"/>
            <a:ext cx="316720" cy="411260"/>
          </a:xfrm>
          <a:custGeom>
            <a:avLst/>
            <a:gdLst>
              <a:gd name="connsiteX0" fmla="*/ 11875 w 377880"/>
              <a:gd name="connsiteY0" fmla="*/ 382259 h 411260"/>
              <a:gd name="connsiteX1" fmla="*/ 93761 w 377880"/>
              <a:gd name="connsiteY1" fmla="*/ 163895 h 411260"/>
              <a:gd name="connsiteX2" fmla="*/ 189296 w 377880"/>
              <a:gd name="connsiteY2" fmla="*/ 327668 h 411260"/>
              <a:gd name="connsiteX3" fmla="*/ 243887 w 377880"/>
              <a:gd name="connsiteY3" fmla="*/ 327668 h 411260"/>
              <a:gd name="connsiteX4" fmla="*/ 284830 w 377880"/>
              <a:gd name="connsiteY4" fmla="*/ 122 h 411260"/>
              <a:gd name="connsiteX5" fmla="*/ 366717 w 377880"/>
              <a:gd name="connsiteY5" fmla="*/ 368611 h 411260"/>
              <a:gd name="connsiteX6" fmla="*/ 11875 w 377880"/>
              <a:gd name="connsiteY6" fmla="*/ 382259 h 411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7880" h="411260">
                <a:moveTo>
                  <a:pt x="11875" y="382259"/>
                </a:moveTo>
                <a:cubicBezTo>
                  <a:pt x="-33618" y="348140"/>
                  <a:pt x="64191" y="172993"/>
                  <a:pt x="93761" y="163895"/>
                </a:cubicBezTo>
                <a:cubicBezTo>
                  <a:pt x="123331" y="154797"/>
                  <a:pt x="189296" y="327668"/>
                  <a:pt x="189296" y="327668"/>
                </a:cubicBezTo>
                <a:cubicBezTo>
                  <a:pt x="214317" y="354963"/>
                  <a:pt x="227965" y="382259"/>
                  <a:pt x="243887" y="327668"/>
                </a:cubicBezTo>
                <a:cubicBezTo>
                  <a:pt x="259809" y="273077"/>
                  <a:pt x="264358" y="-6702"/>
                  <a:pt x="284830" y="122"/>
                </a:cubicBezTo>
                <a:cubicBezTo>
                  <a:pt x="305302" y="6946"/>
                  <a:pt x="412210" y="307196"/>
                  <a:pt x="366717" y="368611"/>
                </a:cubicBezTo>
                <a:cubicBezTo>
                  <a:pt x="321224" y="430026"/>
                  <a:pt x="57368" y="416378"/>
                  <a:pt x="11875" y="382259"/>
                </a:cubicBezTo>
                <a:close/>
              </a:path>
            </a:pathLst>
          </a:cu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33" name="Freihandform 32"/>
          <p:cNvSpPr/>
          <p:nvPr/>
        </p:nvSpPr>
        <p:spPr>
          <a:xfrm>
            <a:off x="4929365" y="2975908"/>
            <a:ext cx="295618" cy="193524"/>
          </a:xfrm>
          <a:custGeom>
            <a:avLst/>
            <a:gdLst>
              <a:gd name="connsiteX0" fmla="*/ 10484 w 295618"/>
              <a:gd name="connsiteY0" fmla="*/ 150232 h 193524"/>
              <a:gd name="connsiteX1" fmla="*/ 65075 w 295618"/>
              <a:gd name="connsiteY1" fmla="*/ 109289 h 193524"/>
              <a:gd name="connsiteX2" fmla="*/ 146961 w 295618"/>
              <a:gd name="connsiteY2" fmla="*/ 191175 h 193524"/>
              <a:gd name="connsiteX3" fmla="*/ 242495 w 295618"/>
              <a:gd name="connsiteY3" fmla="*/ 107 h 193524"/>
              <a:gd name="connsiteX4" fmla="*/ 283439 w 295618"/>
              <a:gd name="connsiteY4" fmla="*/ 163880 h 193524"/>
              <a:gd name="connsiteX5" fmla="*/ 10484 w 295618"/>
              <a:gd name="connsiteY5" fmla="*/ 150232 h 193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618" h="193524">
                <a:moveTo>
                  <a:pt x="10484" y="150232"/>
                </a:moveTo>
                <a:cubicBezTo>
                  <a:pt x="-25910" y="141134"/>
                  <a:pt x="42329" y="102465"/>
                  <a:pt x="65075" y="109289"/>
                </a:cubicBezTo>
                <a:cubicBezTo>
                  <a:pt x="87821" y="116113"/>
                  <a:pt x="117391" y="209372"/>
                  <a:pt x="146961" y="191175"/>
                </a:cubicBezTo>
                <a:cubicBezTo>
                  <a:pt x="176531" y="172978"/>
                  <a:pt x="219749" y="4656"/>
                  <a:pt x="242495" y="107"/>
                </a:cubicBezTo>
                <a:cubicBezTo>
                  <a:pt x="265241" y="-4442"/>
                  <a:pt x="319833" y="136585"/>
                  <a:pt x="283439" y="163880"/>
                </a:cubicBezTo>
                <a:cubicBezTo>
                  <a:pt x="247045" y="191175"/>
                  <a:pt x="46878" y="159330"/>
                  <a:pt x="10484" y="150232"/>
                </a:cubicBez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34" name="Freihandform 33"/>
          <p:cNvSpPr/>
          <p:nvPr/>
        </p:nvSpPr>
        <p:spPr>
          <a:xfrm>
            <a:off x="5224983" y="3152139"/>
            <a:ext cx="85503" cy="162818"/>
          </a:xfrm>
          <a:custGeom>
            <a:avLst/>
            <a:gdLst>
              <a:gd name="connsiteX0" fmla="*/ 125 w 75666"/>
              <a:gd name="connsiteY0" fmla="*/ 27789 h 69457"/>
              <a:gd name="connsiteX1" fmla="*/ 68364 w 75666"/>
              <a:gd name="connsiteY1" fmla="*/ 68733 h 69457"/>
              <a:gd name="connsiteX2" fmla="*/ 54716 w 75666"/>
              <a:gd name="connsiteY2" fmla="*/ 14142 h 69457"/>
              <a:gd name="connsiteX3" fmla="*/ 125 w 75666"/>
              <a:gd name="connsiteY3" fmla="*/ 27789 h 69457"/>
            </a:gdLst>
            <a:ahLst/>
            <a:cxnLst>
              <a:cxn ang="0">
                <a:pos x="connsiteX0" y="connsiteY0"/>
              </a:cxn>
              <a:cxn ang="0">
                <a:pos x="connsiteX1" y="connsiteY1"/>
              </a:cxn>
              <a:cxn ang="0">
                <a:pos x="connsiteX2" y="connsiteY2"/>
              </a:cxn>
              <a:cxn ang="0">
                <a:pos x="connsiteX3" y="connsiteY3"/>
              </a:cxn>
            </a:cxnLst>
            <a:rect l="l" t="t" r="r" b="b"/>
            <a:pathLst>
              <a:path w="75666" h="69457">
                <a:moveTo>
                  <a:pt x="125" y="27789"/>
                </a:moveTo>
                <a:cubicBezTo>
                  <a:pt x="2400" y="36888"/>
                  <a:pt x="42629" y="75166"/>
                  <a:pt x="68364" y="68733"/>
                </a:cubicBezTo>
                <a:cubicBezTo>
                  <a:pt x="86561" y="64184"/>
                  <a:pt x="66433" y="28789"/>
                  <a:pt x="54716" y="14142"/>
                </a:cubicBezTo>
                <a:cubicBezTo>
                  <a:pt x="26836" y="-20708"/>
                  <a:pt x="-2150" y="18690"/>
                  <a:pt x="125" y="27789"/>
                </a:cubicBezTo>
                <a:close/>
              </a:path>
            </a:pathLst>
          </a:cu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35" name="Freihandform 34"/>
          <p:cNvSpPr/>
          <p:nvPr/>
        </p:nvSpPr>
        <p:spPr>
          <a:xfrm>
            <a:off x="7756307" y="3166281"/>
            <a:ext cx="185484" cy="50463"/>
          </a:xfrm>
          <a:custGeom>
            <a:avLst/>
            <a:gdLst>
              <a:gd name="connsiteX0" fmla="*/ 22916 w 148530"/>
              <a:gd name="connsiteY0" fmla="*/ 0 h 27295"/>
              <a:gd name="connsiteX1" fmla="*/ 145746 w 148530"/>
              <a:gd name="connsiteY1" fmla="*/ 13647 h 27295"/>
              <a:gd name="connsiteX2" fmla="*/ 104802 w 148530"/>
              <a:gd name="connsiteY2" fmla="*/ 27295 h 27295"/>
              <a:gd name="connsiteX3" fmla="*/ 9268 w 148530"/>
              <a:gd name="connsiteY3" fmla="*/ 13647 h 27295"/>
              <a:gd name="connsiteX4" fmla="*/ 22916 w 148530"/>
              <a:gd name="connsiteY4" fmla="*/ 0 h 272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530" h="27295">
                <a:moveTo>
                  <a:pt x="22916" y="0"/>
                </a:moveTo>
                <a:cubicBezTo>
                  <a:pt x="45662" y="0"/>
                  <a:pt x="106665" y="620"/>
                  <a:pt x="145746" y="13647"/>
                </a:cubicBezTo>
                <a:cubicBezTo>
                  <a:pt x="159394" y="18196"/>
                  <a:pt x="119188" y="27295"/>
                  <a:pt x="104802" y="27295"/>
                </a:cubicBezTo>
                <a:cubicBezTo>
                  <a:pt x="72634" y="27295"/>
                  <a:pt x="39785" y="23820"/>
                  <a:pt x="9268" y="13647"/>
                </a:cubicBezTo>
                <a:cubicBezTo>
                  <a:pt x="-7995" y="7892"/>
                  <a:pt x="170" y="0"/>
                  <a:pt x="22916" y="0"/>
                </a:cubicBezTo>
                <a:close/>
              </a:path>
            </a:pathLst>
          </a:cu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36" name="Rechteck 35"/>
          <p:cNvSpPr/>
          <p:nvPr/>
        </p:nvSpPr>
        <p:spPr>
          <a:xfrm>
            <a:off x="5668535" y="2136590"/>
            <a:ext cx="3955847" cy="6054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37" name="Rechteck 36"/>
          <p:cNvSpPr/>
          <p:nvPr/>
        </p:nvSpPr>
        <p:spPr>
          <a:xfrm>
            <a:off x="4286571" y="2149197"/>
            <a:ext cx="1034088" cy="7730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38" name="Rechteck 37"/>
          <p:cNvSpPr/>
          <p:nvPr/>
        </p:nvSpPr>
        <p:spPr>
          <a:xfrm>
            <a:off x="6244339" y="3464073"/>
            <a:ext cx="3404913" cy="30617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39" name="Rechteck 38"/>
          <p:cNvSpPr/>
          <p:nvPr/>
        </p:nvSpPr>
        <p:spPr>
          <a:xfrm>
            <a:off x="4287561" y="3591475"/>
            <a:ext cx="1042368" cy="17710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40" name="Rechteck 39"/>
          <p:cNvSpPr/>
          <p:nvPr/>
        </p:nvSpPr>
        <p:spPr>
          <a:xfrm>
            <a:off x="4960539" y="2136902"/>
            <a:ext cx="1034088" cy="23524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41" name="Rechteck 40"/>
          <p:cNvSpPr/>
          <p:nvPr/>
        </p:nvSpPr>
        <p:spPr>
          <a:xfrm>
            <a:off x="4480664" y="2372143"/>
            <a:ext cx="1034088" cy="41217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42" name="Rechteck 41"/>
          <p:cNvSpPr/>
          <p:nvPr/>
        </p:nvSpPr>
        <p:spPr>
          <a:xfrm>
            <a:off x="5104468" y="2243564"/>
            <a:ext cx="1034088" cy="26820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43" name="Rechteck 42"/>
          <p:cNvSpPr/>
          <p:nvPr/>
        </p:nvSpPr>
        <p:spPr>
          <a:xfrm>
            <a:off x="5354563" y="3193324"/>
            <a:ext cx="81149" cy="57525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44" name="Rechteck 43"/>
          <p:cNvSpPr/>
          <p:nvPr/>
        </p:nvSpPr>
        <p:spPr>
          <a:xfrm>
            <a:off x="6148145" y="2361239"/>
            <a:ext cx="81149" cy="57525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cxnSp>
        <p:nvCxnSpPr>
          <p:cNvPr id="50" name="Gerader Verbinder 49"/>
          <p:cNvCxnSpPr/>
          <p:nvPr/>
        </p:nvCxnSpPr>
        <p:spPr>
          <a:xfrm>
            <a:off x="4870622" y="2227188"/>
            <a:ext cx="1281" cy="924951"/>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1" name="Gerader Verbinder 50"/>
          <p:cNvCxnSpPr/>
          <p:nvPr/>
        </p:nvCxnSpPr>
        <p:spPr>
          <a:xfrm flipH="1">
            <a:off x="8582474" y="2254522"/>
            <a:ext cx="12394" cy="1163617"/>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52" name="Rechteck 51"/>
          <p:cNvSpPr/>
          <p:nvPr/>
        </p:nvSpPr>
        <p:spPr>
          <a:xfrm>
            <a:off x="4286571" y="1483091"/>
            <a:ext cx="5337811" cy="7730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56" name="Textfeld 55"/>
          <p:cNvSpPr txBox="1"/>
          <p:nvPr/>
        </p:nvSpPr>
        <p:spPr>
          <a:xfrm>
            <a:off x="5367312" y="1603279"/>
            <a:ext cx="2886023" cy="523220"/>
          </a:xfrm>
          <a:prstGeom prst="rect">
            <a:avLst/>
          </a:prstGeom>
          <a:solidFill>
            <a:schemeClr val="bg1"/>
          </a:solidFill>
          <a:ln>
            <a:solidFill>
              <a:schemeClr val="accent1">
                <a:lumMod val="75000"/>
              </a:schemeClr>
            </a:solidFill>
          </a:ln>
        </p:spPr>
        <p:txBody>
          <a:bodyPr wrap="square" rtlCol="0">
            <a:spAutoFit/>
          </a:bodyPr>
          <a:lstStyle/>
          <a:p>
            <a:pPr algn="ctr"/>
            <a:r>
              <a:rPr lang="de-DE" sz="1400" dirty="0">
                <a:solidFill>
                  <a:schemeClr val="accent1">
                    <a:lumMod val="75000"/>
                  </a:schemeClr>
                </a:solidFill>
              </a:rPr>
              <a:t>Higher voltage activity qualifies as bursts: ≥0.5s AND ≥ 4 phases</a:t>
            </a:r>
            <a:endParaRPr lang="de-AT" sz="1400" dirty="0">
              <a:solidFill>
                <a:schemeClr val="accent1">
                  <a:lumMod val="75000"/>
                </a:schemeClr>
              </a:solidFill>
            </a:endParaRPr>
          </a:p>
        </p:txBody>
      </p:sp>
      <p:cxnSp>
        <p:nvCxnSpPr>
          <p:cNvPr id="58" name="Gerade Verbindung mit Pfeil 57"/>
          <p:cNvCxnSpPr/>
          <p:nvPr/>
        </p:nvCxnSpPr>
        <p:spPr>
          <a:xfrm flipH="1" flipV="1">
            <a:off x="4854273" y="2372143"/>
            <a:ext cx="3749609" cy="8185"/>
          </a:xfrm>
          <a:prstGeom prst="straightConnector1">
            <a:avLst/>
          </a:prstGeom>
          <a:ln w="6350">
            <a:headEnd type="triangle" w="lg" len="lg"/>
            <a:tailEnd type="triangle" w="lg" len="lg"/>
          </a:ln>
        </p:spPr>
        <p:style>
          <a:lnRef idx="1">
            <a:schemeClr val="accent1"/>
          </a:lnRef>
          <a:fillRef idx="0">
            <a:schemeClr val="accent1"/>
          </a:fillRef>
          <a:effectRef idx="0">
            <a:schemeClr val="accent1"/>
          </a:effectRef>
          <a:fontRef idx="minor">
            <a:schemeClr val="tx1"/>
          </a:fontRef>
        </p:style>
      </p:cxnSp>
      <p:sp>
        <p:nvSpPr>
          <p:cNvPr id="64" name="Textfeld 63"/>
          <p:cNvSpPr txBox="1"/>
          <p:nvPr/>
        </p:nvSpPr>
        <p:spPr>
          <a:xfrm>
            <a:off x="6354282" y="3493262"/>
            <a:ext cx="1587509" cy="307777"/>
          </a:xfrm>
          <a:prstGeom prst="rect">
            <a:avLst/>
          </a:prstGeom>
          <a:noFill/>
          <a:ln>
            <a:noFill/>
          </a:ln>
        </p:spPr>
        <p:txBody>
          <a:bodyPr wrap="square" rtlCol="0">
            <a:spAutoFit/>
          </a:bodyPr>
          <a:lstStyle/>
          <a:p>
            <a:r>
              <a:rPr lang="de-DE" sz="1400" dirty="0">
                <a:solidFill>
                  <a:schemeClr val="accent1">
                    <a:lumMod val="75000"/>
                  </a:schemeClr>
                </a:solidFill>
              </a:rPr>
              <a:t>about 10 phases</a:t>
            </a:r>
          </a:p>
        </p:txBody>
      </p:sp>
      <p:sp>
        <p:nvSpPr>
          <p:cNvPr id="47" name="Textfeld 46"/>
          <p:cNvSpPr txBox="1"/>
          <p:nvPr/>
        </p:nvSpPr>
        <p:spPr>
          <a:xfrm>
            <a:off x="8302108" y="80338"/>
            <a:ext cx="3772921" cy="1169551"/>
          </a:xfrm>
          <a:prstGeom prst="rect">
            <a:avLst/>
          </a:prstGeom>
          <a:solidFill>
            <a:schemeClr val="bg1"/>
          </a:solidFill>
          <a:ln>
            <a:solidFill>
              <a:schemeClr val="tx1"/>
            </a:solidFill>
          </a:ln>
        </p:spPr>
        <p:txBody>
          <a:bodyPr wrap="square" rtlCol="0">
            <a:spAutoFit/>
          </a:bodyPr>
          <a:lstStyle/>
          <a:p>
            <a:r>
              <a:rPr lang="de-DE" sz="1400" dirty="0"/>
              <a:t>Burst-attenuation pattern: Bursts (&gt;0.5 sec AND &gt;3 phases) of generalized activity; inbetween bursts there is lower amplitude activity (&lt;50% of the higher amplitude portion/ bursts, but ≥10 µV i.e., attenuation, not suppression).</a:t>
            </a:r>
          </a:p>
        </p:txBody>
      </p:sp>
      <p:sp>
        <p:nvSpPr>
          <p:cNvPr id="49" name="Textfeld 48"/>
          <p:cNvSpPr txBox="1"/>
          <p:nvPr/>
        </p:nvSpPr>
        <p:spPr>
          <a:xfrm>
            <a:off x="4580176" y="5796329"/>
            <a:ext cx="3077922" cy="276999"/>
          </a:xfrm>
          <a:prstGeom prst="rect">
            <a:avLst/>
          </a:prstGeom>
          <a:solidFill>
            <a:schemeClr val="accent1">
              <a:lumMod val="60000"/>
              <a:lumOff val="40000"/>
            </a:schemeClr>
          </a:solidFill>
          <a:ln>
            <a:solidFill>
              <a:schemeClr val="tx1"/>
            </a:solidFill>
          </a:ln>
        </p:spPr>
        <p:txBody>
          <a:bodyPr wrap="square" rtlCol="0">
            <a:spAutoFit/>
          </a:bodyPr>
          <a:lstStyle/>
          <a:p>
            <a:pPr algn="ctr"/>
            <a:r>
              <a:rPr lang="de-DE" sz="1200" dirty="0"/>
              <a:t>ATTENUATION: 3 s</a:t>
            </a:r>
            <a:endParaRPr lang="de-AT" sz="1200" dirty="0"/>
          </a:p>
        </p:txBody>
      </p:sp>
      <p:sp>
        <p:nvSpPr>
          <p:cNvPr id="53" name="Textfeld 52"/>
          <p:cNvSpPr txBox="1"/>
          <p:nvPr/>
        </p:nvSpPr>
        <p:spPr>
          <a:xfrm>
            <a:off x="3025358" y="5796331"/>
            <a:ext cx="1554817" cy="275355"/>
          </a:xfrm>
          <a:prstGeom prst="rect">
            <a:avLst/>
          </a:prstGeom>
          <a:solidFill>
            <a:schemeClr val="accent2">
              <a:lumMod val="60000"/>
              <a:lumOff val="40000"/>
            </a:schemeClr>
          </a:solidFill>
          <a:ln>
            <a:solidFill>
              <a:schemeClr val="tx1"/>
            </a:solidFill>
          </a:ln>
        </p:spPr>
        <p:txBody>
          <a:bodyPr wrap="square" rtlCol="0">
            <a:spAutoFit/>
          </a:bodyPr>
          <a:lstStyle/>
          <a:p>
            <a:pPr algn="ctr"/>
            <a:r>
              <a:rPr lang="de-DE" sz="1200" dirty="0"/>
              <a:t>BURST: 1.5 s</a:t>
            </a:r>
            <a:endParaRPr lang="de-AT" sz="1200" dirty="0"/>
          </a:p>
        </p:txBody>
      </p:sp>
      <p:sp>
        <p:nvSpPr>
          <p:cNvPr id="54" name="Textfeld 53"/>
          <p:cNvSpPr txBox="1"/>
          <p:nvPr/>
        </p:nvSpPr>
        <p:spPr>
          <a:xfrm>
            <a:off x="7658099" y="5796327"/>
            <a:ext cx="1270931" cy="277001"/>
          </a:xfrm>
          <a:prstGeom prst="rect">
            <a:avLst/>
          </a:prstGeom>
          <a:solidFill>
            <a:schemeClr val="accent2">
              <a:lumMod val="60000"/>
              <a:lumOff val="40000"/>
            </a:schemeClr>
          </a:solidFill>
          <a:ln>
            <a:solidFill>
              <a:schemeClr val="tx1"/>
            </a:solidFill>
          </a:ln>
        </p:spPr>
        <p:txBody>
          <a:bodyPr wrap="square" rtlCol="0">
            <a:spAutoFit/>
          </a:bodyPr>
          <a:lstStyle/>
          <a:p>
            <a:pPr algn="ctr"/>
            <a:r>
              <a:rPr lang="de-DE" sz="1200" dirty="0"/>
              <a:t>BURST: 1 s</a:t>
            </a:r>
            <a:endParaRPr lang="de-AT" sz="1200" dirty="0"/>
          </a:p>
        </p:txBody>
      </p:sp>
      <p:sp>
        <p:nvSpPr>
          <p:cNvPr id="55" name="Textfeld 54"/>
          <p:cNvSpPr txBox="1"/>
          <p:nvPr/>
        </p:nvSpPr>
        <p:spPr>
          <a:xfrm>
            <a:off x="8929031" y="5796327"/>
            <a:ext cx="1780750" cy="276999"/>
          </a:xfrm>
          <a:prstGeom prst="rect">
            <a:avLst/>
          </a:prstGeom>
          <a:solidFill>
            <a:schemeClr val="accent1">
              <a:lumMod val="60000"/>
              <a:lumOff val="40000"/>
            </a:schemeClr>
          </a:solidFill>
          <a:ln>
            <a:solidFill>
              <a:schemeClr val="tx1"/>
            </a:solidFill>
          </a:ln>
        </p:spPr>
        <p:txBody>
          <a:bodyPr wrap="square" rtlCol="0">
            <a:spAutoFit/>
          </a:bodyPr>
          <a:lstStyle/>
          <a:p>
            <a:pPr algn="ctr"/>
            <a:r>
              <a:rPr lang="de-DE" sz="1200" dirty="0"/>
              <a:t>A: 2 s</a:t>
            </a:r>
            <a:endParaRPr lang="de-AT" sz="1200" dirty="0"/>
          </a:p>
        </p:txBody>
      </p:sp>
      <p:sp>
        <p:nvSpPr>
          <p:cNvPr id="57" name="Textfeld 56"/>
          <p:cNvSpPr txBox="1"/>
          <p:nvPr/>
        </p:nvSpPr>
        <p:spPr>
          <a:xfrm>
            <a:off x="473642" y="5797971"/>
            <a:ext cx="2551716" cy="275355"/>
          </a:xfrm>
          <a:prstGeom prst="rect">
            <a:avLst/>
          </a:prstGeom>
          <a:solidFill>
            <a:schemeClr val="accent1">
              <a:lumMod val="60000"/>
              <a:lumOff val="40000"/>
            </a:schemeClr>
          </a:solidFill>
          <a:ln>
            <a:solidFill>
              <a:schemeClr val="tx1"/>
            </a:solidFill>
          </a:ln>
        </p:spPr>
        <p:txBody>
          <a:bodyPr wrap="square" rtlCol="0">
            <a:spAutoFit/>
          </a:bodyPr>
          <a:lstStyle/>
          <a:p>
            <a:pPr algn="ctr"/>
            <a:r>
              <a:rPr lang="de-DE" sz="1200" dirty="0"/>
              <a:t>ATTENUATION (amplit. ≥10 µV): 2.5 s</a:t>
            </a:r>
            <a:endParaRPr lang="de-AT" sz="1200" dirty="0"/>
          </a:p>
        </p:txBody>
      </p:sp>
      <p:sp>
        <p:nvSpPr>
          <p:cNvPr id="61" name="Textfeld 60"/>
          <p:cNvSpPr txBox="1"/>
          <p:nvPr/>
        </p:nvSpPr>
        <p:spPr>
          <a:xfrm>
            <a:off x="44486" y="6124056"/>
            <a:ext cx="12030543" cy="738664"/>
          </a:xfrm>
          <a:prstGeom prst="rect">
            <a:avLst/>
          </a:prstGeom>
          <a:solidFill>
            <a:schemeClr val="bg1"/>
          </a:solidFill>
          <a:ln>
            <a:noFill/>
          </a:ln>
        </p:spPr>
        <p:txBody>
          <a:bodyPr wrap="square" rtlCol="0">
            <a:spAutoFit/>
          </a:bodyPr>
          <a:lstStyle/>
          <a:p>
            <a:r>
              <a:rPr lang="de-DE" sz="2400" dirty="0"/>
              <a:t>Burst-attenuation pattern </a:t>
            </a:r>
          </a:p>
          <a:p>
            <a:r>
              <a:rPr lang="de-DE" dirty="0"/>
              <a:t>Bursts: generalized. Attenuation percent = 7.5s/10s = 75% (i.e., between 50-99%, qualifying as burst suppression/attenuation)  </a:t>
            </a:r>
            <a:endParaRPr lang="de-AT" dirty="0"/>
          </a:p>
        </p:txBody>
      </p:sp>
    </p:spTree>
    <p:extLst>
      <p:ext uri="{BB962C8B-B14F-4D97-AF65-F5344CB8AC3E}">
        <p14:creationId xmlns:p14="http://schemas.microsoft.com/office/powerpoint/2010/main" val="3605453237"/>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4"/>
          <p:cNvSpPr txBox="1">
            <a:spLocks/>
          </p:cNvSpPr>
          <p:nvPr/>
        </p:nvSpPr>
        <p:spPr>
          <a:xfrm>
            <a:off x="685800" y="0"/>
            <a:ext cx="10957984" cy="79238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3200" dirty="0"/>
              <a:t>BRIEF POTENTIALLY ICTAL RHYTHMIC DISCHARGES</a:t>
            </a:r>
          </a:p>
        </p:txBody>
      </p:sp>
      <p:pic>
        <p:nvPicPr>
          <p:cNvPr id="6" name="Grafik 5"/>
          <p:cNvPicPr>
            <a:picLocks noChangeAspect="1"/>
          </p:cNvPicPr>
          <p:nvPr/>
        </p:nvPicPr>
        <p:blipFill>
          <a:blip r:embed="rId3"/>
          <a:stretch>
            <a:fillRect/>
          </a:stretch>
        </p:blipFill>
        <p:spPr>
          <a:xfrm>
            <a:off x="1296237" y="912553"/>
            <a:ext cx="9342948" cy="5581380"/>
          </a:xfrm>
          <a:prstGeom prst="rect">
            <a:avLst/>
          </a:prstGeom>
        </p:spPr>
      </p:pic>
    </p:spTree>
    <p:extLst>
      <p:ext uri="{BB962C8B-B14F-4D97-AF65-F5344CB8AC3E}">
        <p14:creationId xmlns:p14="http://schemas.microsoft.com/office/powerpoint/2010/main" val="2868573709"/>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A38443-6880-4D68-8FED-0A15D09F304A}"/>
              </a:ext>
            </a:extLst>
          </p:cNvPr>
          <p:cNvSpPr>
            <a:spLocks noGrp="1"/>
          </p:cNvSpPr>
          <p:nvPr>
            <p:ph type="title"/>
          </p:nvPr>
        </p:nvSpPr>
        <p:spPr>
          <a:xfrm>
            <a:off x="3298954" y="4096281"/>
            <a:ext cx="5594113" cy="1325563"/>
          </a:xfrm>
        </p:spPr>
        <p:txBody>
          <a:bodyPr>
            <a:normAutofit/>
          </a:bodyPr>
          <a:lstStyle/>
          <a:p>
            <a:pPr algn="ctr"/>
            <a:r>
              <a:rPr lang="en-US" dirty="0"/>
              <a:t>F. Ictal-Interictal Continuum (IIC)</a:t>
            </a:r>
            <a:endParaRPr lang="en-AU" dirty="0"/>
          </a:p>
        </p:txBody>
      </p:sp>
      <p:pic>
        <p:nvPicPr>
          <p:cNvPr id="4" name="Picture 3">
            <a:extLst>
              <a:ext uri="{FF2B5EF4-FFF2-40B4-BE49-F238E27FC236}">
                <a16:creationId xmlns:a16="http://schemas.microsoft.com/office/drawing/2014/main" id="{8D4D1E9F-49EB-4786-BA17-222034031E9B}"/>
              </a:ext>
            </a:extLst>
          </p:cNvPr>
          <p:cNvPicPr>
            <a:picLocks noChangeAspect="1"/>
          </p:cNvPicPr>
          <p:nvPr/>
        </p:nvPicPr>
        <p:blipFill rotWithShape="1">
          <a:blip r:embed="rId2"/>
          <a:srcRect t="12714" r="-1" b="-1"/>
          <a:stretch/>
        </p:blipFill>
        <p:spPr>
          <a:xfrm>
            <a:off x="21" y="10"/>
            <a:ext cx="1481050" cy="6857990"/>
          </a:xfrm>
          <a:prstGeom prst="rect">
            <a:avLst/>
          </a:prstGeom>
          <a:effectLst/>
        </p:spPr>
      </p:pic>
      <p:pic>
        <p:nvPicPr>
          <p:cNvPr id="5" name="Picture 4" descr="A picture containing diagram&#10;&#10;Description automatically generated">
            <a:extLst>
              <a:ext uri="{FF2B5EF4-FFF2-40B4-BE49-F238E27FC236}">
                <a16:creationId xmlns:a16="http://schemas.microsoft.com/office/drawing/2014/main" id="{7A86B6E0-0272-4C71-B0B9-52374E4BB776}"/>
              </a:ext>
            </a:extLst>
          </p:cNvPr>
          <p:cNvPicPr>
            <a:picLocks noChangeAspect="1"/>
          </p:cNvPicPr>
          <p:nvPr/>
        </p:nvPicPr>
        <p:blipFill>
          <a:blip r:embed="rId3" cstate="print">
            <a:alphaModFix amt="81000"/>
            <a:extLst>
              <a:ext uri="{28A0092B-C50C-407E-A947-70E740481C1C}">
                <a14:useLocalDpi xmlns:a14="http://schemas.microsoft.com/office/drawing/2010/main" val="0"/>
              </a:ext>
            </a:extLst>
          </a:blip>
          <a:stretch>
            <a:fillRect/>
          </a:stretch>
        </p:blipFill>
        <p:spPr>
          <a:xfrm>
            <a:off x="4686995" y="1329265"/>
            <a:ext cx="2637705" cy="2751562"/>
          </a:xfrm>
          <a:prstGeom prst="rect">
            <a:avLst/>
          </a:prstGeom>
        </p:spPr>
      </p:pic>
      <p:pic>
        <p:nvPicPr>
          <p:cNvPr id="6" name="Picture 5">
            <a:extLst>
              <a:ext uri="{FF2B5EF4-FFF2-40B4-BE49-F238E27FC236}">
                <a16:creationId xmlns:a16="http://schemas.microsoft.com/office/drawing/2014/main" id="{284FCE42-0C18-49F7-9525-14001C4F7222}"/>
              </a:ext>
            </a:extLst>
          </p:cNvPr>
          <p:cNvPicPr>
            <a:picLocks noChangeAspect="1"/>
          </p:cNvPicPr>
          <p:nvPr/>
        </p:nvPicPr>
        <p:blipFill rotWithShape="1">
          <a:blip r:embed="rId2"/>
          <a:srcRect t="12714" r="-1" b="-1"/>
          <a:stretch/>
        </p:blipFill>
        <p:spPr>
          <a:xfrm>
            <a:off x="10710950" y="10"/>
            <a:ext cx="1481050" cy="6857990"/>
          </a:xfrm>
          <a:prstGeom prst="rect">
            <a:avLst/>
          </a:prstGeom>
          <a:effectLst/>
        </p:spPr>
      </p:pic>
    </p:spTree>
    <p:extLst>
      <p:ext uri="{BB962C8B-B14F-4D97-AF65-F5344CB8AC3E}">
        <p14:creationId xmlns:p14="http://schemas.microsoft.com/office/powerpoint/2010/main" val="2691335402"/>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nhaltsplatzhalter 6"/>
          <p:cNvPicPr>
            <a:picLocks noGrp="1" noChangeAspect="1"/>
          </p:cNvPicPr>
          <p:nvPr>
            <p:ph idx="1"/>
          </p:nvPr>
        </p:nvPicPr>
        <p:blipFill rotWithShape="1">
          <a:blip r:embed="rId3"/>
          <a:srcRect t="43409"/>
          <a:stretch/>
        </p:blipFill>
        <p:spPr>
          <a:xfrm>
            <a:off x="1185976" y="3753951"/>
            <a:ext cx="8993381" cy="2956255"/>
          </a:xfrm>
          <a:prstGeom prst="rect">
            <a:avLst/>
          </a:prstGeom>
        </p:spPr>
      </p:pic>
      <p:sp>
        <p:nvSpPr>
          <p:cNvPr id="8" name="Titel 4"/>
          <p:cNvSpPr txBox="1">
            <a:spLocks/>
          </p:cNvSpPr>
          <p:nvPr/>
        </p:nvSpPr>
        <p:spPr>
          <a:xfrm>
            <a:off x="685800" y="0"/>
            <a:ext cx="10957984" cy="79238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3200" dirty="0"/>
              <a:t>ICTAL-INTERICTAL CONTINUUM (IIC)</a:t>
            </a:r>
          </a:p>
        </p:txBody>
      </p:sp>
      <p:sp>
        <p:nvSpPr>
          <p:cNvPr id="13" name="Textfeld 12"/>
          <p:cNvSpPr txBox="1"/>
          <p:nvPr/>
        </p:nvSpPr>
        <p:spPr>
          <a:xfrm>
            <a:off x="685800" y="3154434"/>
            <a:ext cx="9993731" cy="369332"/>
          </a:xfrm>
          <a:prstGeom prst="rect">
            <a:avLst/>
          </a:prstGeom>
          <a:noFill/>
          <a:ln>
            <a:solidFill>
              <a:schemeClr val="tx1"/>
            </a:solidFill>
          </a:ln>
        </p:spPr>
        <p:txBody>
          <a:bodyPr wrap="square" rtlCol="0">
            <a:spAutoFit/>
          </a:bodyPr>
          <a:lstStyle/>
          <a:p>
            <a:r>
              <a:rPr lang="en-US" dirty="0"/>
              <a:t>A. Any PD or SW pattern that averages &gt;1.0 Hz and </a:t>
            </a:r>
            <a:r>
              <a:rPr lang="en-US" u="sng" dirty="0"/>
              <a:t>&lt;</a:t>
            </a:r>
            <a:r>
              <a:rPr lang="en-US" dirty="0"/>
              <a:t>2.5 Hz over 10 s (&gt;10 and </a:t>
            </a:r>
            <a:r>
              <a:rPr lang="en-US" u="sng" dirty="0"/>
              <a:t>&lt;</a:t>
            </a:r>
            <a:r>
              <a:rPr lang="en-US" dirty="0"/>
              <a:t>25 discharges in 10 s); </a:t>
            </a:r>
            <a:endParaRPr lang="de-AT" dirty="0"/>
          </a:p>
        </p:txBody>
      </p:sp>
      <p:sp>
        <p:nvSpPr>
          <p:cNvPr id="2" name="TextBox 1">
            <a:extLst>
              <a:ext uri="{FF2B5EF4-FFF2-40B4-BE49-F238E27FC236}">
                <a16:creationId xmlns:a16="http://schemas.microsoft.com/office/drawing/2014/main" id="{45FBC2DF-C774-4B24-86EE-A448F6165029}"/>
              </a:ext>
            </a:extLst>
          </p:cNvPr>
          <p:cNvSpPr txBox="1"/>
          <p:nvPr/>
        </p:nvSpPr>
        <p:spPr>
          <a:xfrm>
            <a:off x="1185976" y="792387"/>
            <a:ext cx="9493555" cy="1754326"/>
          </a:xfrm>
          <a:prstGeom prst="rect">
            <a:avLst/>
          </a:prstGeom>
          <a:noFill/>
        </p:spPr>
        <p:txBody>
          <a:bodyPr wrap="square" rtlCol="0">
            <a:spAutoFit/>
          </a:bodyPr>
          <a:lstStyle/>
          <a:p>
            <a:pPr algn="just"/>
            <a:r>
              <a:rPr lang="en-US" sz="1800" b="0" i="0" u="none" strike="noStrike" baseline="0" dirty="0">
                <a:latin typeface="AdvOT40514f85"/>
              </a:rPr>
              <a:t>This term is synonymous with </a:t>
            </a:r>
            <a:r>
              <a:rPr lang="en-US" sz="1800" b="0" i="0" u="none" strike="noStrike" baseline="0" dirty="0">
                <a:latin typeface="AdvOT40514f85+20"/>
              </a:rPr>
              <a:t>“</a:t>
            </a:r>
            <a:r>
              <a:rPr lang="en-US" sz="1800" b="0" i="0" u="none" strike="noStrike" baseline="0" dirty="0">
                <a:latin typeface="AdvOT40514f85"/>
              </a:rPr>
              <a:t>possible </a:t>
            </a:r>
            <a:r>
              <a:rPr lang="en-US" sz="1800" b="0" i="0" u="none" strike="noStrike" baseline="0" dirty="0" err="1">
                <a:latin typeface="AdvOT40514f85"/>
              </a:rPr>
              <a:t>ESz</a:t>
            </a:r>
            <a:r>
              <a:rPr lang="en-US" sz="1800" b="0" i="0" u="none" strike="noStrike" baseline="0" dirty="0">
                <a:latin typeface="AdvOT40514f85+20"/>
              </a:rPr>
              <a:t>” </a:t>
            </a:r>
            <a:r>
              <a:rPr lang="en-US" sz="1800" b="0" i="0" u="none" strike="noStrike" baseline="0" dirty="0">
                <a:latin typeface="AdvOT40514f85"/>
              </a:rPr>
              <a:t>or </a:t>
            </a:r>
            <a:r>
              <a:rPr lang="en-US" sz="1800" b="0" i="0" u="none" strike="noStrike" baseline="0" dirty="0">
                <a:latin typeface="AdvOT40514f85+20"/>
              </a:rPr>
              <a:t>“</a:t>
            </a:r>
            <a:r>
              <a:rPr lang="en-US" sz="1800" b="0" i="0" u="none" strike="noStrike" baseline="0" dirty="0">
                <a:latin typeface="AdvOT40514f85"/>
              </a:rPr>
              <a:t>possible electrographic SE.</a:t>
            </a:r>
            <a:r>
              <a:rPr lang="en-US" sz="1800" b="0" i="0" u="none" strike="noStrike" baseline="0" dirty="0">
                <a:latin typeface="AdvOT40514f85+20"/>
              </a:rPr>
              <a:t>” </a:t>
            </a:r>
            <a:r>
              <a:rPr lang="en-US" sz="1800" b="0" i="0" u="none" strike="noStrike" baseline="0" dirty="0">
                <a:latin typeface="AdvOT40514f85"/>
              </a:rPr>
              <a:t>The IIC is a purely electrographic term that is not a diagnosis; it requires careful interpretation in the full clinical context. A pattern on the IIC is a pattern that does not qualify as an </a:t>
            </a:r>
            <a:r>
              <a:rPr lang="en-US" sz="1800" b="0" i="0" u="none" strike="noStrike" baseline="0" dirty="0" err="1">
                <a:latin typeface="AdvOT40514f85"/>
              </a:rPr>
              <a:t>ESz</a:t>
            </a:r>
            <a:r>
              <a:rPr lang="en-US" sz="1800" b="0" i="0" u="none" strike="noStrike" baseline="0" dirty="0">
                <a:latin typeface="AdvOT40514f85"/>
              </a:rPr>
              <a:t> or ESE, but there is a reasonable chance that it may be contributing to impaired alertness, causing other clinical symptoms, and/or contributing to neuronal injury. Thus, it is </a:t>
            </a:r>
            <a:r>
              <a:rPr lang="en-US" sz="1800" b="0" i="0" u="none" strike="noStrike" baseline="0" dirty="0">
                <a:latin typeface="AdvOTdf4e37e1.I"/>
              </a:rPr>
              <a:t>potentially ictal in at least some sense </a:t>
            </a:r>
            <a:r>
              <a:rPr lang="en-US" sz="1800" b="0" i="0" u="none" strike="noStrike" baseline="0" dirty="0">
                <a:latin typeface="AdvOT40514f85"/>
              </a:rPr>
              <a:t>and often warrants a diagnostic treatment trial, typically with </a:t>
            </a:r>
            <a:r>
              <a:rPr lang="en-AU" sz="1800" b="0" i="0" u="none" strike="noStrike" baseline="0" dirty="0">
                <a:latin typeface="AdvOT40514f85"/>
              </a:rPr>
              <a:t>a parenteral antiseizure medication.</a:t>
            </a:r>
            <a:endParaRPr lang="en-AU" dirty="0"/>
          </a:p>
        </p:txBody>
      </p:sp>
      <p:sp>
        <p:nvSpPr>
          <p:cNvPr id="3" name="TextBox 2">
            <a:extLst>
              <a:ext uri="{FF2B5EF4-FFF2-40B4-BE49-F238E27FC236}">
                <a16:creationId xmlns:a16="http://schemas.microsoft.com/office/drawing/2014/main" id="{9CFEF76B-97DA-41C7-A73B-09FDEFDF35E2}"/>
              </a:ext>
            </a:extLst>
          </p:cNvPr>
          <p:cNvSpPr txBox="1"/>
          <p:nvPr/>
        </p:nvSpPr>
        <p:spPr>
          <a:xfrm>
            <a:off x="685800" y="2776898"/>
            <a:ext cx="8219416" cy="369332"/>
          </a:xfrm>
          <a:prstGeom prst="rect">
            <a:avLst/>
          </a:prstGeom>
          <a:noFill/>
        </p:spPr>
        <p:txBody>
          <a:bodyPr wrap="square" rtlCol="0">
            <a:spAutoFit/>
          </a:bodyPr>
          <a:lstStyle/>
          <a:p>
            <a:r>
              <a:rPr lang="en-US" dirty="0"/>
              <a:t>The following patterns can be considered to be on the ictal-interictal continuum (IIC):</a:t>
            </a:r>
            <a:endParaRPr lang="en-AU" dirty="0"/>
          </a:p>
        </p:txBody>
      </p:sp>
      <p:sp>
        <p:nvSpPr>
          <p:cNvPr id="10" name="TextBox 9">
            <a:extLst>
              <a:ext uri="{FF2B5EF4-FFF2-40B4-BE49-F238E27FC236}">
                <a16:creationId xmlns:a16="http://schemas.microsoft.com/office/drawing/2014/main" id="{B9BF2E8D-FAE6-41BA-9A19-BAEBA3518DA0}"/>
              </a:ext>
            </a:extLst>
          </p:cNvPr>
          <p:cNvSpPr txBox="1"/>
          <p:nvPr/>
        </p:nvSpPr>
        <p:spPr>
          <a:xfrm>
            <a:off x="10640991" y="6091191"/>
            <a:ext cx="1551008" cy="584775"/>
          </a:xfrm>
          <a:prstGeom prst="rect">
            <a:avLst/>
          </a:prstGeom>
          <a:noFill/>
        </p:spPr>
        <p:txBody>
          <a:bodyPr wrap="square" rtlCol="0">
            <a:spAutoFit/>
          </a:bodyPr>
          <a:lstStyle/>
          <a:p>
            <a:r>
              <a:rPr lang="en-US" sz="3200" b="1" dirty="0"/>
              <a:t>OR… </a:t>
            </a:r>
            <a:endParaRPr lang="en-AU" sz="3200" b="1" dirty="0"/>
          </a:p>
        </p:txBody>
      </p:sp>
    </p:spTree>
    <p:extLst>
      <p:ext uri="{BB962C8B-B14F-4D97-AF65-F5344CB8AC3E}">
        <p14:creationId xmlns:p14="http://schemas.microsoft.com/office/powerpoint/2010/main" val="3570920579"/>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nhaltsplatzhalter 1"/>
          <p:cNvPicPr>
            <a:picLocks noGrp="1" noChangeAspect="1"/>
          </p:cNvPicPr>
          <p:nvPr>
            <p:ph idx="1"/>
          </p:nvPr>
        </p:nvPicPr>
        <p:blipFill rotWithShape="1">
          <a:blip r:embed="rId3"/>
          <a:srcRect t="24553" b="7142"/>
          <a:stretch/>
        </p:blipFill>
        <p:spPr>
          <a:xfrm>
            <a:off x="1787805" y="1880014"/>
            <a:ext cx="8753970" cy="4473194"/>
          </a:xfrm>
          <a:prstGeom prst="rect">
            <a:avLst/>
          </a:prstGeom>
        </p:spPr>
      </p:pic>
      <p:sp>
        <p:nvSpPr>
          <p:cNvPr id="9" name="Titel 4"/>
          <p:cNvSpPr txBox="1">
            <a:spLocks/>
          </p:cNvSpPr>
          <p:nvPr/>
        </p:nvSpPr>
        <p:spPr>
          <a:xfrm>
            <a:off x="685800" y="0"/>
            <a:ext cx="10957984" cy="79238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3200" dirty="0"/>
              <a:t>ICTAL-INTERICTAL CONTINUUM (IIC)</a:t>
            </a:r>
          </a:p>
        </p:txBody>
      </p:sp>
      <p:sp>
        <p:nvSpPr>
          <p:cNvPr id="11" name="Textfeld 10"/>
          <p:cNvSpPr txBox="1"/>
          <p:nvPr/>
        </p:nvSpPr>
        <p:spPr>
          <a:xfrm>
            <a:off x="5200400" y="1541460"/>
            <a:ext cx="1928781" cy="338554"/>
          </a:xfrm>
          <a:prstGeom prst="rect">
            <a:avLst/>
          </a:prstGeom>
          <a:noFill/>
          <a:ln>
            <a:solidFill>
              <a:schemeClr val="tx1"/>
            </a:solidFill>
          </a:ln>
        </p:spPr>
        <p:txBody>
          <a:bodyPr wrap="square" rtlCol="0">
            <a:spAutoFit/>
          </a:bodyPr>
          <a:lstStyle/>
          <a:p>
            <a:pPr algn="ctr"/>
            <a:r>
              <a:rPr lang="en-US" sz="1600" dirty="0">
                <a:ea typeface="Times New Roman" panose="02020603050405020304" pitchFamily="18" charset="0"/>
              </a:rPr>
              <a:t>PLUS-MODIFIERs</a:t>
            </a:r>
            <a:endParaRPr lang="de-AT" sz="1600" dirty="0"/>
          </a:p>
        </p:txBody>
      </p:sp>
      <p:sp>
        <p:nvSpPr>
          <p:cNvPr id="12" name="Textfeld 11"/>
          <p:cNvSpPr txBox="1"/>
          <p:nvPr/>
        </p:nvSpPr>
        <p:spPr>
          <a:xfrm>
            <a:off x="836066" y="731500"/>
            <a:ext cx="10657451" cy="646331"/>
          </a:xfrm>
          <a:prstGeom prst="rect">
            <a:avLst/>
          </a:prstGeom>
          <a:noFill/>
          <a:ln>
            <a:solidFill>
              <a:schemeClr val="tx1"/>
            </a:solidFill>
          </a:ln>
        </p:spPr>
        <p:txBody>
          <a:bodyPr wrap="square" rtlCol="0">
            <a:spAutoFit/>
          </a:bodyPr>
          <a:lstStyle/>
          <a:p>
            <a:r>
              <a:rPr lang="en-US" dirty="0"/>
              <a:t>B. Any PD or SW pattern that averages ≥0.5 Hz and ≤1.0 Hz over 10 seconds (≥5 and ≤10 discharges in 10 s), AND has a </a:t>
            </a:r>
            <a:r>
              <a:rPr lang="en-US" u="sng" dirty="0"/>
              <a:t>plus modifier</a:t>
            </a:r>
            <a:r>
              <a:rPr lang="en-US" dirty="0"/>
              <a:t> or fluctuation; </a:t>
            </a:r>
            <a:endParaRPr lang="de-AT" dirty="0"/>
          </a:p>
        </p:txBody>
      </p:sp>
      <p:sp>
        <p:nvSpPr>
          <p:cNvPr id="8" name="TextBox 7">
            <a:extLst>
              <a:ext uri="{FF2B5EF4-FFF2-40B4-BE49-F238E27FC236}">
                <a16:creationId xmlns:a16="http://schemas.microsoft.com/office/drawing/2014/main" id="{43E57BB4-6BA0-44B2-885F-36519FCD7110}"/>
              </a:ext>
            </a:extLst>
          </p:cNvPr>
          <p:cNvSpPr txBox="1"/>
          <p:nvPr/>
        </p:nvSpPr>
        <p:spPr>
          <a:xfrm>
            <a:off x="10718013" y="6091191"/>
            <a:ext cx="1551008" cy="584775"/>
          </a:xfrm>
          <a:prstGeom prst="rect">
            <a:avLst/>
          </a:prstGeom>
          <a:noFill/>
        </p:spPr>
        <p:txBody>
          <a:bodyPr wrap="square" rtlCol="0">
            <a:spAutoFit/>
          </a:bodyPr>
          <a:lstStyle/>
          <a:p>
            <a:r>
              <a:rPr lang="en-US" sz="3200" b="1" dirty="0"/>
              <a:t>OR… </a:t>
            </a:r>
            <a:endParaRPr lang="en-AU" sz="3200" b="1" dirty="0"/>
          </a:p>
        </p:txBody>
      </p:sp>
    </p:spTree>
    <p:extLst>
      <p:ext uri="{BB962C8B-B14F-4D97-AF65-F5344CB8AC3E}">
        <p14:creationId xmlns:p14="http://schemas.microsoft.com/office/powerpoint/2010/main" val="1837195852"/>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nhaltsplatzhalter 6"/>
          <p:cNvPicPr>
            <a:picLocks noGrp="1" noChangeAspect="1"/>
          </p:cNvPicPr>
          <p:nvPr>
            <p:ph idx="1"/>
          </p:nvPr>
        </p:nvPicPr>
        <p:blipFill rotWithShape="1">
          <a:blip r:embed="rId3"/>
          <a:srcRect t="31933" b="14540"/>
          <a:stretch/>
        </p:blipFill>
        <p:spPr>
          <a:xfrm>
            <a:off x="1309011" y="2476246"/>
            <a:ext cx="9711555" cy="3668437"/>
          </a:xfrm>
          <a:prstGeom prst="rect">
            <a:avLst/>
          </a:prstGeom>
        </p:spPr>
      </p:pic>
      <p:sp>
        <p:nvSpPr>
          <p:cNvPr id="8" name="Titel 4"/>
          <p:cNvSpPr txBox="1">
            <a:spLocks/>
          </p:cNvSpPr>
          <p:nvPr/>
        </p:nvSpPr>
        <p:spPr>
          <a:xfrm>
            <a:off x="685800" y="0"/>
            <a:ext cx="10957984" cy="79238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3200" dirty="0"/>
              <a:t>ICTAL-INTERICTAL CONTINUUM (IIC)</a:t>
            </a:r>
          </a:p>
        </p:txBody>
      </p:sp>
      <p:sp>
        <p:nvSpPr>
          <p:cNvPr id="12" name="Textfeld 262">
            <a:extLst>
              <a:ext uri="{FF2B5EF4-FFF2-40B4-BE49-F238E27FC236}">
                <a16:creationId xmlns:a16="http://schemas.microsoft.com/office/drawing/2014/main" id="{63A5B40B-77CD-49C5-9D00-43BC629C0495}"/>
              </a:ext>
            </a:extLst>
          </p:cNvPr>
          <p:cNvSpPr txBox="1"/>
          <p:nvPr/>
        </p:nvSpPr>
        <p:spPr>
          <a:xfrm>
            <a:off x="822349" y="798290"/>
            <a:ext cx="10684883" cy="646331"/>
          </a:xfrm>
          <a:prstGeom prst="rect">
            <a:avLst/>
          </a:prstGeom>
          <a:noFill/>
          <a:ln>
            <a:solidFill>
              <a:schemeClr val="tx1"/>
            </a:solidFill>
          </a:ln>
        </p:spPr>
        <p:txBody>
          <a:bodyPr wrap="square" rtlCol="0">
            <a:spAutoFit/>
          </a:bodyPr>
          <a:lstStyle/>
          <a:p>
            <a:r>
              <a:rPr lang="en-US" dirty="0"/>
              <a:t>B. Any PD or SW pattern that averages ≥0.5 Hz and ≤1.0 Hz over 10 seconds (≥5 and ≤10 discharges in 10 s), AND has a plus modifier or </a:t>
            </a:r>
            <a:r>
              <a:rPr lang="en-US" u="sng" dirty="0"/>
              <a:t>fluctuation</a:t>
            </a:r>
            <a:r>
              <a:rPr lang="en-US" dirty="0"/>
              <a:t>; </a:t>
            </a:r>
            <a:endParaRPr lang="de-AT" dirty="0"/>
          </a:p>
        </p:txBody>
      </p:sp>
      <p:sp>
        <p:nvSpPr>
          <p:cNvPr id="13" name="Textfeld 510">
            <a:extLst>
              <a:ext uri="{FF2B5EF4-FFF2-40B4-BE49-F238E27FC236}">
                <a16:creationId xmlns:a16="http://schemas.microsoft.com/office/drawing/2014/main" id="{4AA47DDA-2FEB-48DC-A187-51A631F0D3EE}"/>
              </a:ext>
            </a:extLst>
          </p:cNvPr>
          <p:cNvSpPr txBox="1"/>
          <p:nvPr/>
        </p:nvSpPr>
        <p:spPr>
          <a:xfrm>
            <a:off x="5200399" y="1783099"/>
            <a:ext cx="1928781" cy="338554"/>
          </a:xfrm>
          <a:prstGeom prst="rect">
            <a:avLst/>
          </a:prstGeom>
          <a:noFill/>
          <a:ln>
            <a:solidFill>
              <a:schemeClr val="tx1"/>
            </a:solidFill>
          </a:ln>
        </p:spPr>
        <p:txBody>
          <a:bodyPr wrap="square" rtlCol="0">
            <a:spAutoFit/>
          </a:bodyPr>
          <a:lstStyle/>
          <a:p>
            <a:pPr algn="ctr"/>
            <a:r>
              <a:rPr lang="en-US" sz="1600" dirty="0">
                <a:ea typeface="Times New Roman" panose="02020603050405020304" pitchFamily="18" charset="0"/>
              </a:rPr>
              <a:t>FLUCTUATION</a:t>
            </a:r>
            <a:endParaRPr lang="de-AT" sz="1600" dirty="0"/>
          </a:p>
        </p:txBody>
      </p:sp>
      <p:sp>
        <p:nvSpPr>
          <p:cNvPr id="9" name="TextBox 8">
            <a:extLst>
              <a:ext uri="{FF2B5EF4-FFF2-40B4-BE49-F238E27FC236}">
                <a16:creationId xmlns:a16="http://schemas.microsoft.com/office/drawing/2014/main" id="{C56DF230-A51E-45B8-9818-D8B59866D659}"/>
              </a:ext>
            </a:extLst>
          </p:cNvPr>
          <p:cNvSpPr txBox="1"/>
          <p:nvPr/>
        </p:nvSpPr>
        <p:spPr>
          <a:xfrm>
            <a:off x="10437095" y="6059710"/>
            <a:ext cx="1551008" cy="584775"/>
          </a:xfrm>
          <a:prstGeom prst="rect">
            <a:avLst/>
          </a:prstGeom>
          <a:noFill/>
        </p:spPr>
        <p:txBody>
          <a:bodyPr wrap="square" rtlCol="0">
            <a:spAutoFit/>
          </a:bodyPr>
          <a:lstStyle/>
          <a:p>
            <a:r>
              <a:rPr lang="en-US" sz="3200" b="1" dirty="0"/>
              <a:t>OR… </a:t>
            </a:r>
            <a:endParaRPr lang="en-AU" sz="3200" b="1" dirty="0"/>
          </a:p>
        </p:txBody>
      </p:sp>
    </p:spTree>
    <p:extLst>
      <p:ext uri="{BB962C8B-B14F-4D97-AF65-F5344CB8AC3E}">
        <p14:creationId xmlns:p14="http://schemas.microsoft.com/office/powerpoint/2010/main" val="3840459556"/>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nhaltsplatzhalter 1"/>
          <p:cNvPicPr>
            <a:picLocks noGrp="1" noChangeAspect="1"/>
          </p:cNvPicPr>
          <p:nvPr>
            <p:ph idx="1"/>
          </p:nvPr>
        </p:nvPicPr>
        <p:blipFill rotWithShape="1">
          <a:blip r:embed="rId2"/>
          <a:srcRect t="26136"/>
          <a:stretch/>
        </p:blipFill>
        <p:spPr>
          <a:xfrm>
            <a:off x="1710410" y="2191608"/>
            <a:ext cx="8897657" cy="4437792"/>
          </a:xfrm>
          <a:prstGeom prst="rect">
            <a:avLst/>
          </a:prstGeom>
        </p:spPr>
      </p:pic>
      <p:sp>
        <p:nvSpPr>
          <p:cNvPr id="8" name="Titel 4"/>
          <p:cNvSpPr txBox="1">
            <a:spLocks/>
          </p:cNvSpPr>
          <p:nvPr/>
        </p:nvSpPr>
        <p:spPr>
          <a:xfrm>
            <a:off x="685800" y="0"/>
            <a:ext cx="10957984" cy="79238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3200" dirty="0"/>
              <a:t>ICTAL-INTERICTAL CONTINUUM (IIC)</a:t>
            </a:r>
          </a:p>
        </p:txBody>
      </p:sp>
      <p:sp>
        <p:nvSpPr>
          <p:cNvPr id="9" name="Textfeld 8"/>
          <p:cNvSpPr txBox="1"/>
          <p:nvPr/>
        </p:nvSpPr>
        <p:spPr>
          <a:xfrm>
            <a:off x="5200401" y="1641252"/>
            <a:ext cx="1928781" cy="338554"/>
          </a:xfrm>
          <a:prstGeom prst="rect">
            <a:avLst/>
          </a:prstGeom>
          <a:noFill/>
          <a:ln>
            <a:solidFill>
              <a:schemeClr val="tx1"/>
            </a:solidFill>
          </a:ln>
        </p:spPr>
        <p:txBody>
          <a:bodyPr wrap="square" rtlCol="0">
            <a:spAutoFit/>
          </a:bodyPr>
          <a:lstStyle/>
          <a:p>
            <a:pPr algn="ctr"/>
            <a:r>
              <a:rPr lang="en-US" sz="1600" dirty="0">
                <a:ea typeface="Times New Roman" panose="02020603050405020304" pitchFamily="18" charset="0"/>
              </a:rPr>
              <a:t>PLUS-MODIFIER</a:t>
            </a:r>
            <a:endParaRPr lang="de-AT" sz="1600" dirty="0"/>
          </a:p>
        </p:txBody>
      </p:sp>
      <p:sp>
        <p:nvSpPr>
          <p:cNvPr id="10" name="Textfeld 9"/>
          <p:cNvSpPr txBox="1"/>
          <p:nvPr/>
        </p:nvSpPr>
        <p:spPr>
          <a:xfrm>
            <a:off x="921409" y="783119"/>
            <a:ext cx="10486766" cy="646331"/>
          </a:xfrm>
          <a:prstGeom prst="rect">
            <a:avLst/>
          </a:prstGeom>
          <a:noFill/>
          <a:ln>
            <a:solidFill>
              <a:schemeClr val="tx1"/>
            </a:solidFill>
          </a:ln>
        </p:spPr>
        <p:txBody>
          <a:bodyPr wrap="square" rtlCol="0">
            <a:spAutoFit/>
          </a:bodyPr>
          <a:lstStyle/>
          <a:p>
            <a:r>
              <a:rPr lang="en-US" dirty="0"/>
              <a:t>C. Any lateralized RDA (LRDA, BIRDA, UIRDA, MfRDA) averaging &gt;1 Hz for ≥10 s (at least 10 waves in 10 s) with a </a:t>
            </a:r>
            <a:r>
              <a:rPr lang="en-US" u="sng" dirty="0"/>
              <a:t>plus modifier</a:t>
            </a:r>
            <a:r>
              <a:rPr lang="en-US" dirty="0"/>
              <a:t> or fluctuation. </a:t>
            </a:r>
            <a:endParaRPr lang="de-AT" dirty="0"/>
          </a:p>
        </p:txBody>
      </p:sp>
      <p:sp>
        <p:nvSpPr>
          <p:cNvPr id="7" name="TextBox 6">
            <a:extLst>
              <a:ext uri="{FF2B5EF4-FFF2-40B4-BE49-F238E27FC236}">
                <a16:creationId xmlns:a16="http://schemas.microsoft.com/office/drawing/2014/main" id="{5CDAB20E-E248-478B-8250-29F89970D29A}"/>
              </a:ext>
            </a:extLst>
          </p:cNvPr>
          <p:cNvSpPr txBox="1"/>
          <p:nvPr/>
        </p:nvSpPr>
        <p:spPr>
          <a:xfrm>
            <a:off x="10632671" y="6091191"/>
            <a:ext cx="1551008" cy="584775"/>
          </a:xfrm>
          <a:prstGeom prst="rect">
            <a:avLst/>
          </a:prstGeom>
          <a:noFill/>
        </p:spPr>
        <p:txBody>
          <a:bodyPr wrap="square" rtlCol="0">
            <a:spAutoFit/>
          </a:bodyPr>
          <a:lstStyle/>
          <a:p>
            <a:r>
              <a:rPr lang="en-US" sz="3200" b="1" dirty="0"/>
              <a:t>OR… </a:t>
            </a:r>
            <a:endParaRPr lang="en-AU" sz="3200" b="1" dirty="0"/>
          </a:p>
        </p:txBody>
      </p:sp>
    </p:spTree>
    <p:extLst>
      <p:ext uri="{BB962C8B-B14F-4D97-AF65-F5344CB8AC3E}">
        <p14:creationId xmlns:p14="http://schemas.microsoft.com/office/powerpoint/2010/main" val="2215694176"/>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4"/>
          <p:cNvSpPr txBox="1">
            <a:spLocks/>
          </p:cNvSpPr>
          <p:nvPr/>
        </p:nvSpPr>
        <p:spPr>
          <a:xfrm>
            <a:off x="685800" y="0"/>
            <a:ext cx="10957984" cy="79238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3200" dirty="0"/>
              <a:t>ICTAL-INTERICTAL CONTINUUM (IIC)</a:t>
            </a:r>
          </a:p>
        </p:txBody>
      </p:sp>
      <p:sp>
        <p:nvSpPr>
          <p:cNvPr id="8" name="Textfeld 7"/>
          <p:cNvSpPr txBox="1"/>
          <p:nvPr/>
        </p:nvSpPr>
        <p:spPr>
          <a:xfrm>
            <a:off x="5042167" y="1968970"/>
            <a:ext cx="1928781" cy="400110"/>
          </a:xfrm>
          <a:prstGeom prst="rect">
            <a:avLst/>
          </a:prstGeom>
          <a:noFill/>
          <a:ln>
            <a:solidFill>
              <a:schemeClr val="tx1"/>
            </a:solidFill>
          </a:ln>
        </p:spPr>
        <p:txBody>
          <a:bodyPr wrap="square" rtlCol="0">
            <a:spAutoFit/>
          </a:bodyPr>
          <a:lstStyle/>
          <a:p>
            <a:pPr algn="ctr"/>
            <a:r>
              <a:rPr lang="en-US" sz="2000" dirty="0">
                <a:ea typeface="Times New Roman" panose="02020603050405020304" pitchFamily="18" charset="0"/>
              </a:rPr>
              <a:t>Fluctuation</a:t>
            </a:r>
            <a:endParaRPr lang="de-AT" sz="2000" dirty="0"/>
          </a:p>
        </p:txBody>
      </p:sp>
      <p:sp>
        <p:nvSpPr>
          <p:cNvPr id="11" name="Textfeld 10"/>
          <p:cNvSpPr txBox="1"/>
          <p:nvPr/>
        </p:nvSpPr>
        <p:spPr>
          <a:xfrm>
            <a:off x="790607" y="818986"/>
            <a:ext cx="10431902" cy="646331"/>
          </a:xfrm>
          <a:prstGeom prst="rect">
            <a:avLst/>
          </a:prstGeom>
          <a:noFill/>
          <a:ln>
            <a:solidFill>
              <a:schemeClr val="tx1"/>
            </a:solidFill>
          </a:ln>
        </p:spPr>
        <p:txBody>
          <a:bodyPr wrap="square" rtlCol="0">
            <a:spAutoFit/>
          </a:bodyPr>
          <a:lstStyle/>
          <a:p>
            <a:r>
              <a:rPr lang="en-US" dirty="0"/>
              <a:t>C. Any lateralized RDA (LRDA, BIRDA, UIRDA, MfRDA) averaging &gt;1 Hz for ≥10 s (at least 10 waves in 10 s) with a plus modifier or </a:t>
            </a:r>
            <a:r>
              <a:rPr lang="en-US" u="sng" dirty="0"/>
              <a:t>fluctuation</a:t>
            </a:r>
            <a:r>
              <a:rPr lang="en-US" dirty="0"/>
              <a:t>. </a:t>
            </a:r>
            <a:endParaRPr lang="de-AT" dirty="0"/>
          </a:p>
        </p:txBody>
      </p:sp>
      <p:pic>
        <p:nvPicPr>
          <p:cNvPr id="6" name="Inhaltsplatzhalter 5"/>
          <p:cNvPicPr>
            <a:picLocks noGrp="1" noChangeAspect="1"/>
          </p:cNvPicPr>
          <p:nvPr>
            <p:ph idx="1"/>
          </p:nvPr>
        </p:nvPicPr>
        <p:blipFill>
          <a:blip r:embed="rId2"/>
          <a:stretch>
            <a:fillRect/>
          </a:stretch>
        </p:blipFill>
        <p:spPr>
          <a:xfrm>
            <a:off x="446240" y="2993739"/>
            <a:ext cx="11437104" cy="1733709"/>
          </a:xfrm>
          <a:prstGeom prst="rect">
            <a:avLst/>
          </a:prstGeom>
        </p:spPr>
      </p:pic>
    </p:spTree>
    <p:extLst>
      <p:ext uri="{BB962C8B-B14F-4D97-AF65-F5344CB8AC3E}">
        <p14:creationId xmlns:p14="http://schemas.microsoft.com/office/powerpoint/2010/main" val="1408900825"/>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nhaltsplatzhalter 12"/>
          <p:cNvPicPr>
            <a:picLocks noGrp="1" noChangeAspect="1"/>
          </p:cNvPicPr>
          <p:nvPr>
            <p:ph idx="1"/>
          </p:nvPr>
        </p:nvPicPr>
        <p:blipFill>
          <a:blip r:embed="rId3"/>
          <a:stretch>
            <a:fillRect/>
          </a:stretch>
        </p:blipFill>
        <p:spPr>
          <a:xfrm>
            <a:off x="188861" y="0"/>
            <a:ext cx="11721054" cy="6081823"/>
          </a:xfrm>
          <a:prstGeom prst="rect">
            <a:avLst/>
          </a:prstGeom>
        </p:spPr>
      </p:pic>
      <p:sp>
        <p:nvSpPr>
          <p:cNvPr id="16" name="Text Box 27"/>
          <p:cNvSpPr txBox="1">
            <a:spLocks noChangeArrowheads="1"/>
          </p:cNvSpPr>
          <p:nvPr/>
        </p:nvSpPr>
        <p:spPr bwMode="auto">
          <a:xfrm>
            <a:off x="539789" y="6222258"/>
            <a:ext cx="458510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50000"/>
              </a:spcBef>
              <a:spcAft>
                <a:spcPct val="0"/>
              </a:spcAft>
              <a:defRPr/>
            </a:pPr>
            <a:r>
              <a:rPr lang="en-US" altLang="en-US" dirty="0"/>
              <a:t>What pattern is this?</a:t>
            </a:r>
          </a:p>
        </p:txBody>
      </p:sp>
      <p:sp>
        <p:nvSpPr>
          <p:cNvPr id="17" name="Textfeld 16"/>
          <p:cNvSpPr txBox="1"/>
          <p:nvPr/>
        </p:nvSpPr>
        <p:spPr>
          <a:xfrm>
            <a:off x="9607317" y="6404713"/>
            <a:ext cx="2495253" cy="461665"/>
          </a:xfrm>
          <a:prstGeom prst="rect">
            <a:avLst/>
          </a:prstGeom>
          <a:noFill/>
        </p:spPr>
        <p:txBody>
          <a:bodyPr wrap="square" rtlCol="0">
            <a:spAutoFit/>
          </a:bodyPr>
          <a:lstStyle/>
          <a:p>
            <a:pPr algn="r"/>
            <a:r>
              <a:rPr lang="de-DE" sz="2400" b="1" dirty="0"/>
              <a:t>Part 1 of 3</a:t>
            </a:r>
            <a:endParaRPr lang="de-AT" sz="2400" b="1" dirty="0"/>
          </a:p>
        </p:txBody>
      </p:sp>
    </p:spTree>
    <p:extLst>
      <p:ext uri="{BB962C8B-B14F-4D97-AF65-F5344CB8AC3E}">
        <p14:creationId xmlns:p14="http://schemas.microsoft.com/office/powerpoint/2010/main" val="3349809720"/>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nhaltsplatzhalter 12"/>
          <p:cNvPicPr>
            <a:picLocks noGrp="1" noChangeAspect="1"/>
          </p:cNvPicPr>
          <p:nvPr>
            <p:ph idx="1"/>
          </p:nvPr>
        </p:nvPicPr>
        <p:blipFill>
          <a:blip r:embed="rId3"/>
          <a:stretch>
            <a:fillRect/>
          </a:stretch>
        </p:blipFill>
        <p:spPr>
          <a:xfrm>
            <a:off x="188861" y="0"/>
            <a:ext cx="11721054" cy="6081823"/>
          </a:xfrm>
          <a:prstGeom prst="rect">
            <a:avLst/>
          </a:prstGeom>
        </p:spPr>
      </p:pic>
      <p:sp>
        <p:nvSpPr>
          <p:cNvPr id="15" name="Textfeld 14"/>
          <p:cNvSpPr txBox="1"/>
          <p:nvPr/>
        </p:nvSpPr>
        <p:spPr>
          <a:xfrm>
            <a:off x="9607317" y="6404713"/>
            <a:ext cx="2495253" cy="461665"/>
          </a:xfrm>
          <a:prstGeom prst="rect">
            <a:avLst/>
          </a:prstGeom>
          <a:noFill/>
        </p:spPr>
        <p:txBody>
          <a:bodyPr wrap="square" rtlCol="0">
            <a:spAutoFit/>
          </a:bodyPr>
          <a:lstStyle/>
          <a:p>
            <a:pPr algn="r"/>
            <a:r>
              <a:rPr lang="de-DE" sz="2400" b="1" dirty="0"/>
              <a:t>Part 1 of 3</a:t>
            </a:r>
            <a:endParaRPr lang="de-AT" sz="2400" b="1" dirty="0"/>
          </a:p>
        </p:txBody>
      </p:sp>
      <p:sp>
        <p:nvSpPr>
          <p:cNvPr id="9" name="Textfeld 8"/>
          <p:cNvSpPr txBox="1"/>
          <p:nvPr/>
        </p:nvSpPr>
        <p:spPr>
          <a:xfrm>
            <a:off x="89430" y="6084122"/>
            <a:ext cx="8739635" cy="461665"/>
          </a:xfrm>
          <a:prstGeom prst="rect">
            <a:avLst/>
          </a:prstGeom>
          <a:solidFill>
            <a:schemeClr val="bg1"/>
          </a:solidFill>
        </p:spPr>
        <p:txBody>
          <a:bodyPr wrap="square" rtlCol="0">
            <a:spAutoFit/>
          </a:bodyPr>
          <a:lstStyle/>
          <a:p>
            <a:r>
              <a:rPr lang="de-DE" sz="2400" dirty="0"/>
              <a:t>Generalized Periodic Discharges (GPDs), 1.0 Hz, no plus; not on IIC.  </a:t>
            </a:r>
            <a:endParaRPr lang="de-DE" sz="2000" dirty="0"/>
          </a:p>
        </p:txBody>
      </p:sp>
      <p:sp>
        <p:nvSpPr>
          <p:cNvPr id="17" name="Textfeld 16"/>
          <p:cNvSpPr txBox="1"/>
          <p:nvPr/>
        </p:nvSpPr>
        <p:spPr>
          <a:xfrm>
            <a:off x="1383957" y="1312358"/>
            <a:ext cx="6746790" cy="307777"/>
          </a:xfrm>
          <a:prstGeom prst="rect">
            <a:avLst/>
          </a:prstGeom>
          <a:solidFill>
            <a:schemeClr val="bg1">
              <a:alpha val="53000"/>
            </a:schemeClr>
          </a:solidFill>
          <a:ln>
            <a:solidFill>
              <a:schemeClr val="accent1">
                <a:lumMod val="75000"/>
              </a:schemeClr>
            </a:solidFill>
          </a:ln>
        </p:spPr>
        <p:txBody>
          <a:bodyPr wrap="square" rtlCol="0">
            <a:spAutoFit/>
          </a:bodyPr>
          <a:lstStyle/>
          <a:p>
            <a:pPr algn="ctr"/>
            <a:r>
              <a:rPr lang="de-DE" sz="1400" dirty="0">
                <a:solidFill>
                  <a:schemeClr val="accent1">
                    <a:lumMod val="75000"/>
                  </a:schemeClr>
                </a:solidFill>
              </a:rPr>
              <a:t>1 Hz</a:t>
            </a:r>
            <a:endParaRPr lang="de-AT" sz="1400" dirty="0">
              <a:solidFill>
                <a:schemeClr val="accent1">
                  <a:lumMod val="75000"/>
                </a:schemeClr>
              </a:solidFill>
            </a:endParaRPr>
          </a:p>
        </p:txBody>
      </p:sp>
    </p:spTree>
    <p:extLst>
      <p:ext uri="{BB962C8B-B14F-4D97-AF65-F5344CB8AC3E}">
        <p14:creationId xmlns:p14="http://schemas.microsoft.com/office/powerpoint/2010/main" val="2111504354"/>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nhaltsplatzhalter 8"/>
          <p:cNvPicPr>
            <a:picLocks noGrp="1" noChangeAspect="1"/>
          </p:cNvPicPr>
          <p:nvPr>
            <p:ph idx="1"/>
          </p:nvPr>
        </p:nvPicPr>
        <p:blipFill>
          <a:blip r:embed="rId3"/>
          <a:stretch>
            <a:fillRect/>
          </a:stretch>
        </p:blipFill>
        <p:spPr>
          <a:xfrm>
            <a:off x="116959" y="0"/>
            <a:ext cx="11914749" cy="6049144"/>
          </a:xfrm>
          <a:prstGeom prst="rect">
            <a:avLst/>
          </a:prstGeom>
        </p:spPr>
      </p:pic>
      <p:sp>
        <p:nvSpPr>
          <p:cNvPr id="10" name="Textfeld 9"/>
          <p:cNvSpPr txBox="1"/>
          <p:nvPr/>
        </p:nvSpPr>
        <p:spPr>
          <a:xfrm>
            <a:off x="9536455" y="6263100"/>
            <a:ext cx="2495253" cy="461665"/>
          </a:xfrm>
          <a:prstGeom prst="rect">
            <a:avLst/>
          </a:prstGeom>
          <a:noFill/>
        </p:spPr>
        <p:txBody>
          <a:bodyPr wrap="square" rtlCol="0">
            <a:spAutoFit/>
          </a:bodyPr>
          <a:lstStyle/>
          <a:p>
            <a:pPr algn="r"/>
            <a:r>
              <a:rPr lang="de-DE" sz="2400" b="1" dirty="0"/>
              <a:t>Part 2 of 3</a:t>
            </a:r>
            <a:endParaRPr lang="de-AT" sz="2400" b="1" dirty="0"/>
          </a:p>
        </p:txBody>
      </p:sp>
      <p:sp>
        <p:nvSpPr>
          <p:cNvPr id="15" name="Text Box 27"/>
          <p:cNvSpPr txBox="1">
            <a:spLocks noChangeArrowheads="1"/>
          </p:cNvSpPr>
          <p:nvPr/>
        </p:nvSpPr>
        <p:spPr bwMode="auto">
          <a:xfrm>
            <a:off x="264584" y="6263100"/>
            <a:ext cx="687426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50000"/>
              </a:spcBef>
              <a:spcAft>
                <a:spcPct val="0"/>
              </a:spcAft>
              <a:defRPr/>
            </a:pPr>
            <a:r>
              <a:rPr lang="en-US" altLang="en-US" dirty="0"/>
              <a:t>How has the EEG changed compared to the prior page?</a:t>
            </a:r>
          </a:p>
        </p:txBody>
      </p:sp>
    </p:spTree>
    <p:extLst>
      <p:ext uri="{BB962C8B-B14F-4D97-AF65-F5344CB8AC3E}">
        <p14:creationId xmlns:p14="http://schemas.microsoft.com/office/powerpoint/2010/main" val="2715407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7"/>
          <p:cNvPicPr>
            <a:picLocks noChangeAspect="1"/>
          </p:cNvPicPr>
          <p:nvPr/>
        </p:nvPicPr>
        <p:blipFill>
          <a:blip r:embed="rId3"/>
          <a:stretch>
            <a:fillRect/>
          </a:stretch>
        </p:blipFill>
        <p:spPr>
          <a:xfrm>
            <a:off x="383702" y="-156481"/>
            <a:ext cx="10326079" cy="6646460"/>
          </a:xfrm>
          <a:prstGeom prst="rect">
            <a:avLst/>
          </a:prstGeom>
        </p:spPr>
      </p:pic>
      <p:sp>
        <p:nvSpPr>
          <p:cNvPr id="13" name="Rechteck 12"/>
          <p:cNvSpPr/>
          <p:nvPr/>
        </p:nvSpPr>
        <p:spPr>
          <a:xfrm>
            <a:off x="4790364" y="1508648"/>
            <a:ext cx="5240740" cy="1427686"/>
          </a:xfrm>
          <a:prstGeom prst="rect">
            <a:avLst/>
          </a:prstGeom>
          <a:noFill/>
          <a:ln w="28575">
            <a:solidFill>
              <a:schemeClr val="accent1">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cxnSp>
        <p:nvCxnSpPr>
          <p:cNvPr id="14" name="Gerader Verbinder 13"/>
          <p:cNvCxnSpPr/>
          <p:nvPr/>
        </p:nvCxnSpPr>
        <p:spPr>
          <a:xfrm flipH="1">
            <a:off x="5186148" y="3785467"/>
            <a:ext cx="4472875" cy="1611415"/>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 name="Gerader Verbinder 14"/>
          <p:cNvCxnSpPr/>
          <p:nvPr/>
        </p:nvCxnSpPr>
        <p:spPr>
          <a:xfrm flipV="1">
            <a:off x="1281202" y="1508650"/>
            <a:ext cx="3509162" cy="207281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pic>
        <p:nvPicPr>
          <p:cNvPr id="45" name="Grafik 44"/>
          <p:cNvPicPr>
            <a:picLocks noChangeAspect="1"/>
          </p:cNvPicPr>
          <p:nvPr/>
        </p:nvPicPr>
        <p:blipFill rotWithShape="1">
          <a:blip r:embed="rId3"/>
          <a:srcRect l="40142" t="25522" r="4216" b="48982"/>
          <a:stretch/>
        </p:blipFill>
        <p:spPr>
          <a:xfrm>
            <a:off x="1281202" y="3583173"/>
            <a:ext cx="9131845" cy="2693252"/>
          </a:xfrm>
          <a:prstGeom prst="rect">
            <a:avLst/>
          </a:prstGeom>
          <a:ln w="38100">
            <a:solidFill>
              <a:schemeClr val="accent1">
                <a:lumMod val="75000"/>
              </a:schemeClr>
            </a:solidFill>
          </a:ln>
        </p:spPr>
      </p:pic>
      <p:cxnSp>
        <p:nvCxnSpPr>
          <p:cNvPr id="46" name="Gerader Verbinder 45"/>
          <p:cNvCxnSpPr/>
          <p:nvPr/>
        </p:nvCxnSpPr>
        <p:spPr>
          <a:xfrm flipH="1" flipV="1">
            <a:off x="10091111" y="1508643"/>
            <a:ext cx="321934" cy="2072817"/>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24" name="Textfeld 23"/>
          <p:cNvSpPr txBox="1"/>
          <p:nvPr/>
        </p:nvSpPr>
        <p:spPr>
          <a:xfrm>
            <a:off x="1431972" y="5396882"/>
            <a:ext cx="4797584" cy="1477328"/>
          </a:xfrm>
          <a:prstGeom prst="rect">
            <a:avLst/>
          </a:prstGeom>
          <a:solidFill>
            <a:schemeClr val="bg1"/>
          </a:solidFill>
          <a:ln>
            <a:solidFill>
              <a:schemeClr val="accent1">
                <a:lumMod val="75000"/>
              </a:schemeClr>
            </a:solidFill>
          </a:ln>
        </p:spPr>
        <p:txBody>
          <a:bodyPr wrap="square" rtlCol="0">
            <a:spAutoFit/>
          </a:bodyPr>
          <a:lstStyle/>
          <a:p>
            <a:pPr algn="ctr"/>
            <a:r>
              <a:rPr lang="de-DE" dirty="0">
                <a:solidFill>
                  <a:schemeClr val="accent1">
                    <a:lumMod val="75000"/>
                  </a:schemeClr>
                </a:solidFill>
              </a:rPr>
              <a:t>Interburst EEG is attenuated not suppressed</a:t>
            </a:r>
          </a:p>
          <a:p>
            <a:pPr algn="ctr"/>
            <a:r>
              <a:rPr lang="de-DE" dirty="0">
                <a:solidFill>
                  <a:schemeClr val="accent1">
                    <a:lumMod val="75000"/>
                  </a:schemeClr>
                </a:solidFill>
              </a:rPr>
              <a:t>ATTENUATION: &lt; 50% of higher voltage portion/ bursts, but ≥ 10 µV (activity &lt;10 µV would qualify as suppressed). Therefore this is burst attenuation, rather than burst suppression. </a:t>
            </a:r>
          </a:p>
        </p:txBody>
      </p:sp>
      <p:cxnSp>
        <p:nvCxnSpPr>
          <p:cNvPr id="25" name="Gerader Verbinder 24"/>
          <p:cNvCxnSpPr/>
          <p:nvPr/>
        </p:nvCxnSpPr>
        <p:spPr>
          <a:xfrm flipV="1">
            <a:off x="4951141" y="4702598"/>
            <a:ext cx="1063901" cy="1508"/>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Gerader Verbinder 25"/>
          <p:cNvCxnSpPr/>
          <p:nvPr/>
        </p:nvCxnSpPr>
        <p:spPr>
          <a:xfrm flipV="1">
            <a:off x="4992152" y="4909007"/>
            <a:ext cx="1063901" cy="1508"/>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Gerader Verbinder 26"/>
          <p:cNvCxnSpPr/>
          <p:nvPr/>
        </p:nvCxnSpPr>
        <p:spPr>
          <a:xfrm flipV="1">
            <a:off x="7022322" y="4302897"/>
            <a:ext cx="1063901" cy="1508"/>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Gerader Verbinder 27"/>
          <p:cNvCxnSpPr/>
          <p:nvPr/>
        </p:nvCxnSpPr>
        <p:spPr>
          <a:xfrm flipV="1">
            <a:off x="6490371" y="5251938"/>
            <a:ext cx="1609732" cy="30920"/>
          </a:xfrm>
          <a:prstGeom prst="line">
            <a:avLst/>
          </a:prstGeom>
        </p:spPr>
        <p:style>
          <a:lnRef idx="1">
            <a:schemeClr val="accent1"/>
          </a:lnRef>
          <a:fillRef idx="0">
            <a:schemeClr val="accent1"/>
          </a:fillRef>
          <a:effectRef idx="0">
            <a:schemeClr val="accent1"/>
          </a:effectRef>
          <a:fontRef idx="minor">
            <a:schemeClr val="tx1"/>
          </a:fontRef>
        </p:style>
      </p:cxnSp>
      <p:cxnSp>
        <p:nvCxnSpPr>
          <p:cNvPr id="29" name="Gerader Verbinder 28"/>
          <p:cNvCxnSpPr/>
          <p:nvPr/>
        </p:nvCxnSpPr>
        <p:spPr>
          <a:xfrm>
            <a:off x="8010847" y="4302897"/>
            <a:ext cx="1195" cy="949041"/>
          </a:xfrm>
          <a:prstGeom prst="line">
            <a:avLst/>
          </a:prstGeom>
          <a:ln>
            <a:headEnd type="triangl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30" name="Gerader Verbinder 29"/>
          <p:cNvCxnSpPr/>
          <p:nvPr/>
        </p:nvCxnSpPr>
        <p:spPr>
          <a:xfrm>
            <a:off x="5929374" y="4500156"/>
            <a:ext cx="0" cy="436729"/>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Gerade Verbindung mit Pfeil 30"/>
          <p:cNvCxnSpPr/>
          <p:nvPr/>
        </p:nvCxnSpPr>
        <p:spPr>
          <a:xfrm>
            <a:off x="5929374" y="4583408"/>
            <a:ext cx="0" cy="119190"/>
          </a:xfrm>
          <a:prstGeom prst="straightConnector1">
            <a:avLst/>
          </a:prstGeom>
          <a:ln>
            <a:headEnd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33" name="Gerade Verbindung mit Pfeil 32"/>
          <p:cNvCxnSpPr/>
          <p:nvPr/>
        </p:nvCxnSpPr>
        <p:spPr>
          <a:xfrm>
            <a:off x="5929374" y="4907457"/>
            <a:ext cx="2394" cy="148618"/>
          </a:xfrm>
          <a:prstGeom prst="straightConnector1">
            <a:avLst/>
          </a:prstGeom>
          <a:ln>
            <a:headEnd type="triangle" w="lg" len="lg"/>
            <a:tailEnd type="none"/>
          </a:ln>
        </p:spPr>
        <p:style>
          <a:lnRef idx="1">
            <a:schemeClr val="accent1"/>
          </a:lnRef>
          <a:fillRef idx="0">
            <a:schemeClr val="accent1"/>
          </a:fillRef>
          <a:effectRef idx="0">
            <a:schemeClr val="accent1"/>
          </a:effectRef>
          <a:fontRef idx="minor">
            <a:schemeClr val="tx1"/>
          </a:fontRef>
        </p:style>
      </p:cxnSp>
      <p:sp>
        <p:nvSpPr>
          <p:cNvPr id="35" name="Textfeld 34"/>
          <p:cNvSpPr txBox="1"/>
          <p:nvPr/>
        </p:nvSpPr>
        <p:spPr>
          <a:xfrm>
            <a:off x="8082840" y="4517472"/>
            <a:ext cx="1764063" cy="369332"/>
          </a:xfrm>
          <a:prstGeom prst="rect">
            <a:avLst/>
          </a:prstGeom>
          <a:solidFill>
            <a:schemeClr val="bg1"/>
          </a:solidFill>
          <a:ln>
            <a:solidFill>
              <a:schemeClr val="accent1">
                <a:lumMod val="75000"/>
              </a:schemeClr>
            </a:solidFill>
          </a:ln>
        </p:spPr>
        <p:txBody>
          <a:bodyPr wrap="square" rtlCol="0">
            <a:spAutoFit/>
          </a:bodyPr>
          <a:lstStyle/>
          <a:p>
            <a:r>
              <a:rPr lang="de-DE" dirty="0">
                <a:solidFill>
                  <a:schemeClr val="accent1">
                    <a:lumMod val="75000"/>
                  </a:schemeClr>
                </a:solidFill>
              </a:rPr>
              <a:t>BURST ~ 200 µV</a:t>
            </a:r>
            <a:endParaRPr lang="de-AT" dirty="0">
              <a:solidFill>
                <a:schemeClr val="accent1">
                  <a:lumMod val="75000"/>
                </a:schemeClr>
              </a:solidFill>
            </a:endParaRPr>
          </a:p>
        </p:txBody>
      </p:sp>
      <p:sp>
        <p:nvSpPr>
          <p:cNvPr id="36" name="Textfeld 35"/>
          <p:cNvSpPr txBox="1"/>
          <p:nvPr/>
        </p:nvSpPr>
        <p:spPr>
          <a:xfrm>
            <a:off x="2906920" y="4436775"/>
            <a:ext cx="1847689" cy="646331"/>
          </a:xfrm>
          <a:prstGeom prst="rect">
            <a:avLst/>
          </a:prstGeom>
          <a:solidFill>
            <a:schemeClr val="bg1"/>
          </a:solidFill>
          <a:ln>
            <a:solidFill>
              <a:schemeClr val="accent1">
                <a:lumMod val="75000"/>
              </a:schemeClr>
            </a:solidFill>
          </a:ln>
        </p:spPr>
        <p:txBody>
          <a:bodyPr wrap="square" rtlCol="0">
            <a:spAutoFit/>
          </a:bodyPr>
          <a:lstStyle/>
          <a:p>
            <a:r>
              <a:rPr lang="de-DE" dirty="0">
                <a:solidFill>
                  <a:schemeClr val="accent1">
                    <a:lumMod val="75000"/>
                  </a:schemeClr>
                </a:solidFill>
              </a:rPr>
              <a:t>LOWER VOLTAGE PORTION ~50 µV</a:t>
            </a:r>
            <a:endParaRPr lang="de-AT" dirty="0">
              <a:solidFill>
                <a:schemeClr val="accent1">
                  <a:lumMod val="75000"/>
                </a:schemeClr>
              </a:solidFill>
            </a:endParaRPr>
          </a:p>
        </p:txBody>
      </p:sp>
    </p:spTree>
    <p:extLst>
      <p:ext uri="{BB962C8B-B14F-4D97-AF65-F5344CB8AC3E}">
        <p14:creationId xmlns:p14="http://schemas.microsoft.com/office/powerpoint/2010/main" val="40887411"/>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p:cNvSpPr>
            <a:spLocks noGrp="1"/>
          </p:cNvSpPr>
          <p:nvPr>
            <p:ph type="sldNum" sz="quarter" idx="4294967295"/>
          </p:nvPr>
        </p:nvSpPr>
        <p:spPr>
          <a:xfrm>
            <a:off x="1" y="6493933"/>
            <a:ext cx="529167" cy="364067"/>
          </a:xfrm>
        </p:spPr>
        <p:txBody>
          <a:bodyPr/>
          <a:lstStyle/>
          <a:p>
            <a:fld id="{6E67549D-2F7D-4768-A2A7-30C380A2B649}" type="slidenum">
              <a:rPr lang="en-GB" smtClean="0"/>
              <a:t>150</a:t>
            </a:fld>
            <a:endParaRPr lang="en-GB" dirty="0"/>
          </a:p>
        </p:txBody>
      </p:sp>
      <p:pic>
        <p:nvPicPr>
          <p:cNvPr id="9" name="Inhaltsplatzhalter 8"/>
          <p:cNvPicPr>
            <a:picLocks noGrp="1" noChangeAspect="1"/>
          </p:cNvPicPr>
          <p:nvPr>
            <p:ph idx="1"/>
          </p:nvPr>
        </p:nvPicPr>
        <p:blipFill>
          <a:blip r:embed="rId3"/>
          <a:stretch>
            <a:fillRect/>
          </a:stretch>
        </p:blipFill>
        <p:spPr>
          <a:xfrm>
            <a:off x="116959" y="0"/>
            <a:ext cx="11914749" cy="6049144"/>
          </a:xfrm>
          <a:prstGeom prst="rect">
            <a:avLst/>
          </a:prstGeom>
        </p:spPr>
      </p:pic>
      <p:sp>
        <p:nvSpPr>
          <p:cNvPr id="10" name="Textfeld 9"/>
          <p:cNvSpPr txBox="1"/>
          <p:nvPr/>
        </p:nvSpPr>
        <p:spPr>
          <a:xfrm>
            <a:off x="9531230" y="6263100"/>
            <a:ext cx="2495253" cy="461665"/>
          </a:xfrm>
          <a:prstGeom prst="rect">
            <a:avLst/>
          </a:prstGeom>
          <a:noFill/>
        </p:spPr>
        <p:txBody>
          <a:bodyPr wrap="square" rtlCol="0">
            <a:spAutoFit/>
          </a:bodyPr>
          <a:lstStyle/>
          <a:p>
            <a:pPr algn="r"/>
            <a:r>
              <a:rPr lang="de-DE" sz="2400" b="1" dirty="0"/>
              <a:t>Part 2 of 3</a:t>
            </a:r>
            <a:endParaRPr lang="de-AT" sz="2400" b="1" dirty="0"/>
          </a:p>
        </p:txBody>
      </p:sp>
      <p:sp>
        <p:nvSpPr>
          <p:cNvPr id="13" name="Textfeld 12"/>
          <p:cNvSpPr txBox="1"/>
          <p:nvPr/>
        </p:nvSpPr>
        <p:spPr>
          <a:xfrm>
            <a:off x="156009" y="6066159"/>
            <a:ext cx="10359591" cy="677108"/>
          </a:xfrm>
          <a:prstGeom prst="rect">
            <a:avLst/>
          </a:prstGeom>
          <a:solidFill>
            <a:schemeClr val="bg1"/>
          </a:solidFill>
        </p:spPr>
        <p:txBody>
          <a:bodyPr wrap="square" rtlCol="0">
            <a:spAutoFit/>
          </a:bodyPr>
          <a:lstStyle/>
          <a:p>
            <a:r>
              <a:rPr lang="de-DE" sz="2400" dirty="0"/>
              <a:t>Generalized Periodic discharges with fluctuating frequency: fluctuating GPDs (IIC)</a:t>
            </a:r>
            <a:endParaRPr lang="de-DE" sz="2000" dirty="0"/>
          </a:p>
          <a:p>
            <a:r>
              <a:rPr lang="de-DE" sz="1400" dirty="0"/>
              <a:t>(fluctuating between 1 Hz </a:t>
            </a:r>
            <a:r>
              <a:rPr lang="de-DE" sz="1400" dirty="0">
                <a:sym typeface="Wingdings" panose="05000000000000000000" pitchFamily="2" charset="2"/>
              </a:rPr>
              <a:t> 1.5  1  1.5 Hz: now qualifying as a pattern on the Ictal-Interictal-Continuum [IIC]</a:t>
            </a:r>
            <a:r>
              <a:rPr lang="de-DE" sz="1400" dirty="0"/>
              <a:t>)</a:t>
            </a:r>
            <a:endParaRPr lang="de-AT" sz="1400" dirty="0"/>
          </a:p>
        </p:txBody>
      </p:sp>
      <p:sp>
        <p:nvSpPr>
          <p:cNvPr id="16" name="Textfeld 15"/>
          <p:cNvSpPr txBox="1"/>
          <p:nvPr/>
        </p:nvSpPr>
        <p:spPr>
          <a:xfrm>
            <a:off x="6802746" y="1312358"/>
            <a:ext cx="1531940" cy="307777"/>
          </a:xfrm>
          <a:prstGeom prst="rect">
            <a:avLst/>
          </a:prstGeom>
          <a:solidFill>
            <a:schemeClr val="bg1"/>
          </a:solidFill>
          <a:ln>
            <a:solidFill>
              <a:schemeClr val="accent1">
                <a:lumMod val="75000"/>
              </a:schemeClr>
            </a:solidFill>
          </a:ln>
        </p:spPr>
        <p:txBody>
          <a:bodyPr wrap="square" rtlCol="0">
            <a:spAutoFit/>
          </a:bodyPr>
          <a:lstStyle/>
          <a:p>
            <a:pPr algn="ctr"/>
            <a:r>
              <a:rPr lang="de-DE" sz="1400" dirty="0">
                <a:solidFill>
                  <a:schemeClr val="accent1">
                    <a:lumMod val="75000"/>
                  </a:schemeClr>
                </a:solidFill>
              </a:rPr>
              <a:t>1 Hz</a:t>
            </a:r>
            <a:endParaRPr lang="de-AT" sz="1400" dirty="0">
              <a:solidFill>
                <a:schemeClr val="accent1">
                  <a:lumMod val="75000"/>
                </a:schemeClr>
              </a:solidFill>
            </a:endParaRPr>
          </a:p>
        </p:txBody>
      </p:sp>
      <p:sp>
        <p:nvSpPr>
          <p:cNvPr id="17" name="Textfeld 16"/>
          <p:cNvSpPr txBox="1"/>
          <p:nvPr/>
        </p:nvSpPr>
        <p:spPr>
          <a:xfrm>
            <a:off x="845288" y="1312359"/>
            <a:ext cx="1531940" cy="307777"/>
          </a:xfrm>
          <a:prstGeom prst="rect">
            <a:avLst/>
          </a:prstGeom>
          <a:solidFill>
            <a:schemeClr val="bg1"/>
          </a:solidFill>
          <a:ln>
            <a:solidFill>
              <a:schemeClr val="accent1">
                <a:lumMod val="75000"/>
              </a:schemeClr>
            </a:solidFill>
          </a:ln>
        </p:spPr>
        <p:txBody>
          <a:bodyPr wrap="square" rtlCol="0">
            <a:spAutoFit/>
          </a:bodyPr>
          <a:lstStyle/>
          <a:p>
            <a:pPr algn="ctr"/>
            <a:r>
              <a:rPr lang="de-DE" sz="1400" dirty="0">
                <a:solidFill>
                  <a:schemeClr val="accent1">
                    <a:lumMod val="75000"/>
                  </a:schemeClr>
                </a:solidFill>
              </a:rPr>
              <a:t>1.5 Hz</a:t>
            </a:r>
            <a:endParaRPr lang="de-AT" sz="1400" dirty="0">
              <a:solidFill>
                <a:schemeClr val="accent1">
                  <a:lumMod val="75000"/>
                </a:schemeClr>
              </a:solidFill>
            </a:endParaRPr>
          </a:p>
        </p:txBody>
      </p:sp>
      <p:sp>
        <p:nvSpPr>
          <p:cNvPr id="18" name="Textfeld 17"/>
          <p:cNvSpPr txBox="1"/>
          <p:nvPr/>
        </p:nvSpPr>
        <p:spPr>
          <a:xfrm>
            <a:off x="9536455" y="1312358"/>
            <a:ext cx="1531940" cy="307777"/>
          </a:xfrm>
          <a:prstGeom prst="rect">
            <a:avLst/>
          </a:prstGeom>
          <a:solidFill>
            <a:schemeClr val="bg1"/>
          </a:solidFill>
          <a:ln>
            <a:solidFill>
              <a:schemeClr val="accent1">
                <a:lumMod val="75000"/>
              </a:schemeClr>
            </a:solidFill>
          </a:ln>
        </p:spPr>
        <p:txBody>
          <a:bodyPr wrap="square" rtlCol="0">
            <a:spAutoFit/>
          </a:bodyPr>
          <a:lstStyle/>
          <a:p>
            <a:pPr algn="ctr"/>
            <a:r>
              <a:rPr lang="de-DE" sz="1400" dirty="0">
                <a:solidFill>
                  <a:schemeClr val="accent1">
                    <a:lumMod val="75000"/>
                  </a:schemeClr>
                </a:solidFill>
              </a:rPr>
              <a:t>1.5 Hz</a:t>
            </a:r>
            <a:endParaRPr lang="de-AT" sz="1400" dirty="0">
              <a:solidFill>
                <a:schemeClr val="accent1">
                  <a:lumMod val="75000"/>
                </a:schemeClr>
              </a:solidFill>
            </a:endParaRPr>
          </a:p>
        </p:txBody>
      </p:sp>
    </p:spTree>
    <p:extLst>
      <p:ext uri="{BB962C8B-B14F-4D97-AF65-F5344CB8AC3E}">
        <p14:creationId xmlns:p14="http://schemas.microsoft.com/office/powerpoint/2010/main" val="1936100494"/>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feld 11"/>
          <p:cNvSpPr txBox="1"/>
          <p:nvPr/>
        </p:nvSpPr>
        <p:spPr>
          <a:xfrm>
            <a:off x="9649847" y="2748952"/>
            <a:ext cx="2495253" cy="461665"/>
          </a:xfrm>
          <a:prstGeom prst="rect">
            <a:avLst/>
          </a:prstGeom>
          <a:noFill/>
        </p:spPr>
        <p:txBody>
          <a:bodyPr wrap="square" rtlCol="0">
            <a:spAutoFit/>
          </a:bodyPr>
          <a:lstStyle/>
          <a:p>
            <a:pPr algn="r"/>
            <a:r>
              <a:rPr lang="de-DE" sz="2400" b="1" dirty="0"/>
              <a:t>Part 3 of 4</a:t>
            </a:r>
            <a:endParaRPr lang="de-AT" sz="2400" b="1" dirty="0"/>
          </a:p>
        </p:txBody>
      </p:sp>
      <p:pic>
        <p:nvPicPr>
          <p:cNvPr id="15" name="Inhaltsplatzhalter 2"/>
          <p:cNvPicPr>
            <a:picLocks noChangeAspect="1"/>
          </p:cNvPicPr>
          <p:nvPr/>
        </p:nvPicPr>
        <p:blipFill>
          <a:blip r:embed="rId3"/>
          <a:stretch>
            <a:fillRect/>
          </a:stretch>
        </p:blipFill>
        <p:spPr>
          <a:xfrm>
            <a:off x="148309" y="0"/>
            <a:ext cx="11895382" cy="6188766"/>
          </a:xfrm>
          <a:prstGeom prst="rect">
            <a:avLst/>
          </a:prstGeom>
        </p:spPr>
      </p:pic>
      <p:sp>
        <p:nvSpPr>
          <p:cNvPr id="9" name="Textfeld 8"/>
          <p:cNvSpPr txBox="1"/>
          <p:nvPr/>
        </p:nvSpPr>
        <p:spPr>
          <a:xfrm>
            <a:off x="9607317" y="6404713"/>
            <a:ext cx="2495253" cy="461665"/>
          </a:xfrm>
          <a:prstGeom prst="rect">
            <a:avLst/>
          </a:prstGeom>
          <a:noFill/>
        </p:spPr>
        <p:txBody>
          <a:bodyPr wrap="square" rtlCol="0">
            <a:spAutoFit/>
          </a:bodyPr>
          <a:lstStyle/>
          <a:p>
            <a:pPr algn="r"/>
            <a:r>
              <a:rPr lang="de-DE" sz="2400" b="1" dirty="0"/>
              <a:t>Part 3 of 3</a:t>
            </a:r>
            <a:endParaRPr lang="de-AT" sz="2400" b="1" dirty="0"/>
          </a:p>
        </p:txBody>
      </p:sp>
      <p:sp>
        <p:nvSpPr>
          <p:cNvPr id="16" name="Text Box 27">
            <a:extLst>
              <a:ext uri="{FF2B5EF4-FFF2-40B4-BE49-F238E27FC236}">
                <a16:creationId xmlns:a16="http://schemas.microsoft.com/office/drawing/2014/main" id="{C7B6DA6D-176C-487D-B1F2-F2528FFF97F7}"/>
              </a:ext>
            </a:extLst>
          </p:cNvPr>
          <p:cNvSpPr txBox="1">
            <a:spLocks noChangeArrowheads="1"/>
          </p:cNvSpPr>
          <p:nvPr/>
        </p:nvSpPr>
        <p:spPr bwMode="auto">
          <a:xfrm>
            <a:off x="89430" y="6296762"/>
            <a:ext cx="687426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50000"/>
              </a:spcBef>
              <a:spcAft>
                <a:spcPct val="0"/>
              </a:spcAft>
              <a:defRPr/>
            </a:pPr>
            <a:r>
              <a:rPr lang="en-US" altLang="en-US" dirty="0"/>
              <a:t>How has the EEG changed compared to the prior 2 pages?</a:t>
            </a:r>
          </a:p>
        </p:txBody>
      </p:sp>
    </p:spTree>
    <p:extLst>
      <p:ext uri="{BB962C8B-B14F-4D97-AF65-F5344CB8AC3E}">
        <p14:creationId xmlns:p14="http://schemas.microsoft.com/office/powerpoint/2010/main" val="3048881021"/>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Inhaltsplatzhalter 2"/>
          <p:cNvPicPr>
            <a:picLocks noChangeAspect="1"/>
          </p:cNvPicPr>
          <p:nvPr/>
        </p:nvPicPr>
        <p:blipFill>
          <a:blip r:embed="rId3"/>
          <a:stretch>
            <a:fillRect/>
          </a:stretch>
        </p:blipFill>
        <p:spPr>
          <a:xfrm>
            <a:off x="160421" y="-88431"/>
            <a:ext cx="11895382" cy="6188766"/>
          </a:xfrm>
          <a:prstGeom prst="rect">
            <a:avLst/>
          </a:prstGeom>
        </p:spPr>
      </p:pic>
      <p:sp>
        <p:nvSpPr>
          <p:cNvPr id="10" name="Textfeld 9"/>
          <p:cNvSpPr txBox="1"/>
          <p:nvPr/>
        </p:nvSpPr>
        <p:spPr>
          <a:xfrm>
            <a:off x="118768" y="5601381"/>
            <a:ext cx="12148126" cy="892552"/>
          </a:xfrm>
          <a:prstGeom prst="rect">
            <a:avLst/>
          </a:prstGeom>
          <a:solidFill>
            <a:schemeClr val="bg1"/>
          </a:solidFill>
        </p:spPr>
        <p:txBody>
          <a:bodyPr wrap="square" rtlCol="0">
            <a:spAutoFit/>
          </a:bodyPr>
          <a:lstStyle/>
          <a:p>
            <a:r>
              <a:rPr lang="de-DE" sz="2400" dirty="0"/>
              <a:t>GPDs with fluctuating frequency and rhythmic activity; fluctuating GPDs</a:t>
            </a:r>
            <a:r>
              <a:rPr lang="de-DE" sz="2400" b="1" dirty="0"/>
              <a:t>+R</a:t>
            </a:r>
            <a:r>
              <a:rPr lang="de-DE" sz="2400" dirty="0"/>
              <a:t> (IIC) </a:t>
            </a:r>
          </a:p>
          <a:p>
            <a:r>
              <a:rPr lang="de-DE" sz="1400" dirty="0"/>
              <a:t>(1.5 Hz </a:t>
            </a:r>
            <a:r>
              <a:rPr lang="de-DE" sz="1400" dirty="0">
                <a:sym typeface="Wingdings" panose="05000000000000000000" pitchFamily="2" charset="2"/>
              </a:rPr>
              <a:t> 2  1.5  2 Hz, superimposed </a:t>
            </a:r>
            <a:r>
              <a:rPr lang="de-DE" sz="1400" dirty="0"/>
              <a:t>rhythmic delta activity </a:t>
            </a:r>
            <a:r>
              <a:rPr lang="de-DE" sz="1400" dirty="0">
                <a:sym typeface="Wingdings" panose="05000000000000000000" pitchFamily="2" charset="2"/>
              </a:rPr>
              <a:t> +R;  S</a:t>
            </a:r>
            <a:r>
              <a:rPr lang="de-DE" sz="1400" dirty="0"/>
              <a:t>till not definitely ictal, but much closer than the prior page and the page before that; and much more likely to be contributing to symptoms/onging neuronal injury).</a:t>
            </a:r>
            <a:endParaRPr lang="de-AT" sz="1400" dirty="0"/>
          </a:p>
        </p:txBody>
      </p:sp>
      <p:sp>
        <p:nvSpPr>
          <p:cNvPr id="16" name="Textfeld 15"/>
          <p:cNvSpPr txBox="1"/>
          <p:nvPr/>
        </p:nvSpPr>
        <p:spPr>
          <a:xfrm>
            <a:off x="329860" y="1144240"/>
            <a:ext cx="1531940" cy="307777"/>
          </a:xfrm>
          <a:prstGeom prst="rect">
            <a:avLst/>
          </a:prstGeom>
          <a:solidFill>
            <a:schemeClr val="bg1"/>
          </a:solidFill>
          <a:ln>
            <a:solidFill>
              <a:schemeClr val="accent1">
                <a:lumMod val="75000"/>
              </a:schemeClr>
            </a:solidFill>
          </a:ln>
        </p:spPr>
        <p:txBody>
          <a:bodyPr wrap="square" rtlCol="0">
            <a:spAutoFit/>
          </a:bodyPr>
          <a:lstStyle/>
          <a:p>
            <a:pPr algn="ctr"/>
            <a:r>
              <a:rPr lang="de-DE" sz="1400" dirty="0">
                <a:solidFill>
                  <a:schemeClr val="accent1">
                    <a:lumMod val="75000"/>
                  </a:schemeClr>
                </a:solidFill>
              </a:rPr>
              <a:t>1.5 Hz</a:t>
            </a:r>
            <a:endParaRPr lang="de-AT" sz="1400" dirty="0">
              <a:solidFill>
                <a:schemeClr val="accent1">
                  <a:lumMod val="75000"/>
                </a:schemeClr>
              </a:solidFill>
            </a:endParaRPr>
          </a:p>
        </p:txBody>
      </p:sp>
      <p:sp>
        <p:nvSpPr>
          <p:cNvPr id="17" name="Textfeld 16"/>
          <p:cNvSpPr txBox="1"/>
          <p:nvPr/>
        </p:nvSpPr>
        <p:spPr>
          <a:xfrm>
            <a:off x="2529720" y="1144239"/>
            <a:ext cx="1531940" cy="307777"/>
          </a:xfrm>
          <a:prstGeom prst="rect">
            <a:avLst/>
          </a:prstGeom>
          <a:solidFill>
            <a:schemeClr val="bg1"/>
          </a:solidFill>
          <a:ln>
            <a:solidFill>
              <a:schemeClr val="accent1">
                <a:lumMod val="75000"/>
              </a:schemeClr>
            </a:solidFill>
          </a:ln>
        </p:spPr>
        <p:txBody>
          <a:bodyPr wrap="square" rtlCol="0">
            <a:spAutoFit/>
          </a:bodyPr>
          <a:lstStyle/>
          <a:p>
            <a:pPr algn="ctr"/>
            <a:r>
              <a:rPr lang="de-DE" sz="1400" dirty="0">
                <a:solidFill>
                  <a:schemeClr val="accent1">
                    <a:lumMod val="75000"/>
                  </a:schemeClr>
                </a:solidFill>
              </a:rPr>
              <a:t>2 Hz</a:t>
            </a:r>
            <a:endParaRPr lang="de-AT" sz="1400" dirty="0">
              <a:solidFill>
                <a:schemeClr val="accent1">
                  <a:lumMod val="75000"/>
                </a:schemeClr>
              </a:solidFill>
            </a:endParaRPr>
          </a:p>
        </p:txBody>
      </p:sp>
      <p:sp>
        <p:nvSpPr>
          <p:cNvPr id="18" name="Textfeld 17"/>
          <p:cNvSpPr txBox="1"/>
          <p:nvPr/>
        </p:nvSpPr>
        <p:spPr>
          <a:xfrm>
            <a:off x="7292761" y="1144238"/>
            <a:ext cx="1531940" cy="307777"/>
          </a:xfrm>
          <a:prstGeom prst="rect">
            <a:avLst/>
          </a:prstGeom>
          <a:solidFill>
            <a:schemeClr val="bg1"/>
          </a:solidFill>
          <a:ln>
            <a:solidFill>
              <a:schemeClr val="accent1">
                <a:lumMod val="75000"/>
              </a:schemeClr>
            </a:solidFill>
          </a:ln>
        </p:spPr>
        <p:txBody>
          <a:bodyPr wrap="square" rtlCol="0">
            <a:spAutoFit/>
          </a:bodyPr>
          <a:lstStyle/>
          <a:p>
            <a:pPr algn="ctr"/>
            <a:r>
              <a:rPr lang="de-DE" sz="1400" dirty="0">
                <a:solidFill>
                  <a:schemeClr val="accent1">
                    <a:lumMod val="75000"/>
                  </a:schemeClr>
                </a:solidFill>
              </a:rPr>
              <a:t>1.5 Hz</a:t>
            </a:r>
            <a:endParaRPr lang="de-AT" sz="1400" dirty="0">
              <a:solidFill>
                <a:schemeClr val="accent1">
                  <a:lumMod val="75000"/>
                </a:schemeClr>
              </a:solidFill>
            </a:endParaRPr>
          </a:p>
        </p:txBody>
      </p:sp>
      <p:sp>
        <p:nvSpPr>
          <p:cNvPr id="19" name="Textfeld 18"/>
          <p:cNvSpPr txBox="1"/>
          <p:nvPr/>
        </p:nvSpPr>
        <p:spPr>
          <a:xfrm>
            <a:off x="9901068" y="1144238"/>
            <a:ext cx="1531940" cy="307777"/>
          </a:xfrm>
          <a:prstGeom prst="rect">
            <a:avLst/>
          </a:prstGeom>
          <a:solidFill>
            <a:schemeClr val="bg1"/>
          </a:solidFill>
          <a:ln>
            <a:solidFill>
              <a:schemeClr val="accent1">
                <a:lumMod val="75000"/>
              </a:schemeClr>
            </a:solidFill>
          </a:ln>
        </p:spPr>
        <p:txBody>
          <a:bodyPr wrap="square" rtlCol="0">
            <a:spAutoFit/>
          </a:bodyPr>
          <a:lstStyle/>
          <a:p>
            <a:pPr algn="ctr"/>
            <a:r>
              <a:rPr lang="de-DE" sz="1400" dirty="0">
                <a:solidFill>
                  <a:schemeClr val="accent1">
                    <a:lumMod val="75000"/>
                  </a:schemeClr>
                </a:solidFill>
              </a:rPr>
              <a:t>2 Hz</a:t>
            </a:r>
            <a:endParaRPr lang="de-AT" sz="1400" dirty="0">
              <a:solidFill>
                <a:schemeClr val="accent1">
                  <a:lumMod val="75000"/>
                </a:schemeClr>
              </a:solidFill>
            </a:endParaRPr>
          </a:p>
        </p:txBody>
      </p:sp>
      <p:sp>
        <p:nvSpPr>
          <p:cNvPr id="2" name="Rechteck 1"/>
          <p:cNvSpPr/>
          <p:nvPr/>
        </p:nvSpPr>
        <p:spPr>
          <a:xfrm>
            <a:off x="329860" y="1452015"/>
            <a:ext cx="11725943" cy="521488"/>
          </a:xfrm>
          <a:prstGeom prst="rect">
            <a:avLst/>
          </a:prstGeom>
          <a:noFill/>
          <a:ln w="3810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21" name="Rechteck 20"/>
          <p:cNvSpPr/>
          <p:nvPr/>
        </p:nvSpPr>
        <p:spPr>
          <a:xfrm>
            <a:off x="245140" y="3740781"/>
            <a:ext cx="11725943" cy="521488"/>
          </a:xfrm>
          <a:prstGeom prst="rect">
            <a:avLst/>
          </a:prstGeom>
          <a:noFill/>
          <a:ln w="3810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26" name="Freihandform 25"/>
          <p:cNvSpPr/>
          <p:nvPr/>
        </p:nvSpPr>
        <p:spPr>
          <a:xfrm>
            <a:off x="5972781" y="1708176"/>
            <a:ext cx="252663" cy="193138"/>
          </a:xfrm>
          <a:custGeom>
            <a:avLst/>
            <a:gdLst>
              <a:gd name="connsiteX0" fmla="*/ 0 w 252663"/>
              <a:gd name="connsiteY0" fmla="*/ 169075 h 193138"/>
              <a:gd name="connsiteX1" fmla="*/ 60158 w 252663"/>
              <a:gd name="connsiteY1" fmla="*/ 60790 h 193138"/>
              <a:gd name="connsiteX2" fmla="*/ 108284 w 252663"/>
              <a:gd name="connsiteY2" fmla="*/ 633 h 193138"/>
              <a:gd name="connsiteX3" fmla="*/ 192506 w 252663"/>
              <a:gd name="connsiteY3" fmla="*/ 96885 h 193138"/>
              <a:gd name="connsiteX4" fmla="*/ 252663 w 252663"/>
              <a:gd name="connsiteY4" fmla="*/ 193138 h 193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663" h="193138">
                <a:moveTo>
                  <a:pt x="0" y="169075"/>
                </a:moveTo>
                <a:cubicBezTo>
                  <a:pt x="21055" y="128969"/>
                  <a:pt x="42111" y="88864"/>
                  <a:pt x="60158" y="60790"/>
                </a:cubicBezTo>
                <a:cubicBezTo>
                  <a:pt x="78205" y="32716"/>
                  <a:pt x="86226" y="-5383"/>
                  <a:pt x="108284" y="633"/>
                </a:cubicBezTo>
                <a:cubicBezTo>
                  <a:pt x="130342" y="6649"/>
                  <a:pt x="168443" y="64801"/>
                  <a:pt x="192506" y="96885"/>
                </a:cubicBezTo>
                <a:cubicBezTo>
                  <a:pt x="216569" y="128969"/>
                  <a:pt x="234616" y="161053"/>
                  <a:pt x="252663" y="193138"/>
                </a:cubicBezTo>
              </a:path>
            </a:pathLst>
          </a:custGeom>
          <a:noFill/>
          <a:ln w="317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27" name="Freihandform 26"/>
          <p:cNvSpPr/>
          <p:nvPr/>
        </p:nvSpPr>
        <p:spPr>
          <a:xfrm>
            <a:off x="6394883" y="1731246"/>
            <a:ext cx="287761" cy="170068"/>
          </a:xfrm>
          <a:custGeom>
            <a:avLst/>
            <a:gdLst>
              <a:gd name="connsiteX0" fmla="*/ 0 w 252663"/>
              <a:gd name="connsiteY0" fmla="*/ 169075 h 193138"/>
              <a:gd name="connsiteX1" fmla="*/ 60158 w 252663"/>
              <a:gd name="connsiteY1" fmla="*/ 60790 h 193138"/>
              <a:gd name="connsiteX2" fmla="*/ 108284 w 252663"/>
              <a:gd name="connsiteY2" fmla="*/ 633 h 193138"/>
              <a:gd name="connsiteX3" fmla="*/ 192506 w 252663"/>
              <a:gd name="connsiteY3" fmla="*/ 96885 h 193138"/>
              <a:gd name="connsiteX4" fmla="*/ 252663 w 252663"/>
              <a:gd name="connsiteY4" fmla="*/ 193138 h 193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663" h="193138">
                <a:moveTo>
                  <a:pt x="0" y="169075"/>
                </a:moveTo>
                <a:cubicBezTo>
                  <a:pt x="21055" y="128969"/>
                  <a:pt x="42111" y="88864"/>
                  <a:pt x="60158" y="60790"/>
                </a:cubicBezTo>
                <a:cubicBezTo>
                  <a:pt x="78205" y="32716"/>
                  <a:pt x="86226" y="-5383"/>
                  <a:pt x="108284" y="633"/>
                </a:cubicBezTo>
                <a:cubicBezTo>
                  <a:pt x="130342" y="6649"/>
                  <a:pt x="168443" y="64801"/>
                  <a:pt x="192506" y="96885"/>
                </a:cubicBezTo>
                <a:cubicBezTo>
                  <a:pt x="216569" y="128969"/>
                  <a:pt x="234616" y="161053"/>
                  <a:pt x="252663" y="193138"/>
                </a:cubicBezTo>
              </a:path>
            </a:pathLst>
          </a:custGeom>
          <a:noFill/>
          <a:ln w="317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28" name="Freihandform 27"/>
          <p:cNvSpPr/>
          <p:nvPr/>
        </p:nvSpPr>
        <p:spPr>
          <a:xfrm>
            <a:off x="6812514" y="1729607"/>
            <a:ext cx="134826" cy="154641"/>
          </a:xfrm>
          <a:custGeom>
            <a:avLst/>
            <a:gdLst>
              <a:gd name="connsiteX0" fmla="*/ 0 w 252663"/>
              <a:gd name="connsiteY0" fmla="*/ 169075 h 193138"/>
              <a:gd name="connsiteX1" fmla="*/ 60158 w 252663"/>
              <a:gd name="connsiteY1" fmla="*/ 60790 h 193138"/>
              <a:gd name="connsiteX2" fmla="*/ 108284 w 252663"/>
              <a:gd name="connsiteY2" fmla="*/ 633 h 193138"/>
              <a:gd name="connsiteX3" fmla="*/ 192506 w 252663"/>
              <a:gd name="connsiteY3" fmla="*/ 96885 h 193138"/>
              <a:gd name="connsiteX4" fmla="*/ 252663 w 252663"/>
              <a:gd name="connsiteY4" fmla="*/ 193138 h 193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663" h="193138">
                <a:moveTo>
                  <a:pt x="0" y="169075"/>
                </a:moveTo>
                <a:cubicBezTo>
                  <a:pt x="21055" y="128969"/>
                  <a:pt x="42111" y="88864"/>
                  <a:pt x="60158" y="60790"/>
                </a:cubicBezTo>
                <a:cubicBezTo>
                  <a:pt x="78205" y="32716"/>
                  <a:pt x="86226" y="-5383"/>
                  <a:pt x="108284" y="633"/>
                </a:cubicBezTo>
                <a:cubicBezTo>
                  <a:pt x="130342" y="6649"/>
                  <a:pt x="168443" y="64801"/>
                  <a:pt x="192506" y="96885"/>
                </a:cubicBezTo>
                <a:cubicBezTo>
                  <a:pt x="216569" y="128969"/>
                  <a:pt x="234616" y="161053"/>
                  <a:pt x="252663" y="193138"/>
                </a:cubicBezTo>
              </a:path>
            </a:pathLst>
          </a:custGeom>
          <a:noFill/>
          <a:ln w="317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29" name="Freihandform 28"/>
          <p:cNvSpPr/>
          <p:nvPr/>
        </p:nvSpPr>
        <p:spPr>
          <a:xfrm>
            <a:off x="7025948" y="1691110"/>
            <a:ext cx="126332" cy="210204"/>
          </a:xfrm>
          <a:custGeom>
            <a:avLst/>
            <a:gdLst>
              <a:gd name="connsiteX0" fmla="*/ 0 w 252663"/>
              <a:gd name="connsiteY0" fmla="*/ 169075 h 193138"/>
              <a:gd name="connsiteX1" fmla="*/ 60158 w 252663"/>
              <a:gd name="connsiteY1" fmla="*/ 60790 h 193138"/>
              <a:gd name="connsiteX2" fmla="*/ 108284 w 252663"/>
              <a:gd name="connsiteY2" fmla="*/ 633 h 193138"/>
              <a:gd name="connsiteX3" fmla="*/ 192506 w 252663"/>
              <a:gd name="connsiteY3" fmla="*/ 96885 h 193138"/>
              <a:gd name="connsiteX4" fmla="*/ 252663 w 252663"/>
              <a:gd name="connsiteY4" fmla="*/ 193138 h 193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663" h="193138">
                <a:moveTo>
                  <a:pt x="0" y="169075"/>
                </a:moveTo>
                <a:cubicBezTo>
                  <a:pt x="21055" y="128969"/>
                  <a:pt x="42111" y="88864"/>
                  <a:pt x="60158" y="60790"/>
                </a:cubicBezTo>
                <a:cubicBezTo>
                  <a:pt x="78205" y="32716"/>
                  <a:pt x="86226" y="-5383"/>
                  <a:pt x="108284" y="633"/>
                </a:cubicBezTo>
                <a:cubicBezTo>
                  <a:pt x="130342" y="6649"/>
                  <a:pt x="168443" y="64801"/>
                  <a:pt x="192506" y="96885"/>
                </a:cubicBezTo>
                <a:cubicBezTo>
                  <a:pt x="216569" y="128969"/>
                  <a:pt x="234616" y="161053"/>
                  <a:pt x="252663" y="193138"/>
                </a:cubicBezTo>
              </a:path>
            </a:pathLst>
          </a:custGeom>
          <a:noFill/>
          <a:ln w="317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30" name="Freihandform 29"/>
          <p:cNvSpPr/>
          <p:nvPr/>
        </p:nvSpPr>
        <p:spPr>
          <a:xfrm>
            <a:off x="7264291" y="1729606"/>
            <a:ext cx="345188" cy="171708"/>
          </a:xfrm>
          <a:custGeom>
            <a:avLst/>
            <a:gdLst>
              <a:gd name="connsiteX0" fmla="*/ 0 w 252663"/>
              <a:gd name="connsiteY0" fmla="*/ 169075 h 193138"/>
              <a:gd name="connsiteX1" fmla="*/ 60158 w 252663"/>
              <a:gd name="connsiteY1" fmla="*/ 60790 h 193138"/>
              <a:gd name="connsiteX2" fmla="*/ 108284 w 252663"/>
              <a:gd name="connsiteY2" fmla="*/ 633 h 193138"/>
              <a:gd name="connsiteX3" fmla="*/ 192506 w 252663"/>
              <a:gd name="connsiteY3" fmla="*/ 96885 h 193138"/>
              <a:gd name="connsiteX4" fmla="*/ 252663 w 252663"/>
              <a:gd name="connsiteY4" fmla="*/ 193138 h 193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663" h="193138">
                <a:moveTo>
                  <a:pt x="0" y="169075"/>
                </a:moveTo>
                <a:cubicBezTo>
                  <a:pt x="21055" y="128969"/>
                  <a:pt x="42111" y="88864"/>
                  <a:pt x="60158" y="60790"/>
                </a:cubicBezTo>
                <a:cubicBezTo>
                  <a:pt x="78205" y="32716"/>
                  <a:pt x="86226" y="-5383"/>
                  <a:pt x="108284" y="633"/>
                </a:cubicBezTo>
                <a:cubicBezTo>
                  <a:pt x="130342" y="6649"/>
                  <a:pt x="168443" y="64801"/>
                  <a:pt x="192506" y="96885"/>
                </a:cubicBezTo>
                <a:cubicBezTo>
                  <a:pt x="216569" y="128969"/>
                  <a:pt x="234616" y="161053"/>
                  <a:pt x="252663" y="193138"/>
                </a:cubicBezTo>
              </a:path>
            </a:pathLst>
          </a:custGeom>
          <a:noFill/>
          <a:ln w="317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31" name="Freihandform 30"/>
          <p:cNvSpPr/>
          <p:nvPr/>
        </p:nvSpPr>
        <p:spPr>
          <a:xfrm>
            <a:off x="7778919" y="1635256"/>
            <a:ext cx="173866" cy="266058"/>
          </a:xfrm>
          <a:custGeom>
            <a:avLst/>
            <a:gdLst>
              <a:gd name="connsiteX0" fmla="*/ 0 w 252663"/>
              <a:gd name="connsiteY0" fmla="*/ 169075 h 193138"/>
              <a:gd name="connsiteX1" fmla="*/ 60158 w 252663"/>
              <a:gd name="connsiteY1" fmla="*/ 60790 h 193138"/>
              <a:gd name="connsiteX2" fmla="*/ 108284 w 252663"/>
              <a:gd name="connsiteY2" fmla="*/ 633 h 193138"/>
              <a:gd name="connsiteX3" fmla="*/ 192506 w 252663"/>
              <a:gd name="connsiteY3" fmla="*/ 96885 h 193138"/>
              <a:gd name="connsiteX4" fmla="*/ 252663 w 252663"/>
              <a:gd name="connsiteY4" fmla="*/ 193138 h 193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663" h="193138">
                <a:moveTo>
                  <a:pt x="0" y="169075"/>
                </a:moveTo>
                <a:cubicBezTo>
                  <a:pt x="21055" y="128969"/>
                  <a:pt x="42111" y="88864"/>
                  <a:pt x="60158" y="60790"/>
                </a:cubicBezTo>
                <a:cubicBezTo>
                  <a:pt x="78205" y="32716"/>
                  <a:pt x="86226" y="-5383"/>
                  <a:pt x="108284" y="633"/>
                </a:cubicBezTo>
                <a:cubicBezTo>
                  <a:pt x="130342" y="6649"/>
                  <a:pt x="168443" y="64801"/>
                  <a:pt x="192506" y="96885"/>
                </a:cubicBezTo>
                <a:cubicBezTo>
                  <a:pt x="216569" y="128969"/>
                  <a:pt x="234616" y="161053"/>
                  <a:pt x="252663" y="193138"/>
                </a:cubicBezTo>
              </a:path>
            </a:pathLst>
          </a:custGeom>
          <a:noFill/>
          <a:ln w="317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32" name="Textfeld 31"/>
          <p:cNvSpPr txBox="1"/>
          <p:nvPr/>
        </p:nvSpPr>
        <p:spPr>
          <a:xfrm>
            <a:off x="6077539" y="2423254"/>
            <a:ext cx="1531940" cy="307777"/>
          </a:xfrm>
          <a:prstGeom prst="rect">
            <a:avLst/>
          </a:prstGeom>
          <a:solidFill>
            <a:schemeClr val="bg1"/>
          </a:solidFill>
          <a:ln w="19050">
            <a:solidFill>
              <a:schemeClr val="accent2">
                <a:lumMod val="75000"/>
              </a:schemeClr>
            </a:solidFill>
          </a:ln>
        </p:spPr>
        <p:txBody>
          <a:bodyPr wrap="square" rtlCol="0">
            <a:spAutoFit/>
          </a:bodyPr>
          <a:lstStyle/>
          <a:p>
            <a:pPr algn="ctr"/>
            <a:r>
              <a:rPr lang="de-DE" sz="1400" dirty="0">
                <a:solidFill>
                  <a:schemeClr val="accent2">
                    <a:lumMod val="75000"/>
                  </a:schemeClr>
                </a:solidFill>
              </a:rPr>
              <a:t>Rhythmic activity</a:t>
            </a:r>
            <a:endParaRPr lang="de-AT" sz="1400" dirty="0">
              <a:solidFill>
                <a:schemeClr val="accent2">
                  <a:lumMod val="75000"/>
                </a:schemeClr>
              </a:solidFill>
            </a:endParaRPr>
          </a:p>
        </p:txBody>
      </p:sp>
      <p:sp>
        <p:nvSpPr>
          <p:cNvPr id="33" name="Textfeld 32"/>
          <p:cNvSpPr txBox="1"/>
          <p:nvPr/>
        </p:nvSpPr>
        <p:spPr>
          <a:xfrm>
            <a:off x="9544508" y="6330257"/>
            <a:ext cx="2495253" cy="461665"/>
          </a:xfrm>
          <a:prstGeom prst="rect">
            <a:avLst/>
          </a:prstGeom>
          <a:noFill/>
        </p:spPr>
        <p:txBody>
          <a:bodyPr wrap="square" rtlCol="0">
            <a:spAutoFit/>
          </a:bodyPr>
          <a:lstStyle/>
          <a:p>
            <a:pPr algn="r"/>
            <a:r>
              <a:rPr lang="de-DE" sz="2400" b="1" dirty="0"/>
              <a:t>Part 3 of 3</a:t>
            </a:r>
            <a:endParaRPr lang="de-AT" sz="2400" b="1" dirty="0"/>
          </a:p>
        </p:txBody>
      </p:sp>
    </p:spTree>
    <p:extLst>
      <p:ext uri="{BB962C8B-B14F-4D97-AF65-F5344CB8AC3E}">
        <p14:creationId xmlns:p14="http://schemas.microsoft.com/office/powerpoint/2010/main" val="1381674336"/>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D4D1E9F-49EB-4786-BA17-222034031E9B}"/>
              </a:ext>
            </a:extLst>
          </p:cNvPr>
          <p:cNvPicPr>
            <a:picLocks noChangeAspect="1"/>
          </p:cNvPicPr>
          <p:nvPr/>
        </p:nvPicPr>
        <p:blipFill rotWithShape="1">
          <a:blip r:embed="rId3"/>
          <a:srcRect t="12714" r="-1" b="-1"/>
          <a:stretch/>
        </p:blipFill>
        <p:spPr>
          <a:xfrm>
            <a:off x="20" y="10"/>
            <a:ext cx="12191979" cy="6857990"/>
          </a:xfrm>
          <a:prstGeom prst="rect">
            <a:avLst/>
          </a:prstGeom>
          <a:effectLst/>
        </p:spPr>
      </p:pic>
      <p:sp>
        <p:nvSpPr>
          <p:cNvPr id="8" name="TextBox 7">
            <a:extLst>
              <a:ext uri="{FF2B5EF4-FFF2-40B4-BE49-F238E27FC236}">
                <a16:creationId xmlns:a16="http://schemas.microsoft.com/office/drawing/2014/main" id="{2AAE9E3E-06C3-492A-8EFD-FCF03BD0D9F4}"/>
              </a:ext>
            </a:extLst>
          </p:cNvPr>
          <p:cNvSpPr txBox="1"/>
          <p:nvPr/>
        </p:nvSpPr>
        <p:spPr>
          <a:xfrm>
            <a:off x="3281390" y="2361765"/>
            <a:ext cx="5277394" cy="1692771"/>
          </a:xfrm>
          <a:prstGeom prst="rect">
            <a:avLst/>
          </a:prstGeom>
          <a:noFill/>
        </p:spPr>
        <p:txBody>
          <a:bodyPr wrap="square" rtlCol="0">
            <a:spAutoFit/>
          </a:bodyPr>
          <a:lstStyle/>
          <a:p>
            <a:pPr algn="ctr"/>
            <a:r>
              <a:rPr lang="en-US" sz="3200" b="1" dirty="0"/>
              <a:t>END</a:t>
            </a:r>
          </a:p>
          <a:p>
            <a:pPr algn="ctr"/>
            <a:endParaRPr lang="en-US" sz="3200" b="1" dirty="0"/>
          </a:p>
          <a:p>
            <a:pPr algn="ctr"/>
            <a:r>
              <a:rPr lang="en-US" sz="2000" dirty="0"/>
              <a:t>Thank you for completing the ACNS Critical Care EEG Terminology Training Module</a:t>
            </a:r>
            <a:endParaRPr lang="en-AU" sz="2000" dirty="0"/>
          </a:p>
        </p:txBody>
      </p:sp>
    </p:spTree>
    <p:extLst>
      <p:ext uri="{BB962C8B-B14F-4D97-AF65-F5344CB8AC3E}">
        <p14:creationId xmlns:p14="http://schemas.microsoft.com/office/powerpoint/2010/main" val="32410623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p:cNvSpPr>
            <a:spLocks noGrp="1"/>
          </p:cNvSpPr>
          <p:nvPr>
            <p:ph type="sldNum" sz="quarter" idx="4294967295"/>
          </p:nvPr>
        </p:nvSpPr>
        <p:spPr>
          <a:xfrm>
            <a:off x="1" y="6493933"/>
            <a:ext cx="529167" cy="364067"/>
          </a:xfrm>
        </p:spPr>
        <p:txBody>
          <a:bodyPr/>
          <a:lstStyle/>
          <a:p>
            <a:fld id="{6E67549D-2F7D-4768-A2A7-30C380A2B649}" type="slidenum">
              <a:rPr lang="en-GB" smtClean="0"/>
              <a:t>16</a:t>
            </a:fld>
            <a:endParaRPr lang="en-GB" dirty="0"/>
          </a:p>
        </p:txBody>
      </p:sp>
      <p:pic>
        <p:nvPicPr>
          <p:cNvPr id="6" name="Grafik 5"/>
          <p:cNvPicPr>
            <a:picLocks noChangeAspect="1"/>
          </p:cNvPicPr>
          <p:nvPr/>
        </p:nvPicPr>
        <p:blipFill>
          <a:blip r:embed="rId3"/>
          <a:stretch>
            <a:fillRect/>
          </a:stretch>
        </p:blipFill>
        <p:spPr>
          <a:xfrm>
            <a:off x="379043" y="113844"/>
            <a:ext cx="10756605" cy="6744156"/>
          </a:xfrm>
          <a:prstGeom prst="rect">
            <a:avLst/>
          </a:prstGeom>
        </p:spPr>
      </p:pic>
      <p:sp>
        <p:nvSpPr>
          <p:cNvPr id="5" name="Inhaltsplatzhalter 2">
            <a:extLst>
              <a:ext uri="{FF2B5EF4-FFF2-40B4-BE49-F238E27FC236}">
                <a16:creationId xmlns:a16="http://schemas.microsoft.com/office/drawing/2014/main" id="{3396C0C7-206F-4EA6-8B4B-90A9BCFED3F7}"/>
              </a:ext>
            </a:extLst>
          </p:cNvPr>
          <p:cNvSpPr txBox="1">
            <a:spLocks/>
          </p:cNvSpPr>
          <p:nvPr/>
        </p:nvSpPr>
        <p:spPr>
          <a:xfrm>
            <a:off x="264584" y="6493933"/>
            <a:ext cx="5086186" cy="699635"/>
          </a:xfrm>
          <a:prstGeom prst="rect">
            <a:avLst/>
          </a:prstGeom>
          <a:solidFill>
            <a:schemeClr val="bg1">
              <a:alpha val="48000"/>
            </a:schemeClr>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sz="2000" dirty="0"/>
              <a:t>How would you describe this EEG?</a:t>
            </a:r>
          </a:p>
          <a:p>
            <a:endParaRPr lang="de-AT" dirty="0"/>
          </a:p>
        </p:txBody>
      </p:sp>
    </p:spTree>
    <p:extLst>
      <p:ext uri="{BB962C8B-B14F-4D97-AF65-F5344CB8AC3E}">
        <p14:creationId xmlns:p14="http://schemas.microsoft.com/office/powerpoint/2010/main" val="147805545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p:cNvSpPr>
            <a:spLocks noGrp="1"/>
          </p:cNvSpPr>
          <p:nvPr>
            <p:ph type="sldNum" sz="quarter" idx="4294967295"/>
          </p:nvPr>
        </p:nvSpPr>
        <p:spPr>
          <a:xfrm>
            <a:off x="1" y="6493933"/>
            <a:ext cx="529167" cy="364067"/>
          </a:xfrm>
        </p:spPr>
        <p:txBody>
          <a:bodyPr/>
          <a:lstStyle/>
          <a:p>
            <a:fld id="{6E67549D-2F7D-4768-A2A7-30C380A2B649}" type="slidenum">
              <a:rPr lang="en-GB" smtClean="0"/>
              <a:t>17</a:t>
            </a:fld>
            <a:endParaRPr lang="en-GB" dirty="0"/>
          </a:p>
        </p:txBody>
      </p:sp>
      <p:pic>
        <p:nvPicPr>
          <p:cNvPr id="6" name="Grafik 5"/>
          <p:cNvPicPr>
            <a:picLocks noChangeAspect="1"/>
          </p:cNvPicPr>
          <p:nvPr/>
        </p:nvPicPr>
        <p:blipFill>
          <a:blip r:embed="rId3"/>
          <a:stretch>
            <a:fillRect/>
          </a:stretch>
        </p:blipFill>
        <p:spPr>
          <a:xfrm>
            <a:off x="379043" y="113844"/>
            <a:ext cx="10756605" cy="6744156"/>
          </a:xfrm>
          <a:prstGeom prst="rect">
            <a:avLst/>
          </a:prstGeom>
        </p:spPr>
      </p:pic>
      <p:sp>
        <p:nvSpPr>
          <p:cNvPr id="12" name="Textfeld 11"/>
          <p:cNvSpPr txBox="1"/>
          <p:nvPr/>
        </p:nvSpPr>
        <p:spPr>
          <a:xfrm>
            <a:off x="6673755" y="5394998"/>
            <a:ext cx="1765153" cy="276999"/>
          </a:xfrm>
          <a:prstGeom prst="rect">
            <a:avLst/>
          </a:prstGeom>
          <a:solidFill>
            <a:srgbClr val="92D050"/>
          </a:solidFill>
          <a:ln>
            <a:solidFill>
              <a:schemeClr val="tx1"/>
            </a:solidFill>
          </a:ln>
        </p:spPr>
        <p:txBody>
          <a:bodyPr wrap="square" rtlCol="0">
            <a:spAutoFit/>
          </a:bodyPr>
          <a:lstStyle/>
          <a:p>
            <a:pPr algn="ctr"/>
            <a:r>
              <a:rPr lang="de-DE" sz="1200" dirty="0"/>
              <a:t>SUPPRESSION: 2 s</a:t>
            </a:r>
            <a:endParaRPr lang="de-AT" sz="1200" dirty="0"/>
          </a:p>
        </p:txBody>
      </p:sp>
      <p:sp>
        <p:nvSpPr>
          <p:cNvPr id="14" name="Textfeld 13"/>
          <p:cNvSpPr txBox="1"/>
          <p:nvPr/>
        </p:nvSpPr>
        <p:spPr>
          <a:xfrm>
            <a:off x="4601272" y="5394997"/>
            <a:ext cx="2072483" cy="277000"/>
          </a:xfrm>
          <a:prstGeom prst="rect">
            <a:avLst/>
          </a:prstGeom>
          <a:solidFill>
            <a:schemeClr val="accent2">
              <a:lumMod val="60000"/>
              <a:lumOff val="40000"/>
            </a:schemeClr>
          </a:solidFill>
          <a:ln>
            <a:solidFill>
              <a:schemeClr val="tx1"/>
            </a:solidFill>
          </a:ln>
        </p:spPr>
        <p:txBody>
          <a:bodyPr wrap="square" rtlCol="0">
            <a:spAutoFit/>
          </a:bodyPr>
          <a:lstStyle/>
          <a:p>
            <a:pPr algn="ctr"/>
            <a:r>
              <a:rPr lang="de-DE" sz="1200" dirty="0"/>
              <a:t>BURST: 2 s</a:t>
            </a:r>
            <a:endParaRPr lang="de-AT" sz="1200" dirty="0"/>
          </a:p>
        </p:txBody>
      </p:sp>
      <p:sp>
        <p:nvSpPr>
          <p:cNvPr id="15" name="Textfeld 14"/>
          <p:cNvSpPr txBox="1"/>
          <p:nvPr/>
        </p:nvSpPr>
        <p:spPr>
          <a:xfrm>
            <a:off x="8438908" y="5397208"/>
            <a:ext cx="1796914" cy="274789"/>
          </a:xfrm>
          <a:prstGeom prst="rect">
            <a:avLst/>
          </a:prstGeom>
          <a:solidFill>
            <a:schemeClr val="accent2">
              <a:lumMod val="60000"/>
              <a:lumOff val="40000"/>
            </a:schemeClr>
          </a:solidFill>
          <a:ln>
            <a:solidFill>
              <a:schemeClr val="tx1"/>
            </a:solidFill>
          </a:ln>
        </p:spPr>
        <p:txBody>
          <a:bodyPr wrap="square" rtlCol="0">
            <a:spAutoFit/>
          </a:bodyPr>
          <a:lstStyle/>
          <a:p>
            <a:pPr algn="ctr"/>
            <a:r>
              <a:rPr lang="de-DE" sz="1200" dirty="0"/>
              <a:t>BURST: 2 s</a:t>
            </a:r>
            <a:endParaRPr lang="de-AT" sz="1200" dirty="0"/>
          </a:p>
        </p:txBody>
      </p:sp>
      <p:sp>
        <p:nvSpPr>
          <p:cNvPr id="16" name="Textfeld 15"/>
          <p:cNvSpPr txBox="1"/>
          <p:nvPr/>
        </p:nvSpPr>
        <p:spPr>
          <a:xfrm>
            <a:off x="10237351" y="5394998"/>
            <a:ext cx="658633" cy="276999"/>
          </a:xfrm>
          <a:prstGeom prst="rect">
            <a:avLst/>
          </a:prstGeom>
          <a:solidFill>
            <a:srgbClr val="92D050"/>
          </a:solidFill>
          <a:ln>
            <a:solidFill>
              <a:schemeClr val="tx1"/>
            </a:solidFill>
          </a:ln>
        </p:spPr>
        <p:txBody>
          <a:bodyPr wrap="square" rtlCol="0">
            <a:spAutoFit/>
          </a:bodyPr>
          <a:lstStyle/>
          <a:p>
            <a:pPr algn="ctr"/>
            <a:r>
              <a:rPr lang="de-DE" sz="1200" dirty="0"/>
              <a:t>S: 0.5 s</a:t>
            </a:r>
            <a:endParaRPr lang="de-AT" sz="1200" dirty="0"/>
          </a:p>
        </p:txBody>
      </p:sp>
      <p:pic>
        <p:nvPicPr>
          <p:cNvPr id="17" name="Grafik 16"/>
          <p:cNvPicPr>
            <a:picLocks noChangeAspect="1"/>
          </p:cNvPicPr>
          <p:nvPr/>
        </p:nvPicPr>
        <p:blipFill>
          <a:blip r:embed="rId4"/>
          <a:stretch>
            <a:fillRect/>
          </a:stretch>
        </p:blipFill>
        <p:spPr>
          <a:xfrm>
            <a:off x="8426072" y="4480787"/>
            <a:ext cx="3576431" cy="774700"/>
          </a:xfrm>
          <a:prstGeom prst="rect">
            <a:avLst/>
          </a:prstGeom>
          <a:ln>
            <a:solidFill>
              <a:schemeClr val="tx1"/>
            </a:solidFill>
          </a:ln>
        </p:spPr>
      </p:pic>
      <p:pic>
        <p:nvPicPr>
          <p:cNvPr id="18" name="Grafik 17"/>
          <p:cNvPicPr>
            <a:picLocks noChangeAspect="1"/>
          </p:cNvPicPr>
          <p:nvPr/>
        </p:nvPicPr>
        <p:blipFill rotWithShape="1">
          <a:blip r:embed="rId3"/>
          <a:srcRect l="37264" t="908" r="37899" b="87541"/>
          <a:stretch/>
        </p:blipFill>
        <p:spPr>
          <a:xfrm>
            <a:off x="5377218" y="1514900"/>
            <a:ext cx="6646460" cy="1937983"/>
          </a:xfrm>
          <a:prstGeom prst="rect">
            <a:avLst/>
          </a:prstGeom>
          <a:solidFill>
            <a:schemeClr val="accent1">
              <a:lumMod val="40000"/>
              <a:lumOff val="60000"/>
              <a:alpha val="97000"/>
            </a:schemeClr>
          </a:solidFill>
          <a:ln w="19050">
            <a:solidFill>
              <a:schemeClr val="tx1"/>
            </a:solidFill>
          </a:ln>
        </p:spPr>
      </p:pic>
      <p:sp>
        <p:nvSpPr>
          <p:cNvPr id="19" name="Rechteck 18"/>
          <p:cNvSpPr/>
          <p:nvPr/>
        </p:nvSpPr>
        <p:spPr>
          <a:xfrm>
            <a:off x="4351369" y="50209"/>
            <a:ext cx="2568045" cy="662778"/>
          </a:xfrm>
          <a:prstGeom prst="rect">
            <a:avLst/>
          </a:prstGeom>
          <a:noFill/>
          <a:ln w="28575">
            <a:solidFill>
              <a:schemeClr val="accent1">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cxnSp>
        <p:nvCxnSpPr>
          <p:cNvPr id="20" name="Gerader Verbinder 19"/>
          <p:cNvCxnSpPr/>
          <p:nvPr/>
        </p:nvCxnSpPr>
        <p:spPr>
          <a:xfrm flipH="1" flipV="1">
            <a:off x="4351370" y="712989"/>
            <a:ext cx="1025848" cy="2739894"/>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1" name="Gerader Verbinder 20"/>
          <p:cNvCxnSpPr/>
          <p:nvPr/>
        </p:nvCxnSpPr>
        <p:spPr>
          <a:xfrm>
            <a:off x="6919414" y="50209"/>
            <a:ext cx="5104264" cy="1436145"/>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2" name="Gerader Verbinder 21"/>
          <p:cNvCxnSpPr/>
          <p:nvPr/>
        </p:nvCxnSpPr>
        <p:spPr>
          <a:xfrm>
            <a:off x="5704764" y="2107900"/>
            <a:ext cx="4895321" cy="1"/>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28" name="Rechteck 27"/>
          <p:cNvSpPr/>
          <p:nvPr/>
        </p:nvSpPr>
        <p:spPr>
          <a:xfrm>
            <a:off x="7650206" y="2388475"/>
            <a:ext cx="2402006" cy="92489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29" name="Rechteck 28"/>
          <p:cNvSpPr/>
          <p:nvPr/>
        </p:nvSpPr>
        <p:spPr>
          <a:xfrm>
            <a:off x="5756260" y="2639646"/>
            <a:ext cx="730177" cy="40979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30" name="Freihandform 29"/>
          <p:cNvSpPr/>
          <p:nvPr/>
        </p:nvSpPr>
        <p:spPr>
          <a:xfrm>
            <a:off x="5688176" y="1692322"/>
            <a:ext cx="630737" cy="432035"/>
          </a:xfrm>
          <a:custGeom>
            <a:avLst/>
            <a:gdLst>
              <a:gd name="connsiteX0" fmla="*/ 548851 w 630737"/>
              <a:gd name="connsiteY0" fmla="*/ 0 h 432035"/>
              <a:gd name="connsiteX1" fmla="*/ 562499 w 630737"/>
              <a:gd name="connsiteY1" fmla="*/ 163774 h 432035"/>
              <a:gd name="connsiteX2" fmla="*/ 576146 w 630737"/>
              <a:gd name="connsiteY2" fmla="*/ 204717 h 432035"/>
              <a:gd name="connsiteX3" fmla="*/ 603442 w 630737"/>
              <a:gd name="connsiteY3" fmla="*/ 313899 h 432035"/>
              <a:gd name="connsiteX4" fmla="*/ 630737 w 630737"/>
              <a:gd name="connsiteY4" fmla="*/ 354842 h 432035"/>
              <a:gd name="connsiteX5" fmla="*/ 275896 w 630737"/>
              <a:gd name="connsiteY5" fmla="*/ 409433 h 432035"/>
              <a:gd name="connsiteX6" fmla="*/ 207657 w 630737"/>
              <a:gd name="connsiteY6" fmla="*/ 423081 h 432035"/>
              <a:gd name="connsiteX7" fmla="*/ 2940 w 630737"/>
              <a:gd name="connsiteY7" fmla="*/ 409433 h 432035"/>
              <a:gd name="connsiteX8" fmla="*/ 43884 w 630737"/>
              <a:gd name="connsiteY8" fmla="*/ 395785 h 432035"/>
              <a:gd name="connsiteX9" fmla="*/ 139418 w 630737"/>
              <a:gd name="connsiteY9" fmla="*/ 382138 h 432035"/>
              <a:gd name="connsiteX10" fmla="*/ 221305 w 630737"/>
              <a:gd name="connsiteY10" fmla="*/ 354842 h 432035"/>
              <a:gd name="connsiteX11" fmla="*/ 262248 w 630737"/>
              <a:gd name="connsiteY11" fmla="*/ 341194 h 432035"/>
              <a:gd name="connsiteX12" fmla="*/ 330487 w 630737"/>
              <a:gd name="connsiteY12" fmla="*/ 327547 h 432035"/>
              <a:gd name="connsiteX13" fmla="*/ 289543 w 630737"/>
              <a:gd name="connsiteY13" fmla="*/ 300251 h 432035"/>
              <a:gd name="connsiteX14" fmla="*/ 344134 w 630737"/>
              <a:gd name="connsiteY14" fmla="*/ 327547 h 432035"/>
              <a:gd name="connsiteX15" fmla="*/ 371430 w 630737"/>
              <a:gd name="connsiteY15" fmla="*/ 368490 h 432035"/>
              <a:gd name="connsiteX16" fmla="*/ 426021 w 630737"/>
              <a:gd name="connsiteY16" fmla="*/ 354842 h 432035"/>
              <a:gd name="connsiteX17" fmla="*/ 453317 w 630737"/>
              <a:gd name="connsiteY17" fmla="*/ 272956 h 432035"/>
              <a:gd name="connsiteX18" fmla="*/ 480612 w 630737"/>
              <a:gd name="connsiteY18" fmla="*/ 232012 h 432035"/>
              <a:gd name="connsiteX19" fmla="*/ 494260 w 630737"/>
              <a:gd name="connsiteY19" fmla="*/ 109182 h 432035"/>
              <a:gd name="connsiteX20" fmla="*/ 535203 w 630737"/>
              <a:gd name="connsiteY20" fmla="*/ 81887 h 432035"/>
              <a:gd name="connsiteX21" fmla="*/ 494260 w 630737"/>
              <a:gd name="connsiteY21" fmla="*/ 54591 h 432035"/>
              <a:gd name="connsiteX22" fmla="*/ 494260 w 630737"/>
              <a:gd name="connsiteY22" fmla="*/ 95535 h 432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30737" h="432035">
                <a:moveTo>
                  <a:pt x="548851" y="0"/>
                </a:moveTo>
                <a:cubicBezTo>
                  <a:pt x="553400" y="54591"/>
                  <a:pt x="555259" y="109474"/>
                  <a:pt x="562499" y="163774"/>
                </a:cubicBezTo>
                <a:cubicBezTo>
                  <a:pt x="564400" y="178034"/>
                  <a:pt x="572657" y="190761"/>
                  <a:pt x="576146" y="204717"/>
                </a:cubicBezTo>
                <a:cubicBezTo>
                  <a:pt x="583933" y="235864"/>
                  <a:pt x="587843" y="282701"/>
                  <a:pt x="603442" y="313899"/>
                </a:cubicBezTo>
                <a:cubicBezTo>
                  <a:pt x="610777" y="328570"/>
                  <a:pt x="621639" y="341194"/>
                  <a:pt x="630737" y="354842"/>
                </a:cubicBezTo>
                <a:cubicBezTo>
                  <a:pt x="580689" y="504992"/>
                  <a:pt x="634697" y="385513"/>
                  <a:pt x="275896" y="409433"/>
                </a:cubicBezTo>
                <a:cubicBezTo>
                  <a:pt x="252751" y="410976"/>
                  <a:pt x="230403" y="418532"/>
                  <a:pt x="207657" y="423081"/>
                </a:cubicBezTo>
                <a:cubicBezTo>
                  <a:pt x="139418" y="418532"/>
                  <a:pt x="70400" y="420677"/>
                  <a:pt x="2940" y="409433"/>
                </a:cubicBezTo>
                <a:cubicBezTo>
                  <a:pt x="-11251" y="407068"/>
                  <a:pt x="29777" y="398606"/>
                  <a:pt x="43884" y="395785"/>
                </a:cubicBezTo>
                <a:cubicBezTo>
                  <a:pt x="75427" y="389476"/>
                  <a:pt x="107573" y="386687"/>
                  <a:pt x="139418" y="382138"/>
                </a:cubicBezTo>
                <a:lnTo>
                  <a:pt x="221305" y="354842"/>
                </a:lnTo>
                <a:cubicBezTo>
                  <a:pt x="234953" y="350293"/>
                  <a:pt x="248141" y="344015"/>
                  <a:pt x="262248" y="341194"/>
                </a:cubicBezTo>
                <a:lnTo>
                  <a:pt x="330487" y="327547"/>
                </a:lnTo>
                <a:cubicBezTo>
                  <a:pt x="316839" y="318448"/>
                  <a:pt x="273140" y="300251"/>
                  <a:pt x="289543" y="300251"/>
                </a:cubicBezTo>
                <a:cubicBezTo>
                  <a:pt x="309888" y="300251"/>
                  <a:pt x="328505" y="314523"/>
                  <a:pt x="344134" y="327547"/>
                </a:cubicBezTo>
                <a:cubicBezTo>
                  <a:pt x="356735" y="338048"/>
                  <a:pt x="362331" y="354842"/>
                  <a:pt x="371430" y="368490"/>
                </a:cubicBezTo>
                <a:cubicBezTo>
                  <a:pt x="389627" y="363941"/>
                  <a:pt x="413814" y="369083"/>
                  <a:pt x="426021" y="354842"/>
                </a:cubicBezTo>
                <a:cubicBezTo>
                  <a:pt x="444746" y="332997"/>
                  <a:pt x="437358" y="296896"/>
                  <a:pt x="453317" y="272956"/>
                </a:cubicBezTo>
                <a:lnTo>
                  <a:pt x="480612" y="232012"/>
                </a:lnTo>
                <a:cubicBezTo>
                  <a:pt x="485161" y="191069"/>
                  <a:pt x="480182" y="147897"/>
                  <a:pt x="494260" y="109182"/>
                </a:cubicBezTo>
                <a:cubicBezTo>
                  <a:pt x="499865" y="93767"/>
                  <a:pt x="535203" y="98289"/>
                  <a:pt x="535203" y="81887"/>
                </a:cubicBezTo>
                <a:cubicBezTo>
                  <a:pt x="535203" y="65484"/>
                  <a:pt x="509821" y="49404"/>
                  <a:pt x="494260" y="54591"/>
                </a:cubicBezTo>
                <a:cubicBezTo>
                  <a:pt x="481312" y="58907"/>
                  <a:pt x="494260" y="81887"/>
                  <a:pt x="494260" y="95535"/>
                </a:cubicBezTo>
              </a:path>
            </a:pathLst>
          </a:cu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31" name="Freihandform 30"/>
          <p:cNvSpPr/>
          <p:nvPr/>
        </p:nvSpPr>
        <p:spPr>
          <a:xfrm>
            <a:off x="6305266" y="2107748"/>
            <a:ext cx="1037230" cy="526270"/>
          </a:xfrm>
          <a:custGeom>
            <a:avLst/>
            <a:gdLst>
              <a:gd name="connsiteX0" fmla="*/ 109182 w 1037230"/>
              <a:gd name="connsiteY0" fmla="*/ 280610 h 526270"/>
              <a:gd name="connsiteX1" fmla="*/ 40943 w 1037230"/>
              <a:gd name="connsiteY1" fmla="*/ 157780 h 526270"/>
              <a:gd name="connsiteX2" fmla="*/ 0 w 1037230"/>
              <a:gd name="connsiteY2" fmla="*/ 75894 h 526270"/>
              <a:gd name="connsiteX3" fmla="*/ 13647 w 1037230"/>
              <a:gd name="connsiteY3" fmla="*/ 34951 h 526270"/>
              <a:gd name="connsiteX4" fmla="*/ 54591 w 1037230"/>
              <a:gd name="connsiteY4" fmla="*/ 21303 h 526270"/>
              <a:gd name="connsiteX5" fmla="*/ 109182 w 1037230"/>
              <a:gd name="connsiteY5" fmla="*/ 34951 h 526270"/>
              <a:gd name="connsiteX6" fmla="*/ 27295 w 1037230"/>
              <a:gd name="connsiteY6" fmla="*/ 21303 h 526270"/>
              <a:gd name="connsiteX7" fmla="*/ 573206 w 1037230"/>
              <a:gd name="connsiteY7" fmla="*/ 21303 h 526270"/>
              <a:gd name="connsiteX8" fmla="*/ 614149 w 1037230"/>
              <a:gd name="connsiteY8" fmla="*/ 34951 h 526270"/>
              <a:gd name="connsiteX9" fmla="*/ 955343 w 1037230"/>
              <a:gd name="connsiteY9" fmla="*/ 21303 h 526270"/>
              <a:gd name="connsiteX10" fmla="*/ 1009934 w 1037230"/>
              <a:gd name="connsiteY10" fmla="*/ 7655 h 526270"/>
              <a:gd name="connsiteX11" fmla="*/ 1037230 w 1037230"/>
              <a:gd name="connsiteY11" fmla="*/ 48598 h 526270"/>
              <a:gd name="connsiteX12" fmla="*/ 1009934 w 1037230"/>
              <a:gd name="connsiteY12" fmla="*/ 144133 h 526270"/>
              <a:gd name="connsiteX13" fmla="*/ 968991 w 1037230"/>
              <a:gd name="connsiteY13" fmla="*/ 157780 h 526270"/>
              <a:gd name="connsiteX14" fmla="*/ 941695 w 1037230"/>
              <a:gd name="connsiteY14" fmla="*/ 116837 h 526270"/>
              <a:gd name="connsiteX15" fmla="*/ 928047 w 1037230"/>
              <a:gd name="connsiteY15" fmla="*/ 75894 h 526270"/>
              <a:gd name="connsiteX16" fmla="*/ 873456 w 1037230"/>
              <a:gd name="connsiteY16" fmla="*/ 157780 h 526270"/>
              <a:gd name="connsiteX17" fmla="*/ 777922 w 1037230"/>
              <a:gd name="connsiteY17" fmla="*/ 185076 h 526270"/>
              <a:gd name="connsiteX18" fmla="*/ 764274 w 1037230"/>
              <a:gd name="connsiteY18" fmla="*/ 239667 h 526270"/>
              <a:gd name="connsiteX19" fmla="*/ 736979 w 1037230"/>
              <a:gd name="connsiteY19" fmla="*/ 321553 h 526270"/>
              <a:gd name="connsiteX20" fmla="*/ 723331 w 1037230"/>
              <a:gd name="connsiteY20" fmla="*/ 403440 h 526270"/>
              <a:gd name="connsiteX21" fmla="*/ 682388 w 1037230"/>
              <a:gd name="connsiteY21" fmla="*/ 417088 h 526270"/>
              <a:gd name="connsiteX22" fmla="*/ 668740 w 1037230"/>
              <a:gd name="connsiteY22" fmla="*/ 376145 h 526270"/>
              <a:gd name="connsiteX23" fmla="*/ 655092 w 1037230"/>
              <a:gd name="connsiteY23" fmla="*/ 157780 h 526270"/>
              <a:gd name="connsiteX24" fmla="*/ 614149 w 1037230"/>
              <a:gd name="connsiteY24" fmla="*/ 144133 h 526270"/>
              <a:gd name="connsiteX25" fmla="*/ 586853 w 1037230"/>
              <a:gd name="connsiteY25" fmla="*/ 226019 h 526270"/>
              <a:gd name="connsiteX26" fmla="*/ 573206 w 1037230"/>
              <a:gd name="connsiteY26" fmla="*/ 280610 h 526270"/>
              <a:gd name="connsiteX27" fmla="*/ 532262 w 1037230"/>
              <a:gd name="connsiteY27" fmla="*/ 403440 h 526270"/>
              <a:gd name="connsiteX28" fmla="*/ 491319 w 1037230"/>
              <a:gd name="connsiteY28" fmla="*/ 526270 h 526270"/>
              <a:gd name="connsiteX29" fmla="*/ 464024 w 1037230"/>
              <a:gd name="connsiteY29" fmla="*/ 485327 h 526270"/>
              <a:gd name="connsiteX30" fmla="*/ 450376 w 1037230"/>
              <a:gd name="connsiteY30" fmla="*/ 198724 h 526270"/>
              <a:gd name="connsiteX31" fmla="*/ 423080 w 1037230"/>
              <a:gd name="connsiteY31" fmla="*/ 157780 h 526270"/>
              <a:gd name="connsiteX32" fmla="*/ 382137 w 1037230"/>
              <a:gd name="connsiteY32" fmla="*/ 144133 h 526270"/>
              <a:gd name="connsiteX33" fmla="*/ 368489 w 1037230"/>
              <a:gd name="connsiteY33" fmla="*/ 185076 h 526270"/>
              <a:gd name="connsiteX34" fmla="*/ 354841 w 1037230"/>
              <a:gd name="connsiteY34" fmla="*/ 253315 h 526270"/>
              <a:gd name="connsiteX35" fmla="*/ 286603 w 1037230"/>
              <a:gd name="connsiteY35" fmla="*/ 335201 h 526270"/>
              <a:gd name="connsiteX36" fmla="*/ 245659 w 1037230"/>
              <a:gd name="connsiteY36" fmla="*/ 417088 h 526270"/>
              <a:gd name="connsiteX37" fmla="*/ 218364 w 1037230"/>
              <a:gd name="connsiteY37" fmla="*/ 458031 h 526270"/>
              <a:gd name="connsiteX38" fmla="*/ 191068 w 1037230"/>
              <a:gd name="connsiteY38" fmla="*/ 253315 h 526270"/>
              <a:gd name="connsiteX39" fmla="*/ 163773 w 1037230"/>
              <a:gd name="connsiteY39" fmla="*/ 130485 h 526270"/>
              <a:gd name="connsiteX40" fmla="*/ 136477 w 1037230"/>
              <a:gd name="connsiteY40" fmla="*/ 171428 h 526270"/>
              <a:gd name="connsiteX41" fmla="*/ 122830 w 1037230"/>
              <a:gd name="connsiteY41" fmla="*/ 212371 h 526270"/>
              <a:gd name="connsiteX42" fmla="*/ 81886 w 1037230"/>
              <a:gd name="connsiteY42" fmla="*/ 226019 h 526270"/>
              <a:gd name="connsiteX43" fmla="*/ 54591 w 1037230"/>
              <a:gd name="connsiteY43" fmla="*/ 130485 h 526270"/>
              <a:gd name="connsiteX44" fmla="*/ 27295 w 1037230"/>
              <a:gd name="connsiteY44" fmla="*/ 48598 h 526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37230" h="526270">
                <a:moveTo>
                  <a:pt x="109182" y="280610"/>
                </a:moveTo>
                <a:cubicBezTo>
                  <a:pt x="83295" y="237466"/>
                  <a:pt x="60525" y="203471"/>
                  <a:pt x="40943" y="157780"/>
                </a:cubicBezTo>
                <a:cubicBezTo>
                  <a:pt x="7042" y="78677"/>
                  <a:pt x="52453" y="154574"/>
                  <a:pt x="0" y="75894"/>
                </a:cubicBezTo>
                <a:cubicBezTo>
                  <a:pt x="4549" y="62246"/>
                  <a:pt x="3475" y="45123"/>
                  <a:pt x="13647" y="34951"/>
                </a:cubicBezTo>
                <a:cubicBezTo>
                  <a:pt x="23820" y="24778"/>
                  <a:pt x="40205" y="21303"/>
                  <a:pt x="54591" y="21303"/>
                </a:cubicBezTo>
                <a:cubicBezTo>
                  <a:pt x="73348" y="21303"/>
                  <a:pt x="127939" y="34951"/>
                  <a:pt x="109182" y="34951"/>
                </a:cubicBezTo>
                <a:cubicBezTo>
                  <a:pt x="81510" y="34951"/>
                  <a:pt x="54591" y="25852"/>
                  <a:pt x="27295" y="21303"/>
                </a:cubicBezTo>
                <a:cubicBezTo>
                  <a:pt x="258361" y="-11707"/>
                  <a:pt x="152090" y="-2093"/>
                  <a:pt x="573206" y="21303"/>
                </a:cubicBezTo>
                <a:cubicBezTo>
                  <a:pt x="587570" y="22101"/>
                  <a:pt x="600501" y="30402"/>
                  <a:pt x="614149" y="34951"/>
                </a:cubicBezTo>
                <a:cubicBezTo>
                  <a:pt x="727880" y="30402"/>
                  <a:pt x="841790" y="29134"/>
                  <a:pt x="955343" y="21303"/>
                </a:cubicBezTo>
                <a:cubicBezTo>
                  <a:pt x="974056" y="20012"/>
                  <a:pt x="992139" y="1724"/>
                  <a:pt x="1009934" y="7655"/>
                </a:cubicBezTo>
                <a:cubicBezTo>
                  <a:pt x="1025495" y="12842"/>
                  <a:pt x="1028131" y="34950"/>
                  <a:pt x="1037230" y="48598"/>
                </a:cubicBezTo>
                <a:cubicBezTo>
                  <a:pt x="1037112" y="49070"/>
                  <a:pt x="1016460" y="137607"/>
                  <a:pt x="1009934" y="144133"/>
                </a:cubicBezTo>
                <a:cubicBezTo>
                  <a:pt x="999762" y="154305"/>
                  <a:pt x="982639" y="153231"/>
                  <a:pt x="968991" y="157780"/>
                </a:cubicBezTo>
                <a:cubicBezTo>
                  <a:pt x="959892" y="144132"/>
                  <a:pt x="949031" y="131508"/>
                  <a:pt x="941695" y="116837"/>
                </a:cubicBezTo>
                <a:cubicBezTo>
                  <a:pt x="935261" y="103970"/>
                  <a:pt x="940383" y="68493"/>
                  <a:pt x="928047" y="75894"/>
                </a:cubicBezTo>
                <a:cubicBezTo>
                  <a:pt x="899917" y="92772"/>
                  <a:pt x="904577" y="147406"/>
                  <a:pt x="873456" y="157780"/>
                </a:cubicBezTo>
                <a:cubicBezTo>
                  <a:pt x="814719" y="177360"/>
                  <a:pt x="846469" y="167939"/>
                  <a:pt x="777922" y="185076"/>
                </a:cubicBezTo>
                <a:cubicBezTo>
                  <a:pt x="773373" y="203273"/>
                  <a:pt x="769664" y="221701"/>
                  <a:pt x="764274" y="239667"/>
                </a:cubicBezTo>
                <a:cubicBezTo>
                  <a:pt x="756007" y="267225"/>
                  <a:pt x="736979" y="321553"/>
                  <a:pt x="736979" y="321553"/>
                </a:cubicBezTo>
                <a:cubicBezTo>
                  <a:pt x="732430" y="348849"/>
                  <a:pt x="737060" y="379414"/>
                  <a:pt x="723331" y="403440"/>
                </a:cubicBezTo>
                <a:cubicBezTo>
                  <a:pt x="716194" y="415931"/>
                  <a:pt x="695255" y="423521"/>
                  <a:pt x="682388" y="417088"/>
                </a:cubicBezTo>
                <a:cubicBezTo>
                  <a:pt x="669521" y="410655"/>
                  <a:pt x="673289" y="389793"/>
                  <a:pt x="668740" y="376145"/>
                </a:cubicBezTo>
                <a:cubicBezTo>
                  <a:pt x="664191" y="303357"/>
                  <a:pt x="671796" y="228772"/>
                  <a:pt x="655092" y="157780"/>
                </a:cubicBezTo>
                <a:cubicBezTo>
                  <a:pt x="651797" y="143777"/>
                  <a:pt x="624321" y="133961"/>
                  <a:pt x="614149" y="144133"/>
                </a:cubicBezTo>
                <a:cubicBezTo>
                  <a:pt x="593804" y="164478"/>
                  <a:pt x="593831" y="198106"/>
                  <a:pt x="586853" y="226019"/>
                </a:cubicBezTo>
                <a:cubicBezTo>
                  <a:pt x="582304" y="244216"/>
                  <a:pt x="578596" y="262644"/>
                  <a:pt x="573206" y="280610"/>
                </a:cubicBezTo>
                <a:cubicBezTo>
                  <a:pt x="573200" y="280632"/>
                  <a:pt x="539090" y="382957"/>
                  <a:pt x="532262" y="403440"/>
                </a:cubicBezTo>
                <a:lnTo>
                  <a:pt x="491319" y="526270"/>
                </a:lnTo>
                <a:cubicBezTo>
                  <a:pt x="482221" y="512622"/>
                  <a:pt x="466058" y="501603"/>
                  <a:pt x="464024" y="485327"/>
                </a:cubicBezTo>
                <a:cubicBezTo>
                  <a:pt x="452161" y="390423"/>
                  <a:pt x="462239" y="293628"/>
                  <a:pt x="450376" y="198724"/>
                </a:cubicBezTo>
                <a:cubicBezTo>
                  <a:pt x="448341" y="182448"/>
                  <a:pt x="435888" y="168027"/>
                  <a:pt x="423080" y="157780"/>
                </a:cubicBezTo>
                <a:cubicBezTo>
                  <a:pt x="411847" y="148793"/>
                  <a:pt x="395785" y="148682"/>
                  <a:pt x="382137" y="144133"/>
                </a:cubicBezTo>
                <a:cubicBezTo>
                  <a:pt x="377588" y="157781"/>
                  <a:pt x="371978" y="171120"/>
                  <a:pt x="368489" y="185076"/>
                </a:cubicBezTo>
                <a:cubicBezTo>
                  <a:pt x="362863" y="207580"/>
                  <a:pt x="362986" y="231595"/>
                  <a:pt x="354841" y="253315"/>
                </a:cubicBezTo>
                <a:cubicBezTo>
                  <a:pt x="340979" y="290281"/>
                  <a:pt x="310740" y="306237"/>
                  <a:pt x="286603" y="335201"/>
                </a:cubicBezTo>
                <a:cubicBezTo>
                  <a:pt x="237713" y="393870"/>
                  <a:pt x="276435" y="355537"/>
                  <a:pt x="245659" y="417088"/>
                </a:cubicBezTo>
                <a:cubicBezTo>
                  <a:pt x="238324" y="431759"/>
                  <a:pt x="227462" y="444383"/>
                  <a:pt x="218364" y="458031"/>
                </a:cubicBezTo>
                <a:cubicBezTo>
                  <a:pt x="184913" y="357679"/>
                  <a:pt x="215355" y="459755"/>
                  <a:pt x="191068" y="253315"/>
                </a:cubicBezTo>
                <a:cubicBezTo>
                  <a:pt x="187217" y="220578"/>
                  <a:pt x="172152" y="164000"/>
                  <a:pt x="163773" y="130485"/>
                </a:cubicBezTo>
                <a:cubicBezTo>
                  <a:pt x="154674" y="144133"/>
                  <a:pt x="143812" y="156757"/>
                  <a:pt x="136477" y="171428"/>
                </a:cubicBezTo>
                <a:cubicBezTo>
                  <a:pt x="130043" y="184295"/>
                  <a:pt x="133002" y="202199"/>
                  <a:pt x="122830" y="212371"/>
                </a:cubicBezTo>
                <a:cubicBezTo>
                  <a:pt x="112657" y="222544"/>
                  <a:pt x="95534" y="221470"/>
                  <a:pt x="81886" y="226019"/>
                </a:cubicBezTo>
                <a:cubicBezTo>
                  <a:pt x="66686" y="180419"/>
                  <a:pt x="66017" y="181903"/>
                  <a:pt x="54591" y="130485"/>
                </a:cubicBezTo>
                <a:cubicBezTo>
                  <a:pt x="37552" y="53808"/>
                  <a:pt x="57936" y="79239"/>
                  <a:pt x="27295" y="48598"/>
                </a:cubicBezTo>
              </a:path>
            </a:pathLst>
          </a:custGeom>
          <a:solidFill>
            <a:schemeClr val="accent6">
              <a:lumMod val="40000"/>
              <a:lumOff val="6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32" name="Freihandform 31"/>
          <p:cNvSpPr/>
          <p:nvPr/>
        </p:nvSpPr>
        <p:spPr>
          <a:xfrm>
            <a:off x="7383265" y="2045338"/>
            <a:ext cx="18201" cy="70065"/>
          </a:xfrm>
          <a:custGeom>
            <a:avLst/>
            <a:gdLst>
              <a:gd name="connsiteX0" fmla="*/ 174 w 18201"/>
              <a:gd name="connsiteY0" fmla="*/ 70065 h 70065"/>
              <a:gd name="connsiteX1" fmla="*/ 13822 w 18201"/>
              <a:gd name="connsiteY1" fmla="*/ 1826 h 70065"/>
              <a:gd name="connsiteX2" fmla="*/ 174 w 18201"/>
              <a:gd name="connsiteY2" fmla="*/ 70065 h 70065"/>
            </a:gdLst>
            <a:ahLst/>
            <a:cxnLst>
              <a:cxn ang="0">
                <a:pos x="connsiteX0" y="connsiteY0"/>
              </a:cxn>
              <a:cxn ang="0">
                <a:pos x="connsiteX1" y="connsiteY1"/>
              </a:cxn>
              <a:cxn ang="0">
                <a:pos x="connsiteX2" y="connsiteY2"/>
              </a:cxn>
            </a:cxnLst>
            <a:rect l="l" t="t" r="r" b="b"/>
            <a:pathLst>
              <a:path w="18201" h="70065">
                <a:moveTo>
                  <a:pt x="174" y="70065"/>
                </a:moveTo>
                <a:cubicBezTo>
                  <a:pt x="174" y="70065"/>
                  <a:pt x="-2580" y="18229"/>
                  <a:pt x="13822" y="1826"/>
                </a:cubicBezTo>
                <a:cubicBezTo>
                  <a:pt x="28908" y="-13260"/>
                  <a:pt x="174" y="70065"/>
                  <a:pt x="174" y="70065"/>
                </a:cubicBezTo>
                <a:close/>
              </a:path>
            </a:pathLst>
          </a:cu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33" name="Freihandform 32"/>
          <p:cNvSpPr/>
          <p:nvPr/>
        </p:nvSpPr>
        <p:spPr>
          <a:xfrm>
            <a:off x="7792872" y="1937982"/>
            <a:ext cx="127860" cy="177421"/>
          </a:xfrm>
          <a:custGeom>
            <a:avLst/>
            <a:gdLst>
              <a:gd name="connsiteX0" fmla="*/ 0 w 127860"/>
              <a:gd name="connsiteY0" fmla="*/ 150125 h 177421"/>
              <a:gd name="connsiteX1" fmla="*/ 27295 w 127860"/>
              <a:gd name="connsiteY1" fmla="*/ 54591 h 177421"/>
              <a:gd name="connsiteX2" fmla="*/ 40943 w 127860"/>
              <a:gd name="connsiteY2" fmla="*/ 13648 h 177421"/>
              <a:gd name="connsiteX3" fmla="*/ 81886 w 127860"/>
              <a:gd name="connsiteY3" fmla="*/ 0 h 177421"/>
              <a:gd name="connsiteX4" fmla="*/ 122829 w 127860"/>
              <a:gd name="connsiteY4" fmla="*/ 150125 h 177421"/>
              <a:gd name="connsiteX5" fmla="*/ 81886 w 127860"/>
              <a:gd name="connsiteY5" fmla="*/ 177421 h 177421"/>
              <a:gd name="connsiteX6" fmla="*/ 0 w 127860"/>
              <a:gd name="connsiteY6" fmla="*/ 150125 h 177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7860" h="177421">
                <a:moveTo>
                  <a:pt x="0" y="150125"/>
                </a:moveTo>
                <a:cubicBezTo>
                  <a:pt x="9098" y="118280"/>
                  <a:pt x="17778" y="86313"/>
                  <a:pt x="27295" y="54591"/>
                </a:cubicBezTo>
                <a:cubicBezTo>
                  <a:pt x="31429" y="40812"/>
                  <a:pt x="30771" y="23820"/>
                  <a:pt x="40943" y="13648"/>
                </a:cubicBezTo>
                <a:cubicBezTo>
                  <a:pt x="51115" y="3476"/>
                  <a:pt x="68238" y="4549"/>
                  <a:pt x="81886" y="0"/>
                </a:cubicBezTo>
                <a:cubicBezTo>
                  <a:pt x="115501" y="50421"/>
                  <a:pt x="138512" y="71712"/>
                  <a:pt x="122829" y="150125"/>
                </a:cubicBezTo>
                <a:cubicBezTo>
                  <a:pt x="119612" y="166209"/>
                  <a:pt x="95534" y="168322"/>
                  <a:pt x="81886" y="177421"/>
                </a:cubicBezTo>
                <a:lnTo>
                  <a:pt x="0" y="150125"/>
                </a:lnTo>
                <a:close/>
              </a:path>
            </a:pathLst>
          </a:cu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34" name="Freihandform 33"/>
          <p:cNvSpPr/>
          <p:nvPr/>
        </p:nvSpPr>
        <p:spPr>
          <a:xfrm>
            <a:off x="7692668" y="2123848"/>
            <a:ext cx="86556" cy="104674"/>
          </a:xfrm>
          <a:custGeom>
            <a:avLst/>
            <a:gdLst>
              <a:gd name="connsiteX0" fmla="*/ 4669 w 86556"/>
              <a:gd name="connsiteY0" fmla="*/ 5203 h 104674"/>
              <a:gd name="connsiteX1" fmla="*/ 18317 w 86556"/>
              <a:gd name="connsiteY1" fmla="*/ 87089 h 104674"/>
              <a:gd name="connsiteX2" fmla="*/ 59260 w 86556"/>
              <a:gd name="connsiteY2" fmla="*/ 100737 h 104674"/>
              <a:gd name="connsiteX3" fmla="*/ 86556 w 86556"/>
              <a:gd name="connsiteY3" fmla="*/ 18851 h 104674"/>
              <a:gd name="connsiteX4" fmla="*/ 4669 w 86556"/>
              <a:gd name="connsiteY4" fmla="*/ 5203 h 1046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556" h="104674">
                <a:moveTo>
                  <a:pt x="4669" y="5203"/>
                </a:moveTo>
                <a:cubicBezTo>
                  <a:pt x="-6704" y="16576"/>
                  <a:pt x="4588" y="63063"/>
                  <a:pt x="18317" y="87089"/>
                </a:cubicBezTo>
                <a:cubicBezTo>
                  <a:pt x="25454" y="99579"/>
                  <a:pt x="49088" y="110909"/>
                  <a:pt x="59260" y="100737"/>
                </a:cubicBezTo>
                <a:cubicBezTo>
                  <a:pt x="79605" y="80392"/>
                  <a:pt x="86556" y="18851"/>
                  <a:pt x="86556" y="18851"/>
                </a:cubicBezTo>
                <a:cubicBezTo>
                  <a:pt x="36981" y="2326"/>
                  <a:pt x="16042" y="-6170"/>
                  <a:pt x="4669" y="5203"/>
                </a:cubicBez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35" name="Freihandform 34"/>
          <p:cNvSpPr/>
          <p:nvPr/>
        </p:nvSpPr>
        <p:spPr>
          <a:xfrm>
            <a:off x="8281933" y="1760561"/>
            <a:ext cx="542899" cy="353559"/>
          </a:xfrm>
          <a:custGeom>
            <a:avLst/>
            <a:gdLst>
              <a:gd name="connsiteX0" fmla="*/ 2258 w 542899"/>
              <a:gd name="connsiteY0" fmla="*/ 341194 h 353559"/>
              <a:gd name="connsiteX1" fmla="*/ 70497 w 542899"/>
              <a:gd name="connsiteY1" fmla="*/ 163773 h 353559"/>
              <a:gd name="connsiteX2" fmla="*/ 84145 w 542899"/>
              <a:gd name="connsiteY2" fmla="*/ 122830 h 353559"/>
              <a:gd name="connsiteX3" fmla="*/ 111440 w 542899"/>
              <a:gd name="connsiteY3" fmla="*/ 81887 h 353559"/>
              <a:gd name="connsiteX4" fmla="*/ 125088 w 542899"/>
              <a:gd name="connsiteY4" fmla="*/ 40943 h 353559"/>
              <a:gd name="connsiteX5" fmla="*/ 206974 w 542899"/>
              <a:gd name="connsiteY5" fmla="*/ 0 h 353559"/>
              <a:gd name="connsiteX6" fmla="*/ 261566 w 542899"/>
              <a:gd name="connsiteY6" fmla="*/ 150126 h 353559"/>
              <a:gd name="connsiteX7" fmla="*/ 316157 w 542899"/>
              <a:gd name="connsiteY7" fmla="*/ 232012 h 353559"/>
              <a:gd name="connsiteX8" fmla="*/ 370748 w 542899"/>
              <a:gd name="connsiteY8" fmla="*/ 300251 h 353559"/>
              <a:gd name="connsiteX9" fmla="*/ 411691 w 542899"/>
              <a:gd name="connsiteY9" fmla="*/ 286603 h 353559"/>
              <a:gd name="connsiteX10" fmla="*/ 411691 w 542899"/>
              <a:gd name="connsiteY10" fmla="*/ 204717 h 353559"/>
              <a:gd name="connsiteX11" fmla="*/ 466282 w 542899"/>
              <a:gd name="connsiteY11" fmla="*/ 191069 h 353559"/>
              <a:gd name="connsiteX12" fmla="*/ 507225 w 542899"/>
              <a:gd name="connsiteY12" fmla="*/ 204717 h 353559"/>
              <a:gd name="connsiteX13" fmla="*/ 520873 w 542899"/>
              <a:gd name="connsiteY13" fmla="*/ 245660 h 353559"/>
              <a:gd name="connsiteX14" fmla="*/ 534521 w 542899"/>
              <a:gd name="connsiteY14" fmla="*/ 341194 h 353559"/>
              <a:gd name="connsiteX15" fmla="*/ 438986 w 542899"/>
              <a:gd name="connsiteY15" fmla="*/ 327546 h 353559"/>
              <a:gd name="connsiteX16" fmla="*/ 357100 w 542899"/>
              <a:gd name="connsiteY16" fmla="*/ 300251 h 353559"/>
              <a:gd name="connsiteX17" fmla="*/ 398043 w 542899"/>
              <a:gd name="connsiteY17" fmla="*/ 313899 h 353559"/>
              <a:gd name="connsiteX18" fmla="*/ 357100 w 542899"/>
              <a:gd name="connsiteY18" fmla="*/ 341194 h 353559"/>
              <a:gd name="connsiteX19" fmla="*/ 206974 w 542899"/>
              <a:gd name="connsiteY19" fmla="*/ 313899 h 353559"/>
              <a:gd name="connsiteX20" fmla="*/ 84145 w 542899"/>
              <a:gd name="connsiteY20" fmla="*/ 327546 h 353559"/>
              <a:gd name="connsiteX21" fmla="*/ 2258 w 542899"/>
              <a:gd name="connsiteY21" fmla="*/ 341194 h 353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42899" h="353559">
                <a:moveTo>
                  <a:pt x="2258" y="341194"/>
                </a:moveTo>
                <a:cubicBezTo>
                  <a:pt x="-17" y="313898"/>
                  <a:pt x="48248" y="223102"/>
                  <a:pt x="70497" y="163773"/>
                </a:cubicBezTo>
                <a:cubicBezTo>
                  <a:pt x="75548" y="150303"/>
                  <a:pt x="77711" y="135697"/>
                  <a:pt x="84145" y="122830"/>
                </a:cubicBezTo>
                <a:cubicBezTo>
                  <a:pt x="91480" y="108159"/>
                  <a:pt x="104105" y="96558"/>
                  <a:pt x="111440" y="81887"/>
                </a:cubicBezTo>
                <a:cubicBezTo>
                  <a:pt x="117874" y="69020"/>
                  <a:pt x="116101" y="52177"/>
                  <a:pt x="125088" y="40943"/>
                </a:cubicBezTo>
                <a:cubicBezTo>
                  <a:pt x="144328" y="16893"/>
                  <a:pt x="180003" y="8990"/>
                  <a:pt x="206974" y="0"/>
                </a:cubicBezTo>
                <a:cubicBezTo>
                  <a:pt x="298023" y="60699"/>
                  <a:pt x="206354" y="-15508"/>
                  <a:pt x="261566" y="150126"/>
                </a:cubicBezTo>
                <a:cubicBezTo>
                  <a:pt x="271940" y="181248"/>
                  <a:pt x="316157" y="232012"/>
                  <a:pt x="316157" y="232012"/>
                </a:cubicBezTo>
                <a:cubicBezTo>
                  <a:pt x="326802" y="263948"/>
                  <a:pt x="327171" y="292988"/>
                  <a:pt x="370748" y="300251"/>
                </a:cubicBezTo>
                <a:cubicBezTo>
                  <a:pt x="384938" y="302616"/>
                  <a:pt x="398043" y="291152"/>
                  <a:pt x="411691" y="286603"/>
                </a:cubicBezTo>
                <a:cubicBezTo>
                  <a:pt x="404029" y="263617"/>
                  <a:pt x="382958" y="227703"/>
                  <a:pt x="411691" y="204717"/>
                </a:cubicBezTo>
                <a:cubicBezTo>
                  <a:pt x="426338" y="193000"/>
                  <a:pt x="448085" y="195618"/>
                  <a:pt x="466282" y="191069"/>
                </a:cubicBezTo>
                <a:cubicBezTo>
                  <a:pt x="479930" y="195618"/>
                  <a:pt x="497053" y="194545"/>
                  <a:pt x="507225" y="204717"/>
                </a:cubicBezTo>
                <a:cubicBezTo>
                  <a:pt x="517397" y="214889"/>
                  <a:pt x="518052" y="231553"/>
                  <a:pt x="520873" y="245660"/>
                </a:cubicBezTo>
                <a:cubicBezTo>
                  <a:pt x="527182" y="277203"/>
                  <a:pt x="557267" y="318448"/>
                  <a:pt x="534521" y="341194"/>
                </a:cubicBezTo>
                <a:cubicBezTo>
                  <a:pt x="511774" y="363940"/>
                  <a:pt x="470831" y="332095"/>
                  <a:pt x="438986" y="327546"/>
                </a:cubicBezTo>
                <a:lnTo>
                  <a:pt x="357100" y="300251"/>
                </a:lnTo>
                <a:lnTo>
                  <a:pt x="398043" y="313899"/>
                </a:lnTo>
                <a:cubicBezTo>
                  <a:pt x="384395" y="322997"/>
                  <a:pt x="373435" y="339709"/>
                  <a:pt x="357100" y="341194"/>
                </a:cubicBezTo>
                <a:cubicBezTo>
                  <a:pt x="296477" y="346705"/>
                  <a:pt x="258067" y="330929"/>
                  <a:pt x="206974" y="313899"/>
                </a:cubicBezTo>
                <a:cubicBezTo>
                  <a:pt x="166031" y="318448"/>
                  <a:pt x="124861" y="321282"/>
                  <a:pt x="84145" y="327546"/>
                </a:cubicBezTo>
                <a:cubicBezTo>
                  <a:pt x="-26085" y="344504"/>
                  <a:pt x="4533" y="368490"/>
                  <a:pt x="2258" y="341194"/>
                </a:cubicBezTo>
                <a:close/>
              </a:path>
            </a:pathLst>
          </a:cu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36" name="Freihandform 35"/>
          <p:cNvSpPr/>
          <p:nvPr/>
        </p:nvSpPr>
        <p:spPr>
          <a:xfrm>
            <a:off x="8911737" y="1842448"/>
            <a:ext cx="250279" cy="275084"/>
          </a:xfrm>
          <a:custGeom>
            <a:avLst/>
            <a:gdLst>
              <a:gd name="connsiteX0" fmla="*/ 13899 w 250279"/>
              <a:gd name="connsiteY0" fmla="*/ 272955 h 275084"/>
              <a:gd name="connsiteX1" fmla="*/ 27547 w 250279"/>
              <a:gd name="connsiteY1" fmla="*/ 191068 h 275084"/>
              <a:gd name="connsiteX2" fmla="*/ 41194 w 250279"/>
              <a:gd name="connsiteY2" fmla="*/ 81886 h 275084"/>
              <a:gd name="connsiteX3" fmla="*/ 68490 w 250279"/>
              <a:gd name="connsiteY3" fmla="*/ 40943 h 275084"/>
              <a:gd name="connsiteX4" fmla="*/ 82138 w 250279"/>
              <a:gd name="connsiteY4" fmla="*/ 0 h 275084"/>
              <a:gd name="connsiteX5" fmla="*/ 177672 w 250279"/>
              <a:gd name="connsiteY5" fmla="*/ 13648 h 275084"/>
              <a:gd name="connsiteX6" fmla="*/ 204967 w 250279"/>
              <a:gd name="connsiteY6" fmla="*/ 95534 h 275084"/>
              <a:gd name="connsiteX7" fmla="*/ 232263 w 250279"/>
              <a:gd name="connsiteY7" fmla="*/ 204716 h 275084"/>
              <a:gd name="connsiteX8" fmla="*/ 245911 w 250279"/>
              <a:gd name="connsiteY8" fmla="*/ 245659 h 275084"/>
              <a:gd name="connsiteX9" fmla="*/ 13899 w 250279"/>
              <a:gd name="connsiteY9" fmla="*/ 272955 h 275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0279" h="275084">
                <a:moveTo>
                  <a:pt x="13899" y="272955"/>
                </a:moveTo>
                <a:cubicBezTo>
                  <a:pt x="-22495" y="263857"/>
                  <a:pt x="23634" y="218462"/>
                  <a:pt x="27547" y="191068"/>
                </a:cubicBezTo>
                <a:cubicBezTo>
                  <a:pt x="32734" y="154759"/>
                  <a:pt x="31544" y="117271"/>
                  <a:pt x="41194" y="81886"/>
                </a:cubicBezTo>
                <a:cubicBezTo>
                  <a:pt x="45510" y="66061"/>
                  <a:pt x="61154" y="55614"/>
                  <a:pt x="68490" y="40943"/>
                </a:cubicBezTo>
                <a:cubicBezTo>
                  <a:pt x="74924" y="28076"/>
                  <a:pt x="77589" y="13648"/>
                  <a:pt x="82138" y="0"/>
                </a:cubicBezTo>
                <a:cubicBezTo>
                  <a:pt x="113983" y="4549"/>
                  <a:pt x="152280" y="-6101"/>
                  <a:pt x="177672" y="13648"/>
                </a:cubicBezTo>
                <a:cubicBezTo>
                  <a:pt x="200383" y="31312"/>
                  <a:pt x="195869" y="68239"/>
                  <a:pt x="204967" y="95534"/>
                </a:cubicBezTo>
                <a:cubicBezTo>
                  <a:pt x="236167" y="189133"/>
                  <a:pt x="199321" y="72949"/>
                  <a:pt x="232263" y="204716"/>
                </a:cubicBezTo>
                <a:cubicBezTo>
                  <a:pt x="235752" y="218672"/>
                  <a:pt x="260018" y="242838"/>
                  <a:pt x="245911" y="245659"/>
                </a:cubicBezTo>
                <a:cubicBezTo>
                  <a:pt x="174536" y="259934"/>
                  <a:pt x="50293" y="282053"/>
                  <a:pt x="13899" y="272955"/>
                </a:cubicBezTo>
                <a:close/>
              </a:path>
            </a:pathLst>
          </a:custGeom>
          <a:solidFill>
            <a:srgbClr val="7030A0">
              <a:alpha val="47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37" name="Freihandform 36"/>
          <p:cNvSpPr/>
          <p:nvPr/>
        </p:nvSpPr>
        <p:spPr>
          <a:xfrm>
            <a:off x="9271635" y="1910687"/>
            <a:ext cx="243273" cy="195364"/>
          </a:xfrm>
          <a:custGeom>
            <a:avLst/>
            <a:gdLst>
              <a:gd name="connsiteX0" fmla="*/ 8843 w 243273"/>
              <a:gd name="connsiteY0" fmla="*/ 191068 h 195364"/>
              <a:gd name="connsiteX1" fmla="*/ 22490 w 243273"/>
              <a:gd name="connsiteY1" fmla="*/ 54591 h 195364"/>
              <a:gd name="connsiteX2" fmla="*/ 118025 w 243273"/>
              <a:gd name="connsiteY2" fmla="*/ 40943 h 195364"/>
              <a:gd name="connsiteX3" fmla="*/ 104377 w 243273"/>
              <a:gd name="connsiteY3" fmla="*/ 0 h 195364"/>
              <a:gd name="connsiteX4" fmla="*/ 145320 w 243273"/>
              <a:gd name="connsiteY4" fmla="*/ 40943 h 195364"/>
              <a:gd name="connsiteX5" fmla="*/ 186264 w 243273"/>
              <a:gd name="connsiteY5" fmla="*/ 68238 h 195364"/>
              <a:gd name="connsiteX6" fmla="*/ 199911 w 243273"/>
              <a:gd name="connsiteY6" fmla="*/ 177420 h 195364"/>
              <a:gd name="connsiteX7" fmla="*/ 104377 w 243273"/>
              <a:gd name="connsiteY7" fmla="*/ 163773 h 195364"/>
              <a:gd name="connsiteX8" fmla="*/ 8843 w 243273"/>
              <a:gd name="connsiteY8" fmla="*/ 191068 h 195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3273" h="195364">
                <a:moveTo>
                  <a:pt x="8843" y="191068"/>
                </a:moveTo>
                <a:cubicBezTo>
                  <a:pt x="-4805" y="172871"/>
                  <a:pt x="-4401" y="91566"/>
                  <a:pt x="22490" y="54591"/>
                </a:cubicBezTo>
                <a:cubicBezTo>
                  <a:pt x="41411" y="28575"/>
                  <a:pt x="91259" y="58787"/>
                  <a:pt x="118025" y="40943"/>
                </a:cubicBezTo>
                <a:cubicBezTo>
                  <a:pt x="129995" y="32963"/>
                  <a:pt x="89991" y="0"/>
                  <a:pt x="104377" y="0"/>
                </a:cubicBezTo>
                <a:cubicBezTo>
                  <a:pt x="123678" y="0"/>
                  <a:pt x="130493" y="28587"/>
                  <a:pt x="145320" y="40943"/>
                </a:cubicBezTo>
                <a:cubicBezTo>
                  <a:pt x="157921" y="51444"/>
                  <a:pt x="172616" y="59140"/>
                  <a:pt x="186264" y="68238"/>
                </a:cubicBezTo>
                <a:cubicBezTo>
                  <a:pt x="249954" y="163773"/>
                  <a:pt x="268151" y="131928"/>
                  <a:pt x="199911" y="177420"/>
                </a:cubicBezTo>
                <a:cubicBezTo>
                  <a:pt x="168066" y="172871"/>
                  <a:pt x="136545" y="163773"/>
                  <a:pt x="104377" y="163773"/>
                </a:cubicBezTo>
                <a:cubicBezTo>
                  <a:pt x="72209" y="163773"/>
                  <a:pt x="22491" y="209265"/>
                  <a:pt x="8843" y="191068"/>
                </a:cubicBez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38" name="Freihandform 37"/>
          <p:cNvSpPr/>
          <p:nvPr/>
        </p:nvSpPr>
        <p:spPr>
          <a:xfrm>
            <a:off x="9518857" y="2112168"/>
            <a:ext cx="89167" cy="98769"/>
          </a:xfrm>
          <a:custGeom>
            <a:avLst/>
            <a:gdLst>
              <a:gd name="connsiteX0" fmla="*/ 89167 w 89167"/>
              <a:gd name="connsiteY0" fmla="*/ 3235 h 98769"/>
              <a:gd name="connsiteX1" fmla="*/ 7280 w 89167"/>
              <a:gd name="connsiteY1" fmla="*/ 44178 h 98769"/>
              <a:gd name="connsiteX2" fmla="*/ 61871 w 89167"/>
              <a:gd name="connsiteY2" fmla="*/ 98769 h 98769"/>
              <a:gd name="connsiteX3" fmla="*/ 61871 w 89167"/>
              <a:gd name="connsiteY3" fmla="*/ 3235 h 98769"/>
              <a:gd name="connsiteX4" fmla="*/ 34576 w 89167"/>
              <a:gd name="connsiteY4" fmla="*/ 3235 h 987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167" h="98769">
                <a:moveTo>
                  <a:pt x="89167" y="3235"/>
                </a:moveTo>
                <a:cubicBezTo>
                  <a:pt x="61871" y="16883"/>
                  <a:pt x="26817" y="20734"/>
                  <a:pt x="7280" y="44178"/>
                </a:cubicBezTo>
                <a:cubicBezTo>
                  <a:pt x="-24368" y="82155"/>
                  <a:pt x="57123" y="97187"/>
                  <a:pt x="61871" y="98769"/>
                </a:cubicBezTo>
                <a:cubicBezTo>
                  <a:pt x="73362" y="64296"/>
                  <a:pt x="89554" y="40146"/>
                  <a:pt x="61871" y="3235"/>
                </a:cubicBezTo>
                <a:cubicBezTo>
                  <a:pt x="56412" y="-4044"/>
                  <a:pt x="43674" y="3235"/>
                  <a:pt x="34576" y="3235"/>
                </a:cubicBezTo>
              </a:path>
            </a:pathLst>
          </a:cu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39" name="Freihandform 38"/>
          <p:cNvSpPr/>
          <p:nvPr/>
        </p:nvSpPr>
        <p:spPr>
          <a:xfrm>
            <a:off x="7874758" y="2100976"/>
            <a:ext cx="96054" cy="123609"/>
          </a:xfrm>
          <a:custGeom>
            <a:avLst/>
            <a:gdLst>
              <a:gd name="connsiteX0" fmla="*/ 95535 w 96054"/>
              <a:gd name="connsiteY0" fmla="*/ 28075 h 123609"/>
              <a:gd name="connsiteX1" fmla="*/ 40943 w 96054"/>
              <a:gd name="connsiteY1" fmla="*/ 123609 h 123609"/>
              <a:gd name="connsiteX2" fmla="*/ 0 w 96054"/>
              <a:gd name="connsiteY2" fmla="*/ 109961 h 123609"/>
              <a:gd name="connsiteX3" fmla="*/ 68239 w 96054"/>
              <a:gd name="connsiteY3" fmla="*/ 779 h 123609"/>
              <a:gd name="connsiteX4" fmla="*/ 95535 w 96054"/>
              <a:gd name="connsiteY4" fmla="*/ 28075 h 1236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054" h="123609">
                <a:moveTo>
                  <a:pt x="95535" y="28075"/>
                </a:moveTo>
                <a:cubicBezTo>
                  <a:pt x="90986" y="48547"/>
                  <a:pt x="104406" y="123609"/>
                  <a:pt x="40943" y="123609"/>
                </a:cubicBezTo>
                <a:cubicBezTo>
                  <a:pt x="26557" y="123609"/>
                  <a:pt x="13648" y="114510"/>
                  <a:pt x="0" y="109961"/>
                </a:cubicBezTo>
                <a:cubicBezTo>
                  <a:pt x="36698" y="-131"/>
                  <a:pt x="953" y="51244"/>
                  <a:pt x="68239" y="779"/>
                </a:cubicBezTo>
                <a:cubicBezTo>
                  <a:pt x="73386" y="-3081"/>
                  <a:pt x="100084" y="7603"/>
                  <a:pt x="95535" y="28075"/>
                </a:cubicBezTo>
                <a:close/>
              </a:path>
            </a:pathLst>
          </a:cu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40" name="Freihandform 39"/>
          <p:cNvSpPr/>
          <p:nvPr/>
        </p:nvSpPr>
        <p:spPr>
          <a:xfrm>
            <a:off x="7404486" y="2086818"/>
            <a:ext cx="115430" cy="159780"/>
          </a:xfrm>
          <a:custGeom>
            <a:avLst/>
            <a:gdLst>
              <a:gd name="connsiteX0" fmla="*/ 6248 w 115430"/>
              <a:gd name="connsiteY0" fmla="*/ 28585 h 159780"/>
              <a:gd name="connsiteX1" fmla="*/ 19896 w 115430"/>
              <a:gd name="connsiteY1" fmla="*/ 151415 h 159780"/>
              <a:gd name="connsiteX2" fmla="*/ 88135 w 115430"/>
              <a:gd name="connsiteY2" fmla="*/ 137767 h 159780"/>
              <a:gd name="connsiteX3" fmla="*/ 101783 w 115430"/>
              <a:gd name="connsiteY3" fmla="*/ 69528 h 159780"/>
              <a:gd name="connsiteX4" fmla="*/ 115430 w 115430"/>
              <a:gd name="connsiteY4" fmla="*/ 28585 h 159780"/>
              <a:gd name="connsiteX5" fmla="*/ 74487 w 115430"/>
              <a:gd name="connsiteY5" fmla="*/ 1289 h 159780"/>
              <a:gd name="connsiteX6" fmla="*/ 6248 w 115430"/>
              <a:gd name="connsiteY6" fmla="*/ 28585 h 159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5430" h="159780">
                <a:moveTo>
                  <a:pt x="6248" y="28585"/>
                </a:moveTo>
                <a:cubicBezTo>
                  <a:pt x="-2850" y="53606"/>
                  <a:pt x="-4821" y="118459"/>
                  <a:pt x="19896" y="151415"/>
                </a:cubicBezTo>
                <a:cubicBezTo>
                  <a:pt x="33814" y="169972"/>
                  <a:pt x="71732" y="154170"/>
                  <a:pt x="88135" y="137767"/>
                </a:cubicBezTo>
                <a:cubicBezTo>
                  <a:pt x="104538" y="121364"/>
                  <a:pt x="96157" y="92032"/>
                  <a:pt x="101783" y="69528"/>
                </a:cubicBezTo>
                <a:cubicBezTo>
                  <a:pt x="105272" y="55572"/>
                  <a:pt x="110881" y="42233"/>
                  <a:pt x="115430" y="28585"/>
                </a:cubicBezTo>
                <a:cubicBezTo>
                  <a:pt x="101782" y="19486"/>
                  <a:pt x="90666" y="3986"/>
                  <a:pt x="74487" y="1289"/>
                </a:cubicBezTo>
                <a:cubicBezTo>
                  <a:pt x="47604" y="-3192"/>
                  <a:pt x="15346" y="3564"/>
                  <a:pt x="6248" y="28585"/>
                </a:cubicBezTo>
                <a:close/>
              </a:path>
            </a:pathLst>
          </a:cu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41" name="Freihandform 40"/>
          <p:cNvSpPr/>
          <p:nvPr/>
        </p:nvSpPr>
        <p:spPr>
          <a:xfrm>
            <a:off x="8093122" y="1977450"/>
            <a:ext cx="150126" cy="151601"/>
          </a:xfrm>
          <a:custGeom>
            <a:avLst/>
            <a:gdLst>
              <a:gd name="connsiteX0" fmla="*/ 0 w 150126"/>
              <a:gd name="connsiteY0" fmla="*/ 137953 h 151601"/>
              <a:gd name="connsiteX1" fmla="*/ 68239 w 150126"/>
              <a:gd name="connsiteY1" fmla="*/ 69714 h 151601"/>
              <a:gd name="connsiteX2" fmla="*/ 81887 w 150126"/>
              <a:gd name="connsiteY2" fmla="*/ 1475 h 151601"/>
              <a:gd name="connsiteX3" fmla="*/ 109182 w 150126"/>
              <a:gd name="connsiteY3" fmla="*/ 42419 h 151601"/>
              <a:gd name="connsiteX4" fmla="*/ 150126 w 150126"/>
              <a:gd name="connsiteY4" fmla="*/ 124305 h 151601"/>
              <a:gd name="connsiteX5" fmla="*/ 109182 w 150126"/>
              <a:gd name="connsiteY5" fmla="*/ 151601 h 151601"/>
              <a:gd name="connsiteX6" fmla="*/ 27296 w 150126"/>
              <a:gd name="connsiteY6" fmla="*/ 124305 h 151601"/>
              <a:gd name="connsiteX7" fmla="*/ 0 w 150126"/>
              <a:gd name="connsiteY7" fmla="*/ 137953 h 151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0126" h="151601">
                <a:moveTo>
                  <a:pt x="0" y="137953"/>
                </a:moveTo>
                <a:cubicBezTo>
                  <a:pt x="22746" y="115207"/>
                  <a:pt x="51689" y="97298"/>
                  <a:pt x="68239" y="69714"/>
                </a:cubicBezTo>
                <a:cubicBezTo>
                  <a:pt x="80174" y="49823"/>
                  <a:pt x="62586" y="14342"/>
                  <a:pt x="81887" y="1475"/>
                </a:cubicBezTo>
                <a:cubicBezTo>
                  <a:pt x="95535" y="-7623"/>
                  <a:pt x="101847" y="27748"/>
                  <a:pt x="109182" y="42419"/>
                </a:cubicBezTo>
                <a:cubicBezTo>
                  <a:pt x="165679" y="155414"/>
                  <a:pt x="71909" y="6982"/>
                  <a:pt x="150126" y="124305"/>
                </a:cubicBezTo>
                <a:cubicBezTo>
                  <a:pt x="136478" y="133404"/>
                  <a:pt x="125585" y="151601"/>
                  <a:pt x="109182" y="151601"/>
                </a:cubicBezTo>
                <a:cubicBezTo>
                  <a:pt x="80410" y="151601"/>
                  <a:pt x="56068" y="124305"/>
                  <a:pt x="27296" y="124305"/>
                </a:cubicBezTo>
                <a:lnTo>
                  <a:pt x="0" y="137953"/>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42" name="Freihandform 41"/>
          <p:cNvSpPr/>
          <p:nvPr/>
        </p:nvSpPr>
        <p:spPr>
          <a:xfrm>
            <a:off x="9635319" y="1897039"/>
            <a:ext cx="1162451" cy="232012"/>
          </a:xfrm>
          <a:custGeom>
            <a:avLst/>
            <a:gdLst>
              <a:gd name="connsiteX0" fmla="*/ 0 w 1162451"/>
              <a:gd name="connsiteY0" fmla="*/ 204716 h 232012"/>
              <a:gd name="connsiteX1" fmla="*/ 13648 w 1162451"/>
              <a:gd name="connsiteY1" fmla="*/ 136477 h 232012"/>
              <a:gd name="connsiteX2" fmla="*/ 54591 w 1162451"/>
              <a:gd name="connsiteY2" fmla="*/ 95534 h 232012"/>
              <a:gd name="connsiteX3" fmla="*/ 136478 w 1162451"/>
              <a:gd name="connsiteY3" fmla="*/ 40943 h 232012"/>
              <a:gd name="connsiteX4" fmla="*/ 218365 w 1162451"/>
              <a:gd name="connsiteY4" fmla="*/ 0 h 232012"/>
              <a:gd name="connsiteX5" fmla="*/ 286603 w 1162451"/>
              <a:gd name="connsiteY5" fmla="*/ 13648 h 232012"/>
              <a:gd name="connsiteX6" fmla="*/ 368490 w 1162451"/>
              <a:gd name="connsiteY6" fmla="*/ 81886 h 232012"/>
              <a:gd name="connsiteX7" fmla="*/ 518615 w 1162451"/>
              <a:gd name="connsiteY7" fmla="*/ 95534 h 232012"/>
              <a:gd name="connsiteX8" fmla="*/ 600502 w 1162451"/>
              <a:gd name="connsiteY8" fmla="*/ 136477 h 232012"/>
              <a:gd name="connsiteX9" fmla="*/ 627797 w 1162451"/>
              <a:gd name="connsiteY9" fmla="*/ 177421 h 232012"/>
              <a:gd name="connsiteX10" fmla="*/ 682388 w 1162451"/>
              <a:gd name="connsiteY10" fmla="*/ 191068 h 232012"/>
              <a:gd name="connsiteX11" fmla="*/ 736980 w 1162451"/>
              <a:gd name="connsiteY11" fmla="*/ 177421 h 232012"/>
              <a:gd name="connsiteX12" fmla="*/ 777923 w 1162451"/>
              <a:gd name="connsiteY12" fmla="*/ 150125 h 232012"/>
              <a:gd name="connsiteX13" fmla="*/ 859809 w 1162451"/>
              <a:gd name="connsiteY13" fmla="*/ 191068 h 232012"/>
              <a:gd name="connsiteX14" fmla="*/ 900753 w 1162451"/>
              <a:gd name="connsiteY14" fmla="*/ 204716 h 232012"/>
              <a:gd name="connsiteX15" fmla="*/ 955344 w 1162451"/>
              <a:gd name="connsiteY15" fmla="*/ 191068 h 232012"/>
              <a:gd name="connsiteX16" fmla="*/ 1050878 w 1162451"/>
              <a:gd name="connsiteY16" fmla="*/ 163773 h 232012"/>
              <a:gd name="connsiteX17" fmla="*/ 1146412 w 1162451"/>
              <a:gd name="connsiteY17" fmla="*/ 177421 h 232012"/>
              <a:gd name="connsiteX18" fmla="*/ 1160060 w 1162451"/>
              <a:gd name="connsiteY18" fmla="*/ 218364 h 232012"/>
              <a:gd name="connsiteX19" fmla="*/ 1119117 w 1162451"/>
              <a:gd name="connsiteY19" fmla="*/ 232012 h 232012"/>
              <a:gd name="connsiteX20" fmla="*/ 736980 w 1162451"/>
              <a:gd name="connsiteY20" fmla="*/ 204716 h 232012"/>
              <a:gd name="connsiteX21" fmla="*/ 655093 w 1162451"/>
              <a:gd name="connsiteY21" fmla="*/ 191068 h 232012"/>
              <a:gd name="connsiteX22" fmla="*/ 0 w 1162451"/>
              <a:gd name="connsiteY22" fmla="*/ 204716 h 232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62451" h="232012">
                <a:moveTo>
                  <a:pt x="0" y="204716"/>
                </a:moveTo>
                <a:cubicBezTo>
                  <a:pt x="4549" y="181970"/>
                  <a:pt x="3274" y="157225"/>
                  <a:pt x="13648" y="136477"/>
                </a:cubicBezTo>
                <a:cubicBezTo>
                  <a:pt x="22280" y="119214"/>
                  <a:pt x="39356" y="107383"/>
                  <a:pt x="54591" y="95534"/>
                </a:cubicBezTo>
                <a:cubicBezTo>
                  <a:pt x="80486" y="75394"/>
                  <a:pt x="105356" y="51317"/>
                  <a:pt x="136478" y="40943"/>
                </a:cubicBezTo>
                <a:cubicBezTo>
                  <a:pt x="192982" y="22108"/>
                  <a:pt x="165451" y="35275"/>
                  <a:pt x="218365" y="0"/>
                </a:cubicBezTo>
                <a:cubicBezTo>
                  <a:pt x="241111" y="4549"/>
                  <a:pt x="265855" y="3274"/>
                  <a:pt x="286603" y="13648"/>
                </a:cubicBezTo>
                <a:cubicBezTo>
                  <a:pt x="324889" y="32791"/>
                  <a:pt x="323603" y="72267"/>
                  <a:pt x="368490" y="81886"/>
                </a:cubicBezTo>
                <a:cubicBezTo>
                  <a:pt x="417623" y="92414"/>
                  <a:pt x="468573" y="90985"/>
                  <a:pt x="518615" y="95534"/>
                </a:cubicBezTo>
                <a:cubicBezTo>
                  <a:pt x="551914" y="106634"/>
                  <a:pt x="574047" y="110021"/>
                  <a:pt x="600502" y="136477"/>
                </a:cubicBezTo>
                <a:cubicBezTo>
                  <a:pt x="612100" y="148076"/>
                  <a:pt x="614149" y="168322"/>
                  <a:pt x="627797" y="177421"/>
                </a:cubicBezTo>
                <a:cubicBezTo>
                  <a:pt x="643404" y="187826"/>
                  <a:pt x="664191" y="186519"/>
                  <a:pt x="682388" y="191068"/>
                </a:cubicBezTo>
                <a:cubicBezTo>
                  <a:pt x="700585" y="186519"/>
                  <a:pt x="719739" y="184810"/>
                  <a:pt x="736980" y="177421"/>
                </a:cubicBezTo>
                <a:cubicBezTo>
                  <a:pt x="752056" y="170960"/>
                  <a:pt x="761744" y="152822"/>
                  <a:pt x="777923" y="150125"/>
                </a:cubicBezTo>
                <a:cubicBezTo>
                  <a:pt x="803650" y="145837"/>
                  <a:pt x="841987" y="182157"/>
                  <a:pt x="859809" y="191068"/>
                </a:cubicBezTo>
                <a:cubicBezTo>
                  <a:pt x="872676" y="197502"/>
                  <a:pt x="887105" y="200167"/>
                  <a:pt x="900753" y="204716"/>
                </a:cubicBezTo>
                <a:cubicBezTo>
                  <a:pt x="918950" y="200167"/>
                  <a:pt x="937309" y="196221"/>
                  <a:pt x="955344" y="191068"/>
                </a:cubicBezTo>
                <a:cubicBezTo>
                  <a:pt x="1092399" y="151910"/>
                  <a:pt x="880216" y="206439"/>
                  <a:pt x="1050878" y="163773"/>
                </a:cubicBezTo>
                <a:cubicBezTo>
                  <a:pt x="1082723" y="168322"/>
                  <a:pt x="1117640" y="163035"/>
                  <a:pt x="1146412" y="177421"/>
                </a:cubicBezTo>
                <a:cubicBezTo>
                  <a:pt x="1159279" y="183855"/>
                  <a:pt x="1166493" y="205497"/>
                  <a:pt x="1160060" y="218364"/>
                </a:cubicBezTo>
                <a:cubicBezTo>
                  <a:pt x="1153627" y="231231"/>
                  <a:pt x="1132765" y="227463"/>
                  <a:pt x="1119117" y="232012"/>
                </a:cubicBezTo>
                <a:cubicBezTo>
                  <a:pt x="950407" y="189834"/>
                  <a:pt x="1130488" y="230950"/>
                  <a:pt x="736980" y="204716"/>
                </a:cubicBezTo>
                <a:cubicBezTo>
                  <a:pt x="709369" y="202875"/>
                  <a:pt x="682389" y="195617"/>
                  <a:pt x="655093" y="191068"/>
                </a:cubicBezTo>
                <a:lnTo>
                  <a:pt x="0" y="204716"/>
                </a:lnTo>
                <a:close/>
              </a:path>
            </a:pathLst>
          </a:cu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43" name="Textfeld 42"/>
          <p:cNvSpPr txBox="1"/>
          <p:nvPr/>
        </p:nvSpPr>
        <p:spPr>
          <a:xfrm>
            <a:off x="7412942" y="2305114"/>
            <a:ext cx="3602201" cy="307777"/>
          </a:xfrm>
          <a:prstGeom prst="rect">
            <a:avLst/>
          </a:prstGeom>
          <a:solidFill>
            <a:schemeClr val="bg1"/>
          </a:solidFill>
          <a:ln>
            <a:noFill/>
          </a:ln>
        </p:spPr>
        <p:txBody>
          <a:bodyPr wrap="square" rtlCol="0">
            <a:spAutoFit/>
          </a:bodyPr>
          <a:lstStyle/>
          <a:p>
            <a:pPr algn="ctr"/>
            <a:r>
              <a:rPr lang="de-DE" sz="1400" dirty="0">
                <a:solidFill>
                  <a:schemeClr val="accent1">
                    <a:lumMod val="75000"/>
                  </a:schemeClr>
                </a:solidFill>
              </a:rPr>
              <a:t>about 20 phases (only larger ones colored)</a:t>
            </a:r>
          </a:p>
        </p:txBody>
      </p:sp>
      <p:sp>
        <p:nvSpPr>
          <p:cNvPr id="44" name="Rechteck 43"/>
          <p:cNvSpPr/>
          <p:nvPr/>
        </p:nvSpPr>
        <p:spPr>
          <a:xfrm>
            <a:off x="5391170" y="2838188"/>
            <a:ext cx="6611333" cy="5816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cxnSp>
        <p:nvCxnSpPr>
          <p:cNvPr id="46" name="Gerader Verbinder 45"/>
          <p:cNvCxnSpPr/>
          <p:nvPr/>
        </p:nvCxnSpPr>
        <p:spPr>
          <a:xfrm flipH="1">
            <a:off x="11604312" y="2049344"/>
            <a:ext cx="1641" cy="1224197"/>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7" name="Gerader Verbinder 46"/>
          <p:cNvCxnSpPr/>
          <p:nvPr/>
        </p:nvCxnSpPr>
        <p:spPr>
          <a:xfrm>
            <a:off x="5673296" y="1977450"/>
            <a:ext cx="946" cy="1287967"/>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8" name="Gerade Verbindung mit Pfeil 47"/>
          <p:cNvCxnSpPr/>
          <p:nvPr/>
        </p:nvCxnSpPr>
        <p:spPr>
          <a:xfrm flipH="1">
            <a:off x="5688176" y="3153308"/>
            <a:ext cx="5904384" cy="12002"/>
          </a:xfrm>
          <a:prstGeom prst="straightConnector1">
            <a:avLst/>
          </a:prstGeom>
          <a:ln w="6350">
            <a:headEnd type="triangle" w="lg" len="lg"/>
            <a:tailEnd type="triangle" w="lg" len="lg"/>
          </a:ln>
        </p:spPr>
        <p:style>
          <a:lnRef idx="1">
            <a:schemeClr val="accent1"/>
          </a:lnRef>
          <a:fillRef idx="0">
            <a:schemeClr val="accent1"/>
          </a:fillRef>
          <a:effectRef idx="0">
            <a:schemeClr val="accent1"/>
          </a:effectRef>
          <a:fontRef idx="minor">
            <a:schemeClr val="tx1"/>
          </a:fontRef>
        </p:style>
      </p:cxnSp>
      <p:sp>
        <p:nvSpPr>
          <p:cNvPr id="49" name="Textfeld 48"/>
          <p:cNvSpPr txBox="1"/>
          <p:nvPr/>
        </p:nvSpPr>
        <p:spPr>
          <a:xfrm>
            <a:off x="8733905" y="2697469"/>
            <a:ext cx="2467364" cy="307777"/>
          </a:xfrm>
          <a:prstGeom prst="rect">
            <a:avLst/>
          </a:prstGeom>
          <a:solidFill>
            <a:schemeClr val="bg1"/>
          </a:solidFill>
          <a:ln>
            <a:solidFill>
              <a:schemeClr val="accent1">
                <a:lumMod val="75000"/>
              </a:schemeClr>
            </a:solidFill>
          </a:ln>
        </p:spPr>
        <p:txBody>
          <a:bodyPr wrap="square" rtlCol="0">
            <a:spAutoFit/>
          </a:bodyPr>
          <a:lstStyle/>
          <a:p>
            <a:pPr algn="ctr"/>
            <a:r>
              <a:rPr lang="de-DE" sz="1400" dirty="0">
                <a:solidFill>
                  <a:schemeClr val="accent1">
                    <a:lumMod val="75000"/>
                  </a:schemeClr>
                </a:solidFill>
              </a:rPr>
              <a:t>BURST: ≥0.5 s AND ≥ 4 phases</a:t>
            </a:r>
            <a:endParaRPr lang="de-AT" sz="1400" dirty="0">
              <a:solidFill>
                <a:schemeClr val="accent1">
                  <a:lumMod val="75000"/>
                </a:schemeClr>
              </a:solidFill>
            </a:endParaRPr>
          </a:p>
        </p:txBody>
      </p:sp>
      <p:sp>
        <p:nvSpPr>
          <p:cNvPr id="50" name="Textfeld 49"/>
          <p:cNvSpPr txBox="1"/>
          <p:nvPr/>
        </p:nvSpPr>
        <p:spPr>
          <a:xfrm>
            <a:off x="7306720" y="2820969"/>
            <a:ext cx="1323833" cy="307777"/>
          </a:xfrm>
          <a:prstGeom prst="rect">
            <a:avLst/>
          </a:prstGeom>
          <a:noFill/>
        </p:spPr>
        <p:txBody>
          <a:bodyPr wrap="square" rtlCol="0">
            <a:spAutoFit/>
          </a:bodyPr>
          <a:lstStyle/>
          <a:p>
            <a:pPr algn="ctr"/>
            <a:r>
              <a:rPr lang="de-DE" sz="1400" dirty="0">
                <a:solidFill>
                  <a:schemeClr val="accent1">
                    <a:lumMod val="75000"/>
                  </a:schemeClr>
                </a:solidFill>
              </a:rPr>
              <a:t>2.5 s</a:t>
            </a:r>
            <a:endParaRPr lang="de-AT" sz="1400" dirty="0">
              <a:solidFill>
                <a:schemeClr val="accent1">
                  <a:lumMod val="75000"/>
                </a:schemeClr>
              </a:solidFill>
            </a:endParaRPr>
          </a:p>
        </p:txBody>
      </p:sp>
      <p:sp>
        <p:nvSpPr>
          <p:cNvPr id="63" name="Textfeld 62"/>
          <p:cNvSpPr txBox="1"/>
          <p:nvPr/>
        </p:nvSpPr>
        <p:spPr>
          <a:xfrm>
            <a:off x="1269242" y="5394998"/>
            <a:ext cx="3332030" cy="276999"/>
          </a:xfrm>
          <a:prstGeom prst="rect">
            <a:avLst/>
          </a:prstGeom>
          <a:solidFill>
            <a:srgbClr val="92D050"/>
          </a:solidFill>
          <a:ln>
            <a:solidFill>
              <a:schemeClr val="tx1"/>
            </a:solidFill>
          </a:ln>
        </p:spPr>
        <p:txBody>
          <a:bodyPr wrap="square" rtlCol="0">
            <a:spAutoFit/>
          </a:bodyPr>
          <a:lstStyle/>
          <a:p>
            <a:pPr algn="ctr"/>
            <a:r>
              <a:rPr lang="de-DE" sz="1200" dirty="0"/>
              <a:t>SUPPRESSION (amplitude &lt;10 µV): 3.5 s</a:t>
            </a:r>
            <a:endParaRPr lang="de-AT" sz="1200" dirty="0"/>
          </a:p>
        </p:txBody>
      </p:sp>
      <p:sp>
        <p:nvSpPr>
          <p:cNvPr id="2" name="Rechteck 1"/>
          <p:cNvSpPr/>
          <p:nvPr/>
        </p:nvSpPr>
        <p:spPr>
          <a:xfrm>
            <a:off x="8824832" y="3635294"/>
            <a:ext cx="161702" cy="23068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51" name="Textfeld 50"/>
          <p:cNvSpPr txBox="1"/>
          <p:nvPr/>
        </p:nvSpPr>
        <p:spPr>
          <a:xfrm>
            <a:off x="302114" y="5842337"/>
            <a:ext cx="8598315" cy="1015663"/>
          </a:xfrm>
          <a:prstGeom prst="rect">
            <a:avLst/>
          </a:prstGeom>
          <a:solidFill>
            <a:schemeClr val="bg1"/>
          </a:solidFill>
          <a:ln>
            <a:noFill/>
          </a:ln>
        </p:spPr>
        <p:txBody>
          <a:bodyPr wrap="square" rtlCol="0">
            <a:spAutoFit/>
          </a:bodyPr>
          <a:lstStyle/>
          <a:p>
            <a:r>
              <a:rPr lang="de-DE" sz="2400" dirty="0"/>
              <a:t>Burst suppression pattern, </a:t>
            </a:r>
          </a:p>
          <a:p>
            <a:r>
              <a:rPr lang="de-DE" dirty="0"/>
              <a:t>Suppression percent = 6s/10s = 60%. Compared to the prior example the inter-burst EEG is now suppressed (i.e., now qualifies as burst suppression). </a:t>
            </a:r>
            <a:endParaRPr lang="de-AT" dirty="0"/>
          </a:p>
        </p:txBody>
      </p:sp>
    </p:spTree>
    <p:extLst>
      <p:ext uri="{BB962C8B-B14F-4D97-AF65-F5344CB8AC3E}">
        <p14:creationId xmlns:p14="http://schemas.microsoft.com/office/powerpoint/2010/main" val="253651183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Inhaltsplatzhalter 2">
            <a:extLst>
              <a:ext uri="{FF2B5EF4-FFF2-40B4-BE49-F238E27FC236}">
                <a16:creationId xmlns:a16="http://schemas.microsoft.com/office/drawing/2014/main" id="{3396C0C7-206F-4EA6-8B4B-90A9BCFED3F7}"/>
              </a:ext>
            </a:extLst>
          </p:cNvPr>
          <p:cNvSpPr txBox="1">
            <a:spLocks/>
          </p:cNvSpPr>
          <p:nvPr/>
        </p:nvSpPr>
        <p:spPr>
          <a:xfrm>
            <a:off x="330546" y="6472808"/>
            <a:ext cx="10515600" cy="69963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de-DE" sz="2000" b="0" i="0" u="none" strike="noStrike" kern="1200" cap="none" spc="0" normalizeH="0" baseline="0" noProof="0" dirty="0">
                <a:ln>
                  <a:noFill/>
                </a:ln>
                <a:solidFill>
                  <a:prstClr val="black"/>
                </a:solidFill>
                <a:effectLst/>
                <a:uLnTx/>
                <a:uFillTx/>
                <a:latin typeface="Calibri" panose="020F0502020204030204"/>
                <a:ea typeface="+mn-ea"/>
                <a:cs typeface="+mn-cs"/>
              </a:rPr>
              <a:t>How would you describe this page of EEG?</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de-AT"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2" name="Grafik 11"/>
          <p:cNvPicPr>
            <a:picLocks noChangeAspect="1"/>
          </p:cNvPicPr>
          <p:nvPr/>
        </p:nvPicPr>
        <p:blipFill rotWithShape="1">
          <a:blip r:embed="rId3"/>
          <a:srcRect t="-2396" b="1"/>
          <a:stretch/>
        </p:blipFill>
        <p:spPr>
          <a:xfrm>
            <a:off x="549443" y="221576"/>
            <a:ext cx="10628073" cy="6122091"/>
          </a:xfrm>
          <a:prstGeom prst="rect">
            <a:avLst/>
          </a:prstGeom>
        </p:spPr>
      </p:pic>
      <p:sp>
        <p:nvSpPr>
          <p:cNvPr id="13" name="Rechteck 12"/>
          <p:cNvSpPr/>
          <p:nvPr/>
        </p:nvSpPr>
        <p:spPr>
          <a:xfrm>
            <a:off x="2290340" y="370593"/>
            <a:ext cx="736846" cy="355107"/>
          </a:xfrm>
          <a:prstGeom prst="rect">
            <a:avLst/>
          </a:prstGeom>
          <a:no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AT"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Textfeld 13"/>
          <p:cNvSpPr txBox="1"/>
          <p:nvPr/>
        </p:nvSpPr>
        <p:spPr>
          <a:xfrm>
            <a:off x="484864" y="334786"/>
            <a:ext cx="935028" cy="307777"/>
          </a:xfrm>
          <a:prstGeom prst="rect">
            <a:avLst/>
          </a:prstGeom>
          <a:solidFill>
            <a:schemeClr val="bg1"/>
          </a:solidFill>
          <a:ln>
            <a:solidFill>
              <a:schemeClr val="accent1">
                <a:lumMod val="75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400" b="1" i="0" u="none" strike="noStrike" kern="1200" cap="none" spc="0" normalizeH="0" baseline="0" noProof="0" dirty="0">
                <a:ln>
                  <a:noFill/>
                </a:ln>
                <a:solidFill>
                  <a:srgbClr val="5B9BD5">
                    <a:lumMod val="75000"/>
                  </a:srgbClr>
                </a:solidFill>
                <a:effectLst/>
                <a:uLnTx/>
                <a:uFillTx/>
                <a:latin typeface="Calibri" panose="020F0502020204030204"/>
                <a:ea typeface="+mn-ea"/>
                <a:cs typeface="+mn-cs"/>
              </a:rPr>
              <a:t>5</a:t>
            </a:r>
            <a:r>
              <a:rPr kumimoji="0" lang="de-DE" sz="1400" b="0" i="0" u="none" strike="noStrike" kern="1200" cap="none" spc="0" normalizeH="0" baseline="0" noProof="0" dirty="0">
                <a:ln>
                  <a:noFill/>
                </a:ln>
                <a:solidFill>
                  <a:srgbClr val="5B9BD5">
                    <a:lumMod val="75000"/>
                  </a:srgbClr>
                </a:solidFill>
                <a:effectLst/>
                <a:uLnTx/>
                <a:uFillTx/>
                <a:latin typeface="Calibri" panose="020F0502020204030204"/>
                <a:ea typeface="+mn-ea"/>
                <a:cs typeface="+mn-cs"/>
              </a:rPr>
              <a:t> µV/mm</a:t>
            </a:r>
            <a:endParaRPr kumimoji="0" lang="de-AT" sz="1400" b="1" i="0" u="none" strike="noStrike" kern="1200" cap="none" spc="0" normalizeH="0" baseline="0" noProof="0" dirty="0">
              <a:ln>
                <a:noFill/>
              </a:ln>
              <a:solidFill>
                <a:srgbClr val="5B9BD5">
                  <a:lumMod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636233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Grafik 11"/>
          <p:cNvPicPr>
            <a:picLocks noChangeAspect="1"/>
          </p:cNvPicPr>
          <p:nvPr/>
        </p:nvPicPr>
        <p:blipFill rotWithShape="1">
          <a:blip r:embed="rId3"/>
          <a:srcRect t="-1514" b="1"/>
          <a:stretch/>
        </p:blipFill>
        <p:spPr>
          <a:xfrm>
            <a:off x="549443" y="274320"/>
            <a:ext cx="10628073" cy="6069347"/>
          </a:xfrm>
          <a:prstGeom prst="rect">
            <a:avLst/>
          </a:prstGeom>
        </p:spPr>
      </p:pic>
      <p:sp>
        <p:nvSpPr>
          <p:cNvPr id="6" name="Textfeld 5"/>
          <p:cNvSpPr txBox="1"/>
          <p:nvPr/>
        </p:nvSpPr>
        <p:spPr>
          <a:xfrm>
            <a:off x="6750885" y="3736066"/>
            <a:ext cx="4426631" cy="2585323"/>
          </a:xfrm>
          <a:prstGeom prst="rect">
            <a:avLst/>
          </a:prstGeom>
          <a:solidFill>
            <a:schemeClr val="bg1"/>
          </a:solid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a:ln>
                  <a:noFill/>
                </a:ln>
                <a:solidFill>
                  <a:prstClr val="black"/>
                </a:solidFill>
                <a:effectLst/>
                <a:uLnTx/>
                <a:uFillTx/>
                <a:latin typeface="Calibri" panose="020F0502020204030204"/>
                <a:ea typeface="+mn-ea"/>
                <a:cs typeface="+mn-cs"/>
              </a:rPr>
              <a:t>Lateralized burst suppression on the left.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400" b="0" i="0" u="none" strike="noStrike" kern="1200" cap="none" spc="0" normalizeH="0" baseline="0" noProof="0" dirty="0">
                <a:ln>
                  <a:noFill/>
                </a:ln>
                <a:solidFill>
                  <a:prstClr val="black"/>
                </a:solidFill>
                <a:effectLst/>
                <a:uLnTx/>
                <a:uFillTx/>
                <a:latin typeface="Calibri" panose="020F0502020204030204"/>
                <a:ea typeface="+mn-ea"/>
                <a:cs typeface="+mn-cs"/>
              </a:rPr>
              <a:t>Only 1 burst is shown here with a suppression percent of 75% (7.5 out of 10 sec). It is lateralized because the pattern is only present in one hemisphere.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a:ln>
                  <a:noFill/>
                </a:ln>
                <a:solidFill>
                  <a:prstClr val="black"/>
                </a:solidFill>
                <a:effectLst/>
                <a:uLnTx/>
                <a:uFillTx/>
                <a:latin typeface="Calibri" panose="020F0502020204030204"/>
                <a:ea typeface="+mn-ea"/>
                <a:cs typeface="+mn-cs"/>
              </a:rPr>
              <a:t>Suppression on the right.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400" b="0" i="0" u="none" strike="noStrike" kern="1200" cap="none" spc="0" normalizeH="0" baseline="0" noProof="0" dirty="0">
                <a:ln>
                  <a:noFill/>
                </a:ln>
                <a:solidFill>
                  <a:prstClr val="black"/>
                </a:solidFill>
                <a:effectLst/>
                <a:uLnTx/>
                <a:uFillTx/>
                <a:latin typeface="Calibri" panose="020F0502020204030204"/>
                <a:ea typeface="+mn-ea"/>
                <a:cs typeface="+mn-cs"/>
              </a:rPr>
              <a:t>If the background activity differs significantly between hemispheres it is worth characterizing for both. In this case there is suppression on the right; however, lateralized burst suppression could occur with the contralateral hemisphere containing more physiologic rhythms (i.e., nearly continuous or continuous). </a:t>
            </a:r>
          </a:p>
        </p:txBody>
      </p:sp>
      <p:sp>
        <p:nvSpPr>
          <p:cNvPr id="7" name="Textfeld 6"/>
          <p:cNvSpPr txBox="1"/>
          <p:nvPr/>
        </p:nvSpPr>
        <p:spPr>
          <a:xfrm>
            <a:off x="1050877" y="2895135"/>
            <a:ext cx="2134739" cy="276999"/>
          </a:xfrm>
          <a:prstGeom prst="rect">
            <a:avLst/>
          </a:prstGeom>
          <a:solidFill>
            <a:srgbClr val="92D050"/>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dirty="0">
                <a:ln>
                  <a:noFill/>
                </a:ln>
                <a:solidFill>
                  <a:prstClr val="black"/>
                </a:solidFill>
                <a:effectLst/>
                <a:uLnTx/>
                <a:uFillTx/>
                <a:latin typeface="Calibri" panose="020F0502020204030204"/>
                <a:ea typeface="+mn-ea"/>
                <a:cs typeface="+mn-cs"/>
              </a:rPr>
              <a:t>SUPPRESSION</a:t>
            </a:r>
            <a:endParaRPr kumimoji="0" lang="de-AT"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Textfeld 7"/>
          <p:cNvSpPr txBox="1"/>
          <p:nvPr/>
        </p:nvSpPr>
        <p:spPr>
          <a:xfrm>
            <a:off x="1050877" y="80472"/>
            <a:ext cx="10126639" cy="282208"/>
          </a:xfrm>
          <a:prstGeom prst="rect">
            <a:avLst/>
          </a:prstGeom>
          <a:solidFill>
            <a:schemeClr val="accent6">
              <a:lumMod val="40000"/>
              <a:lumOff val="60000"/>
            </a:schemeClr>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dirty="0">
                <a:ln>
                  <a:noFill/>
                </a:ln>
                <a:solidFill>
                  <a:prstClr val="black"/>
                </a:solidFill>
                <a:effectLst/>
                <a:uLnTx/>
                <a:uFillTx/>
                <a:latin typeface="Calibri" panose="020F0502020204030204"/>
                <a:ea typeface="+mn-ea"/>
                <a:cs typeface="+mn-cs"/>
              </a:rPr>
              <a:t>RIGHT: SUPPRESSION</a:t>
            </a:r>
            <a:endParaRPr kumimoji="0" lang="de-AT"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Textfeld 8"/>
          <p:cNvSpPr txBox="1"/>
          <p:nvPr/>
        </p:nvSpPr>
        <p:spPr>
          <a:xfrm>
            <a:off x="3185617" y="2895134"/>
            <a:ext cx="2593860" cy="277000"/>
          </a:xfrm>
          <a:prstGeom prst="rect">
            <a:avLst/>
          </a:prstGeom>
          <a:solidFill>
            <a:schemeClr val="accent2">
              <a:lumMod val="60000"/>
              <a:lumOff val="40000"/>
            </a:schemeClr>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dirty="0">
                <a:ln>
                  <a:noFill/>
                </a:ln>
                <a:solidFill>
                  <a:prstClr val="black"/>
                </a:solidFill>
                <a:effectLst/>
                <a:uLnTx/>
                <a:uFillTx/>
                <a:latin typeface="Calibri" panose="020F0502020204030204"/>
                <a:ea typeface="+mn-ea"/>
                <a:cs typeface="+mn-cs"/>
              </a:rPr>
              <a:t>LEFT: BURST</a:t>
            </a:r>
            <a:endParaRPr kumimoji="0" lang="de-AT"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Textfeld 9"/>
          <p:cNvSpPr txBox="1"/>
          <p:nvPr/>
        </p:nvSpPr>
        <p:spPr>
          <a:xfrm>
            <a:off x="5779477" y="2895135"/>
            <a:ext cx="5398040" cy="276999"/>
          </a:xfrm>
          <a:prstGeom prst="rect">
            <a:avLst/>
          </a:prstGeom>
          <a:solidFill>
            <a:srgbClr val="92D050"/>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dirty="0">
                <a:ln>
                  <a:noFill/>
                </a:ln>
                <a:solidFill>
                  <a:prstClr val="black"/>
                </a:solidFill>
                <a:effectLst/>
                <a:uLnTx/>
                <a:uFillTx/>
                <a:latin typeface="Calibri" panose="020F0502020204030204"/>
                <a:ea typeface="+mn-ea"/>
                <a:cs typeface="+mn-cs"/>
              </a:rPr>
              <a:t>SUPPRESSION</a:t>
            </a:r>
            <a:endParaRPr kumimoji="0" lang="de-AT"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Rechteck 10"/>
          <p:cNvSpPr/>
          <p:nvPr/>
        </p:nvSpPr>
        <p:spPr>
          <a:xfrm>
            <a:off x="3179690" y="1825829"/>
            <a:ext cx="2599787" cy="1020615"/>
          </a:xfrm>
          <a:prstGeom prst="rect">
            <a:avLst/>
          </a:prstGeom>
          <a:noFill/>
          <a:ln w="38100">
            <a:solidFill>
              <a:schemeClr val="accent2">
                <a:lumMod val="60000"/>
                <a:lumOff val="4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AT"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Rechteck 14"/>
          <p:cNvSpPr/>
          <p:nvPr/>
        </p:nvSpPr>
        <p:spPr>
          <a:xfrm>
            <a:off x="3179690" y="3884759"/>
            <a:ext cx="2599787" cy="1020615"/>
          </a:xfrm>
          <a:prstGeom prst="rect">
            <a:avLst/>
          </a:prstGeom>
          <a:noFill/>
          <a:ln w="38100">
            <a:solidFill>
              <a:schemeClr val="accent2">
                <a:lumMod val="60000"/>
                <a:lumOff val="4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AT"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 name="Rechteck 15"/>
          <p:cNvSpPr/>
          <p:nvPr/>
        </p:nvSpPr>
        <p:spPr>
          <a:xfrm>
            <a:off x="2263806" y="357269"/>
            <a:ext cx="736846" cy="355107"/>
          </a:xfrm>
          <a:prstGeom prst="rect">
            <a:avLst/>
          </a:prstGeom>
          <a:no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AT"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7" name="Textfeld 16"/>
          <p:cNvSpPr txBox="1"/>
          <p:nvPr/>
        </p:nvSpPr>
        <p:spPr>
          <a:xfrm>
            <a:off x="82530" y="271487"/>
            <a:ext cx="935028" cy="307777"/>
          </a:xfrm>
          <a:prstGeom prst="rect">
            <a:avLst/>
          </a:prstGeom>
          <a:solidFill>
            <a:schemeClr val="bg1"/>
          </a:solidFill>
          <a:ln>
            <a:solidFill>
              <a:schemeClr val="accent1">
                <a:lumMod val="75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400" b="1" i="0" u="none" strike="noStrike" kern="1200" cap="none" spc="0" normalizeH="0" baseline="0" noProof="0" dirty="0">
                <a:ln>
                  <a:noFill/>
                </a:ln>
                <a:solidFill>
                  <a:srgbClr val="5B9BD5">
                    <a:lumMod val="75000"/>
                  </a:srgbClr>
                </a:solidFill>
                <a:effectLst/>
                <a:uLnTx/>
                <a:uFillTx/>
                <a:latin typeface="Calibri" panose="020F0502020204030204"/>
                <a:ea typeface="+mn-ea"/>
                <a:cs typeface="+mn-cs"/>
              </a:rPr>
              <a:t>5</a:t>
            </a:r>
            <a:r>
              <a:rPr kumimoji="0" lang="de-DE" sz="1400" b="0" i="0" u="none" strike="noStrike" kern="1200" cap="none" spc="0" normalizeH="0" baseline="0" noProof="0" dirty="0">
                <a:ln>
                  <a:noFill/>
                </a:ln>
                <a:solidFill>
                  <a:srgbClr val="5B9BD5">
                    <a:lumMod val="75000"/>
                  </a:srgbClr>
                </a:solidFill>
                <a:effectLst/>
                <a:uLnTx/>
                <a:uFillTx/>
                <a:latin typeface="Calibri" panose="020F0502020204030204"/>
                <a:ea typeface="+mn-ea"/>
                <a:cs typeface="+mn-cs"/>
              </a:rPr>
              <a:t> µV/mm</a:t>
            </a:r>
            <a:endParaRPr kumimoji="0" lang="de-AT" sz="1400" b="1" i="0" u="none" strike="noStrike" kern="1200" cap="none" spc="0" normalizeH="0" baseline="0" noProof="0" dirty="0">
              <a:ln>
                <a:noFill/>
              </a:ln>
              <a:solidFill>
                <a:srgbClr val="5B9BD5">
                  <a:lumMod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72669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1880315" y="399244"/>
            <a:ext cx="9581453" cy="1042085"/>
          </a:xfrm>
        </p:spPr>
        <p:txBody>
          <a:bodyPr anchor="b">
            <a:normAutofit/>
          </a:bodyPr>
          <a:lstStyle/>
          <a:p>
            <a:r>
              <a:rPr lang="de-DE" dirty="0"/>
              <a:t>Mode of presentation</a:t>
            </a:r>
            <a:endParaRPr lang="de-AT" dirty="0"/>
          </a:p>
        </p:txBody>
      </p:sp>
      <p:sp>
        <p:nvSpPr>
          <p:cNvPr id="3" name="Inhaltsplatzhalter 2"/>
          <p:cNvSpPr>
            <a:spLocks noGrp="1"/>
          </p:cNvSpPr>
          <p:nvPr>
            <p:ph idx="1"/>
          </p:nvPr>
        </p:nvSpPr>
        <p:spPr>
          <a:xfrm>
            <a:off x="1880315" y="1687132"/>
            <a:ext cx="10053911" cy="5041456"/>
          </a:xfrm>
        </p:spPr>
        <p:txBody>
          <a:bodyPr>
            <a:normAutofit/>
          </a:bodyPr>
          <a:lstStyle/>
          <a:p>
            <a:pPr marL="0" indent="0">
              <a:buNone/>
            </a:pPr>
            <a:endParaRPr lang="de-DE" sz="2000" dirty="0"/>
          </a:p>
          <a:p>
            <a:pPr marL="0" indent="0">
              <a:buNone/>
            </a:pPr>
            <a:r>
              <a:rPr lang="de-DE" sz="2000" b="1" dirty="0"/>
              <a:t>General remarks:</a:t>
            </a:r>
          </a:p>
          <a:p>
            <a:pPr marL="0" indent="0">
              <a:buNone/>
            </a:pPr>
            <a:r>
              <a:rPr lang="de-DE" sz="2400" dirty="0"/>
              <a:t>This module has been designed to provide a self guided introduction to the important components of the ACNS standardized critical care EEG terminology, 2021 version. It focuses on discussing terms that are commonly used or with a high clinical importance. It does not describe all of the major and minor modifiers (although it includes many). For comprehensive details on all feaures of the terminology please refer to the ACNS guideline that can be found at </a:t>
            </a:r>
            <a:r>
              <a:rPr lang="de-DE" sz="2400" dirty="0">
                <a:hlinkClick r:id="rId3"/>
              </a:rPr>
              <a:t>https://www.acns.org/practice/guidelines</a:t>
            </a:r>
            <a:r>
              <a:rPr lang="de-DE" sz="2400" dirty="0"/>
              <a:t>, under </a:t>
            </a:r>
            <a:r>
              <a:rPr lang="de-DE" sz="2400" dirty="0">
                <a:highlight>
                  <a:srgbClr val="FFFFFF"/>
                </a:highlight>
              </a:rPr>
              <a:t>“</a:t>
            </a:r>
            <a:r>
              <a:rPr lang="de-DE" sz="2400" dirty="0"/>
              <a:t>Continuous EEG Monitoring in Critical Care“</a:t>
            </a:r>
            <a:r>
              <a:rPr lang="de-DE" sz="2400" dirty="0">
                <a:highlight>
                  <a:srgbClr val="FFFFFF"/>
                </a:highlight>
              </a:rPr>
              <a:t>,</a:t>
            </a:r>
            <a:r>
              <a:rPr lang="de-DE" sz="2400" dirty="0"/>
              <a:t> or via the Journal of Clinical Neurophysiology </a:t>
            </a:r>
            <a:r>
              <a:rPr lang="en-US" sz="1600" dirty="0">
                <a:hlinkClick r:id="rId4"/>
              </a:rPr>
              <a:t>https://journals.lww.com/clinicalneurophys/Fulltext/2021/01000/American_Clinical_Neurophysiology_Society_s.1.aspx</a:t>
            </a:r>
            <a:r>
              <a:rPr lang="en-US" sz="1600" dirty="0"/>
              <a:t> </a:t>
            </a:r>
            <a:endParaRPr lang="de-DE" sz="2400" dirty="0"/>
          </a:p>
          <a:p>
            <a:pPr marL="0" indent="0">
              <a:buNone/>
            </a:pPr>
            <a:endParaRPr lang="de-DE" sz="2000" dirty="0"/>
          </a:p>
        </p:txBody>
      </p:sp>
      <p:pic>
        <p:nvPicPr>
          <p:cNvPr id="6" name="Picture 5">
            <a:extLst>
              <a:ext uri="{FF2B5EF4-FFF2-40B4-BE49-F238E27FC236}">
                <a16:creationId xmlns:a16="http://schemas.microsoft.com/office/drawing/2014/main" id="{87D3E407-9F53-492C-85FF-00B99B2AA515}"/>
              </a:ext>
            </a:extLst>
          </p:cNvPr>
          <p:cNvPicPr>
            <a:picLocks noChangeAspect="1"/>
          </p:cNvPicPr>
          <p:nvPr/>
        </p:nvPicPr>
        <p:blipFill rotWithShape="1">
          <a:blip r:embed="rId5"/>
          <a:srcRect t="12714" r="-1" b="-1"/>
          <a:stretch/>
        </p:blipFill>
        <p:spPr>
          <a:xfrm>
            <a:off x="21" y="10"/>
            <a:ext cx="1481050" cy="6857990"/>
          </a:xfrm>
          <a:prstGeom prst="rect">
            <a:avLst/>
          </a:prstGeom>
          <a:effectLst/>
        </p:spPr>
      </p:pic>
      <p:pic>
        <p:nvPicPr>
          <p:cNvPr id="8" name="Picture 7" descr="A picture containing diagram&#10;&#10;Description automatically generated">
            <a:extLst>
              <a:ext uri="{FF2B5EF4-FFF2-40B4-BE49-F238E27FC236}">
                <a16:creationId xmlns:a16="http://schemas.microsoft.com/office/drawing/2014/main" id="{97551C01-94D6-435E-926D-9C3386F1F8AF}"/>
              </a:ext>
            </a:extLst>
          </p:cNvPr>
          <p:cNvPicPr>
            <a:picLocks noChangeAspect="1"/>
          </p:cNvPicPr>
          <p:nvPr/>
        </p:nvPicPr>
        <p:blipFill>
          <a:blip r:embed="rId6" cstate="print">
            <a:alphaModFix amt="81000"/>
            <a:extLst>
              <a:ext uri="{28A0092B-C50C-407E-A947-70E740481C1C}">
                <a14:useLocalDpi xmlns:a14="http://schemas.microsoft.com/office/drawing/2010/main" val="0"/>
              </a:ext>
            </a:extLst>
          </a:blip>
          <a:stretch>
            <a:fillRect/>
          </a:stretch>
        </p:blipFill>
        <p:spPr>
          <a:xfrm>
            <a:off x="0" y="2"/>
            <a:ext cx="1481050" cy="1544980"/>
          </a:xfrm>
          <a:prstGeom prst="rect">
            <a:avLst/>
          </a:prstGeom>
        </p:spPr>
      </p:pic>
    </p:spTree>
    <p:extLst>
      <p:ext uri="{BB962C8B-B14F-4D97-AF65-F5344CB8AC3E}">
        <p14:creationId xmlns:p14="http://schemas.microsoft.com/office/powerpoint/2010/main" val="106835502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nhaltsplatzhalter 3"/>
          <p:cNvPicPr>
            <a:picLocks noGrp="1" noChangeAspect="1"/>
          </p:cNvPicPr>
          <p:nvPr>
            <p:ph idx="1"/>
          </p:nvPr>
        </p:nvPicPr>
        <p:blipFill>
          <a:blip r:embed="rId2"/>
          <a:stretch>
            <a:fillRect/>
          </a:stretch>
        </p:blipFill>
        <p:spPr>
          <a:xfrm>
            <a:off x="1968399" y="2259965"/>
            <a:ext cx="8255197" cy="4351338"/>
          </a:xfrm>
          <a:prstGeom prst="rect">
            <a:avLst/>
          </a:prstGeom>
        </p:spPr>
      </p:pic>
      <p:sp>
        <p:nvSpPr>
          <p:cNvPr id="5" name="Titel 4"/>
          <p:cNvSpPr txBox="1">
            <a:spLocks/>
          </p:cNvSpPr>
          <p:nvPr/>
        </p:nvSpPr>
        <p:spPr>
          <a:xfrm>
            <a:off x="685800" y="0"/>
            <a:ext cx="10957984" cy="79238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3200" dirty="0"/>
              <a:t>HIGHLY EPILEPTIFORM BURSTS</a:t>
            </a:r>
          </a:p>
        </p:txBody>
      </p:sp>
      <p:sp>
        <p:nvSpPr>
          <p:cNvPr id="6" name="Textfeld 5"/>
          <p:cNvSpPr txBox="1"/>
          <p:nvPr/>
        </p:nvSpPr>
        <p:spPr>
          <a:xfrm>
            <a:off x="2514151" y="961641"/>
            <a:ext cx="7163692" cy="923330"/>
          </a:xfrm>
          <a:prstGeom prst="rect">
            <a:avLst/>
          </a:prstGeom>
          <a:noFill/>
          <a:ln>
            <a:solidFill>
              <a:schemeClr val="tx1"/>
            </a:solidFill>
          </a:ln>
        </p:spPr>
        <p:txBody>
          <a:bodyPr wrap="square" rtlCol="0">
            <a:spAutoFit/>
          </a:bodyPr>
          <a:lstStyle/>
          <a:p>
            <a:pPr marL="342900" indent="-342900">
              <a:buFont typeface="+mj-lt"/>
              <a:buAutoNum type="arabicPeriod"/>
            </a:pPr>
            <a:r>
              <a:rPr lang="de-DE" dirty="0"/>
              <a:t>Two or more epileptiform discharges (spikes or sharp waves),</a:t>
            </a:r>
          </a:p>
          <a:p>
            <a:pPr marL="342900" indent="-342900">
              <a:buFont typeface="+mj-lt"/>
              <a:buAutoNum type="arabicPeriod"/>
            </a:pPr>
            <a:r>
              <a:rPr lang="de-DE" dirty="0"/>
              <a:t>within the majority (&gt;50%) of bursts, and</a:t>
            </a:r>
          </a:p>
          <a:p>
            <a:pPr marL="342900" indent="-342900">
              <a:buFont typeface="+mj-lt"/>
              <a:buAutoNum type="arabicPeriod"/>
            </a:pPr>
            <a:r>
              <a:rPr lang="de-DE" dirty="0"/>
              <a:t>occur at an average of 1 Hz or faster within a single burst</a:t>
            </a:r>
            <a:endParaRPr lang="de-AT" dirty="0"/>
          </a:p>
        </p:txBody>
      </p:sp>
      <p:sp>
        <p:nvSpPr>
          <p:cNvPr id="7" name="TextBox 6">
            <a:extLst>
              <a:ext uri="{FF2B5EF4-FFF2-40B4-BE49-F238E27FC236}">
                <a16:creationId xmlns:a16="http://schemas.microsoft.com/office/drawing/2014/main" id="{023860CA-18C3-4351-B3FD-B4A6D4C68127}"/>
              </a:ext>
            </a:extLst>
          </p:cNvPr>
          <p:cNvSpPr txBox="1"/>
          <p:nvPr/>
        </p:nvSpPr>
        <p:spPr>
          <a:xfrm>
            <a:off x="10889198" y="6167551"/>
            <a:ext cx="1214153" cy="584775"/>
          </a:xfrm>
          <a:prstGeom prst="rect">
            <a:avLst/>
          </a:prstGeom>
          <a:noFill/>
        </p:spPr>
        <p:txBody>
          <a:bodyPr wrap="square" rtlCol="0">
            <a:spAutoFit/>
          </a:bodyPr>
          <a:lstStyle/>
          <a:p>
            <a:r>
              <a:rPr lang="en-US" sz="3200" b="1" dirty="0"/>
              <a:t>OR…</a:t>
            </a:r>
            <a:endParaRPr lang="en-AU" b="1" dirty="0"/>
          </a:p>
        </p:txBody>
      </p:sp>
    </p:spTree>
    <p:extLst>
      <p:ext uri="{BB962C8B-B14F-4D97-AF65-F5344CB8AC3E}">
        <p14:creationId xmlns:p14="http://schemas.microsoft.com/office/powerpoint/2010/main" val="231362502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el 4"/>
          <p:cNvSpPr txBox="1">
            <a:spLocks/>
          </p:cNvSpPr>
          <p:nvPr/>
        </p:nvSpPr>
        <p:spPr>
          <a:xfrm>
            <a:off x="685800" y="0"/>
            <a:ext cx="10957984" cy="79238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3200" dirty="0"/>
              <a:t>HIGHLY EPILEPTIFORM BURSTS</a:t>
            </a:r>
          </a:p>
        </p:txBody>
      </p:sp>
      <p:pic>
        <p:nvPicPr>
          <p:cNvPr id="9" name="Picture 8">
            <a:extLst>
              <a:ext uri="{FF2B5EF4-FFF2-40B4-BE49-F238E27FC236}">
                <a16:creationId xmlns:a16="http://schemas.microsoft.com/office/drawing/2014/main" id="{5B00B3D4-5D25-45E5-872A-FF28CF506FC3}"/>
              </a:ext>
            </a:extLst>
          </p:cNvPr>
          <p:cNvPicPr>
            <a:picLocks noChangeAspect="1"/>
          </p:cNvPicPr>
          <p:nvPr/>
        </p:nvPicPr>
        <p:blipFill>
          <a:blip r:embed="rId2"/>
          <a:stretch>
            <a:fillRect/>
          </a:stretch>
        </p:blipFill>
        <p:spPr>
          <a:xfrm>
            <a:off x="1616489" y="2366483"/>
            <a:ext cx="8506300" cy="3801391"/>
          </a:xfrm>
          <a:prstGeom prst="rect">
            <a:avLst/>
          </a:prstGeom>
        </p:spPr>
      </p:pic>
      <p:pic>
        <p:nvPicPr>
          <p:cNvPr id="13" name="Picture 12">
            <a:extLst>
              <a:ext uri="{FF2B5EF4-FFF2-40B4-BE49-F238E27FC236}">
                <a16:creationId xmlns:a16="http://schemas.microsoft.com/office/drawing/2014/main" id="{CC60D075-18E4-4C51-8E1B-E79E8C706F21}"/>
              </a:ext>
            </a:extLst>
          </p:cNvPr>
          <p:cNvPicPr>
            <a:picLocks noChangeAspect="1"/>
          </p:cNvPicPr>
          <p:nvPr/>
        </p:nvPicPr>
        <p:blipFill>
          <a:blip r:embed="rId3"/>
          <a:stretch>
            <a:fillRect/>
          </a:stretch>
        </p:blipFill>
        <p:spPr>
          <a:xfrm>
            <a:off x="2247121" y="734911"/>
            <a:ext cx="5209157" cy="1486645"/>
          </a:xfrm>
          <a:prstGeom prst="rect">
            <a:avLst/>
          </a:prstGeom>
        </p:spPr>
      </p:pic>
    </p:spTree>
    <p:extLst>
      <p:ext uri="{BB962C8B-B14F-4D97-AF65-F5344CB8AC3E}">
        <p14:creationId xmlns:p14="http://schemas.microsoft.com/office/powerpoint/2010/main" val="80575810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p:txBody>
          <a:bodyPr/>
          <a:lstStyle/>
          <a:p>
            <a:endParaRPr lang="de-AT"/>
          </a:p>
        </p:txBody>
      </p:sp>
      <p:pic>
        <p:nvPicPr>
          <p:cNvPr id="6" name="Grafik 5"/>
          <p:cNvPicPr>
            <a:picLocks noChangeAspect="1"/>
          </p:cNvPicPr>
          <p:nvPr/>
        </p:nvPicPr>
        <p:blipFill rotWithShape="1">
          <a:blip r:embed="rId2"/>
          <a:srcRect t="-3723" b="1"/>
          <a:stretch/>
        </p:blipFill>
        <p:spPr>
          <a:xfrm>
            <a:off x="328369" y="252086"/>
            <a:ext cx="11521101" cy="6111950"/>
          </a:xfrm>
          <a:prstGeom prst="rect">
            <a:avLst/>
          </a:prstGeom>
        </p:spPr>
      </p:pic>
      <p:sp>
        <p:nvSpPr>
          <p:cNvPr id="23" name="Inhaltsplatzhalter 2">
            <a:extLst>
              <a:ext uri="{FF2B5EF4-FFF2-40B4-BE49-F238E27FC236}">
                <a16:creationId xmlns:a16="http://schemas.microsoft.com/office/drawing/2014/main" id="{8CEE44C4-4D77-43B0-BC13-DE0F631E6722}"/>
              </a:ext>
            </a:extLst>
          </p:cNvPr>
          <p:cNvSpPr txBox="1">
            <a:spLocks/>
          </p:cNvSpPr>
          <p:nvPr/>
        </p:nvSpPr>
        <p:spPr>
          <a:xfrm>
            <a:off x="309102" y="6364036"/>
            <a:ext cx="10515600" cy="78517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sz="2000" dirty="0"/>
              <a:t>How can the continuity and the activity be best described?</a:t>
            </a:r>
          </a:p>
          <a:p>
            <a:endParaRPr lang="de-DE" dirty="0"/>
          </a:p>
          <a:p>
            <a:pPr marL="0" indent="0">
              <a:buNone/>
            </a:pPr>
            <a:endParaRPr lang="de-DE" dirty="0"/>
          </a:p>
          <a:p>
            <a:endParaRPr lang="de-AT" dirty="0"/>
          </a:p>
        </p:txBody>
      </p:sp>
    </p:spTree>
    <p:extLst>
      <p:ext uri="{BB962C8B-B14F-4D97-AF65-F5344CB8AC3E}">
        <p14:creationId xmlns:p14="http://schemas.microsoft.com/office/powerpoint/2010/main" val="335387661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p:txBody>
          <a:bodyPr/>
          <a:lstStyle/>
          <a:p>
            <a:endParaRPr lang="de-AT"/>
          </a:p>
        </p:txBody>
      </p:sp>
      <p:pic>
        <p:nvPicPr>
          <p:cNvPr id="6" name="Grafik 5"/>
          <p:cNvPicPr>
            <a:picLocks noChangeAspect="1"/>
          </p:cNvPicPr>
          <p:nvPr/>
        </p:nvPicPr>
        <p:blipFill rotWithShape="1">
          <a:blip r:embed="rId2"/>
          <a:srcRect t="-3723" b="1"/>
          <a:stretch/>
        </p:blipFill>
        <p:spPr>
          <a:xfrm>
            <a:off x="328369" y="252086"/>
            <a:ext cx="11521101" cy="6111950"/>
          </a:xfrm>
          <a:prstGeom prst="rect">
            <a:avLst/>
          </a:prstGeom>
        </p:spPr>
      </p:pic>
      <p:sp>
        <p:nvSpPr>
          <p:cNvPr id="7" name="Pfeil nach unten 6"/>
          <p:cNvSpPr/>
          <p:nvPr/>
        </p:nvSpPr>
        <p:spPr>
          <a:xfrm>
            <a:off x="4259179" y="150252"/>
            <a:ext cx="204537" cy="26469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AT"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Pfeil nach unten 7"/>
          <p:cNvSpPr/>
          <p:nvPr/>
        </p:nvSpPr>
        <p:spPr>
          <a:xfrm>
            <a:off x="4605664" y="150251"/>
            <a:ext cx="204537" cy="26469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AT"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Pfeil nach unten 8"/>
          <p:cNvSpPr/>
          <p:nvPr/>
        </p:nvSpPr>
        <p:spPr>
          <a:xfrm>
            <a:off x="4993239" y="150251"/>
            <a:ext cx="204537" cy="26469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AT"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Pfeil nach unten 9"/>
          <p:cNvSpPr/>
          <p:nvPr/>
        </p:nvSpPr>
        <p:spPr>
          <a:xfrm>
            <a:off x="5714843" y="150251"/>
            <a:ext cx="204537" cy="26469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AT"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Pfeil nach unten 10"/>
          <p:cNvSpPr/>
          <p:nvPr/>
        </p:nvSpPr>
        <p:spPr>
          <a:xfrm>
            <a:off x="6745706" y="150251"/>
            <a:ext cx="204537" cy="26469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AT"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Pfeil nach unten 11"/>
          <p:cNvSpPr/>
          <p:nvPr/>
        </p:nvSpPr>
        <p:spPr>
          <a:xfrm>
            <a:off x="7262773" y="147376"/>
            <a:ext cx="204537" cy="26469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AT"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Textfeld 12"/>
          <p:cNvSpPr txBox="1"/>
          <p:nvPr/>
        </p:nvSpPr>
        <p:spPr>
          <a:xfrm>
            <a:off x="8775403" y="83523"/>
            <a:ext cx="3332030" cy="1384995"/>
          </a:xfrm>
          <a:prstGeom prst="rect">
            <a:avLst/>
          </a:prstGeom>
          <a:solidFill>
            <a:schemeClr val="bg1"/>
          </a:solidFill>
          <a:ln>
            <a:solidFill>
              <a:schemeClr val="accent1">
                <a:lumMod val="75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400" b="0" i="0" u="none" strike="noStrike" kern="1200" cap="none" spc="0" normalizeH="0" baseline="0" noProof="0" dirty="0">
                <a:ln>
                  <a:noFill/>
                </a:ln>
                <a:solidFill>
                  <a:srgbClr val="5B9BD5">
                    <a:lumMod val="75000"/>
                  </a:srgbClr>
                </a:solidFill>
                <a:effectLst/>
                <a:uLnTx/>
                <a:uFillTx/>
                <a:latin typeface="Calibri" panose="020F0502020204030204"/>
                <a:ea typeface="+mn-ea"/>
                <a:cs typeface="+mn-cs"/>
              </a:rPr>
              <a:t>HIGHLY EPILEPTIFORM BURSTS: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400" b="0" i="0" u="none" strike="noStrike" kern="1200" cap="none" spc="0" normalizeH="0" baseline="0" noProof="0" dirty="0">
                <a:ln>
                  <a:noFill/>
                </a:ln>
                <a:solidFill>
                  <a:srgbClr val="5B9BD5">
                    <a:lumMod val="75000"/>
                  </a:srgbClr>
                </a:solidFill>
                <a:effectLst/>
                <a:uLnTx/>
                <a:uFillTx/>
                <a:latin typeface="Calibri" panose="020F0502020204030204"/>
                <a:ea typeface="+mn-ea"/>
                <a:cs typeface="+mn-cs"/>
              </a:rPr>
              <a:t>2 or more epileptiform discharges (spikes or sharp waves) occur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400" b="0" i="0" u="none" strike="noStrike" kern="1200" cap="none" spc="0" normalizeH="0" baseline="0" noProof="0" dirty="0">
                <a:ln>
                  <a:noFill/>
                </a:ln>
                <a:solidFill>
                  <a:srgbClr val="5B9BD5">
                    <a:lumMod val="75000"/>
                  </a:srgbClr>
                </a:solidFill>
                <a:effectLst/>
                <a:uLnTx/>
                <a:uFillTx/>
                <a:latin typeface="Calibri" panose="020F0502020204030204"/>
                <a:ea typeface="+mn-ea"/>
                <a:cs typeface="+mn-cs"/>
              </a:rPr>
              <a:t>within the majority (&gt;50%) of bursts and occur at an average of 1 Hz or faster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400" b="0" i="0" u="none" strike="noStrike" kern="1200" cap="none" spc="0" normalizeH="0" baseline="0" noProof="0" dirty="0">
                <a:ln>
                  <a:noFill/>
                </a:ln>
                <a:solidFill>
                  <a:srgbClr val="5B9BD5">
                    <a:lumMod val="75000"/>
                  </a:srgbClr>
                </a:solidFill>
                <a:effectLst/>
                <a:uLnTx/>
                <a:uFillTx/>
                <a:latin typeface="Calibri" panose="020F0502020204030204"/>
                <a:ea typeface="+mn-ea"/>
                <a:cs typeface="+mn-cs"/>
              </a:rPr>
              <a:t>within a single burst: 6 EDs/4.5s= </a:t>
            </a:r>
            <a:r>
              <a:rPr kumimoji="0" lang="de-DE" sz="1400" b="1" i="0" u="none" strike="noStrike" kern="1200" cap="none" spc="0" normalizeH="0" baseline="0" noProof="0" dirty="0">
                <a:ln>
                  <a:noFill/>
                </a:ln>
                <a:solidFill>
                  <a:srgbClr val="5B9BD5">
                    <a:lumMod val="75000"/>
                  </a:srgbClr>
                </a:solidFill>
                <a:effectLst/>
                <a:uLnTx/>
                <a:uFillTx/>
                <a:latin typeface="Calibri" panose="020F0502020204030204"/>
                <a:ea typeface="+mn-ea"/>
                <a:cs typeface="+mn-cs"/>
              </a:rPr>
              <a:t>&gt; 1 Hz</a:t>
            </a:r>
            <a:endParaRPr kumimoji="0" lang="de-AT" sz="1400" b="1" i="0" u="none" strike="noStrike" kern="1200" cap="none" spc="0" normalizeH="0" baseline="0" noProof="0" dirty="0">
              <a:ln>
                <a:noFill/>
              </a:ln>
              <a:solidFill>
                <a:srgbClr val="5B9BD5">
                  <a:lumMod val="75000"/>
                </a:srgbClr>
              </a:solidFill>
              <a:effectLst/>
              <a:uLnTx/>
              <a:uFillTx/>
              <a:latin typeface="Calibri" panose="020F0502020204030204"/>
              <a:ea typeface="+mn-ea"/>
              <a:cs typeface="+mn-cs"/>
            </a:endParaRPr>
          </a:p>
        </p:txBody>
      </p:sp>
      <p:sp>
        <p:nvSpPr>
          <p:cNvPr id="14" name="Textfeld 13"/>
          <p:cNvSpPr txBox="1"/>
          <p:nvPr/>
        </p:nvSpPr>
        <p:spPr>
          <a:xfrm>
            <a:off x="1123544" y="1076965"/>
            <a:ext cx="2565887" cy="307777"/>
          </a:xfrm>
          <a:prstGeom prst="rect">
            <a:avLst/>
          </a:prstGeom>
          <a:solidFill>
            <a:schemeClr val="bg1"/>
          </a:solidFill>
          <a:ln>
            <a:solidFill>
              <a:schemeClr val="bg1"/>
            </a:solidFill>
          </a:ln>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de-DE" sz="1400" b="0" i="0" u="none" strike="noStrike" kern="1200" cap="none" spc="0" normalizeH="0" baseline="0" noProof="0" dirty="0">
                <a:ln>
                  <a:noFill/>
                </a:ln>
                <a:solidFill>
                  <a:prstClr val="black"/>
                </a:solidFill>
                <a:effectLst/>
                <a:uLnTx/>
                <a:uFillTx/>
                <a:latin typeface="Calibri" panose="020F0502020204030204"/>
                <a:ea typeface="+mn-ea"/>
                <a:cs typeface="+mn-cs"/>
              </a:rPr>
              <a:t>     =   Epileptiform discharge</a:t>
            </a:r>
          </a:p>
        </p:txBody>
      </p:sp>
      <p:sp>
        <p:nvSpPr>
          <p:cNvPr id="15" name="Pfeil nach unten 14"/>
          <p:cNvSpPr/>
          <p:nvPr/>
        </p:nvSpPr>
        <p:spPr>
          <a:xfrm>
            <a:off x="1426764" y="1132964"/>
            <a:ext cx="220012" cy="26469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AT"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 name="Textfeld 15"/>
          <p:cNvSpPr txBox="1"/>
          <p:nvPr/>
        </p:nvSpPr>
        <p:spPr>
          <a:xfrm>
            <a:off x="280241" y="6423263"/>
            <a:ext cx="8166529" cy="400110"/>
          </a:xfrm>
          <a:prstGeom prst="rect">
            <a:avLst/>
          </a:prstGeom>
          <a:solidFill>
            <a:schemeClr val="bg1"/>
          </a:solid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000" b="0" i="0" u="none" strike="noStrike" kern="1200" cap="none" spc="0" normalizeH="0" baseline="0" noProof="0" dirty="0">
                <a:ln>
                  <a:noFill/>
                </a:ln>
                <a:solidFill>
                  <a:prstClr val="black"/>
                </a:solidFill>
                <a:effectLst/>
                <a:uLnTx/>
                <a:uFillTx/>
                <a:latin typeface="Calibri" panose="020F0502020204030204"/>
                <a:ea typeface="+mn-ea"/>
                <a:cs typeface="+mn-cs"/>
              </a:rPr>
              <a:t>Burst suppression pattern</a:t>
            </a:r>
            <a:r>
              <a:rPr kumimoji="0" lang="de-DE"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de-DE" sz="1400" b="0" i="0" u="none" strike="noStrike" kern="1200" cap="none" spc="0" normalizeH="0" baseline="0" noProof="0" dirty="0">
                <a:ln>
                  <a:noFill/>
                </a:ln>
                <a:solidFill>
                  <a:prstClr val="black"/>
                </a:solidFill>
                <a:effectLst/>
                <a:uLnTx/>
                <a:uFillTx/>
                <a:latin typeface="Calibri" panose="020F0502020204030204"/>
                <a:ea typeface="+mn-ea"/>
                <a:cs typeface="+mn-cs"/>
              </a:rPr>
              <a:t>Suppression percent = 5.5s/10s = 55%; Highly epileptiform burst</a:t>
            </a:r>
            <a:endParaRPr kumimoji="0" lang="de-AT"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7" name="Textfeld 16"/>
          <p:cNvSpPr txBox="1"/>
          <p:nvPr/>
        </p:nvSpPr>
        <p:spPr>
          <a:xfrm>
            <a:off x="9178289" y="5694021"/>
            <a:ext cx="2651914" cy="276999"/>
          </a:xfrm>
          <a:prstGeom prst="rect">
            <a:avLst/>
          </a:prstGeom>
          <a:solidFill>
            <a:srgbClr val="92D050"/>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dirty="0">
                <a:ln>
                  <a:noFill/>
                </a:ln>
                <a:solidFill>
                  <a:prstClr val="black"/>
                </a:solidFill>
                <a:effectLst/>
                <a:uLnTx/>
                <a:uFillTx/>
                <a:latin typeface="Calibri" panose="020F0502020204030204"/>
                <a:ea typeface="+mn-ea"/>
                <a:cs typeface="+mn-cs"/>
              </a:rPr>
              <a:t>SUPPRESSION: 2.5 s</a:t>
            </a:r>
            <a:endParaRPr kumimoji="0" lang="de-AT"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8" name="Textfeld 17"/>
          <p:cNvSpPr txBox="1"/>
          <p:nvPr/>
        </p:nvSpPr>
        <p:spPr>
          <a:xfrm>
            <a:off x="723330" y="5692838"/>
            <a:ext cx="3427564" cy="281521"/>
          </a:xfrm>
          <a:prstGeom prst="rect">
            <a:avLst/>
          </a:prstGeom>
          <a:solidFill>
            <a:srgbClr val="92D050"/>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dirty="0">
                <a:ln>
                  <a:noFill/>
                </a:ln>
                <a:solidFill>
                  <a:prstClr val="black"/>
                </a:solidFill>
                <a:effectLst/>
                <a:uLnTx/>
                <a:uFillTx/>
                <a:latin typeface="Calibri" panose="020F0502020204030204"/>
                <a:ea typeface="+mn-ea"/>
                <a:cs typeface="+mn-cs"/>
              </a:rPr>
              <a:t>SUPPRESSION (amplitude &lt;10 µV): 3 s</a:t>
            </a:r>
            <a:endParaRPr kumimoji="0" lang="de-AT"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9" name="Textfeld 18"/>
          <p:cNvSpPr txBox="1"/>
          <p:nvPr/>
        </p:nvSpPr>
        <p:spPr>
          <a:xfrm>
            <a:off x="4150894" y="5694020"/>
            <a:ext cx="5027395" cy="277000"/>
          </a:xfrm>
          <a:prstGeom prst="rect">
            <a:avLst/>
          </a:prstGeom>
          <a:solidFill>
            <a:schemeClr val="accent2">
              <a:lumMod val="60000"/>
              <a:lumOff val="40000"/>
            </a:schemeClr>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dirty="0">
                <a:ln>
                  <a:noFill/>
                </a:ln>
                <a:solidFill>
                  <a:prstClr val="black"/>
                </a:solidFill>
                <a:effectLst/>
                <a:uLnTx/>
                <a:uFillTx/>
                <a:latin typeface="Calibri" panose="020F0502020204030204"/>
                <a:ea typeface="+mn-ea"/>
                <a:cs typeface="+mn-cs"/>
              </a:rPr>
              <a:t>BURST: 4.5 s</a:t>
            </a:r>
            <a:endParaRPr kumimoji="0" lang="de-AT"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0" name="Textfeld 19"/>
          <p:cNvSpPr txBox="1"/>
          <p:nvPr/>
        </p:nvSpPr>
        <p:spPr>
          <a:xfrm>
            <a:off x="46463" y="5958710"/>
            <a:ext cx="11836435" cy="892552"/>
          </a:xfrm>
          <a:prstGeom prst="rect">
            <a:avLst/>
          </a:prstGeom>
          <a:solidFill>
            <a:schemeClr val="bg1"/>
          </a:solid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400" b="0" i="0" u="none" strike="noStrike" kern="1200" cap="none" spc="0" normalizeH="0" baseline="0" noProof="0" dirty="0">
                <a:ln>
                  <a:noFill/>
                </a:ln>
                <a:solidFill>
                  <a:prstClr val="black"/>
                </a:solidFill>
                <a:effectLst/>
                <a:uLnTx/>
                <a:uFillTx/>
                <a:latin typeface="Calibri" panose="020F0502020204030204"/>
                <a:ea typeface="+mn-ea"/>
                <a:cs typeface="+mn-cs"/>
              </a:rPr>
              <a:t>Burst suppression with Highly-Epileptiform Bursts (HEBs)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400" b="0" i="0" u="none" strike="noStrike" kern="1200" cap="none" spc="0" normalizeH="0" baseline="0" noProof="0" dirty="0">
                <a:ln>
                  <a:noFill/>
                </a:ln>
                <a:solidFill>
                  <a:prstClr val="black"/>
                </a:solidFill>
                <a:effectLst/>
                <a:uLnTx/>
                <a:uFillTx/>
                <a:latin typeface="Calibri" panose="020F0502020204030204"/>
                <a:ea typeface="+mn-ea"/>
                <a:cs typeface="+mn-cs"/>
              </a:rPr>
              <a:t>Only 1 burst shown, suppression percent = 5.5s/10s = 55%, i.e., qualifies as burst suppression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400" b="0" i="0" u="none" strike="noStrike" kern="1200" cap="none" spc="0" normalizeH="0" baseline="0" noProof="0" dirty="0">
                <a:ln>
                  <a:noFill/>
                </a:ln>
                <a:solidFill>
                  <a:prstClr val="black"/>
                </a:solidFill>
                <a:effectLst/>
                <a:uLnTx/>
                <a:uFillTx/>
                <a:latin typeface="Calibri" panose="020F0502020204030204"/>
                <a:ea typeface="+mn-ea"/>
                <a:cs typeface="+mn-cs"/>
              </a:rPr>
              <a:t>Each burst contains 2 or more epileptiform discharges that occured within the majority of bursts (not shown). Bursts therefore qualify as “highly-epileptiform“. </a:t>
            </a:r>
            <a:endParaRPr kumimoji="0" lang="de-AT"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2715746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p:cNvSpPr>
            <a:spLocks noGrp="1"/>
          </p:cNvSpPr>
          <p:nvPr>
            <p:ph type="sldNum" sz="quarter" idx="4294967295"/>
          </p:nvPr>
        </p:nvSpPr>
        <p:spPr>
          <a:xfrm>
            <a:off x="1" y="6493933"/>
            <a:ext cx="529167" cy="364067"/>
          </a:xfrm>
        </p:spPr>
        <p:txBody>
          <a:bodyPr/>
          <a:lstStyle/>
          <a:p>
            <a:fld id="{6E67549D-2F7D-4768-A2A7-30C380A2B649}" type="slidenum">
              <a:rPr lang="en-GB" smtClean="0"/>
              <a:t>24</a:t>
            </a:fld>
            <a:endParaRPr lang="en-GB" dirty="0"/>
          </a:p>
        </p:txBody>
      </p:sp>
      <p:pic>
        <p:nvPicPr>
          <p:cNvPr id="3" name="Grafik 2"/>
          <p:cNvPicPr>
            <a:picLocks noChangeAspect="1"/>
          </p:cNvPicPr>
          <p:nvPr/>
        </p:nvPicPr>
        <p:blipFill rotWithShape="1">
          <a:blip r:embed="rId3"/>
          <a:srcRect t="62648" b="1"/>
          <a:stretch/>
        </p:blipFill>
        <p:spPr>
          <a:xfrm>
            <a:off x="1071302" y="2879429"/>
            <a:ext cx="9628830" cy="2109524"/>
          </a:xfrm>
          <a:prstGeom prst="rect">
            <a:avLst/>
          </a:prstGeom>
        </p:spPr>
      </p:pic>
      <p:sp>
        <p:nvSpPr>
          <p:cNvPr id="10" name="Titel 4"/>
          <p:cNvSpPr txBox="1">
            <a:spLocks/>
          </p:cNvSpPr>
          <p:nvPr/>
        </p:nvSpPr>
        <p:spPr>
          <a:xfrm>
            <a:off x="685800" y="0"/>
            <a:ext cx="10957984" cy="79238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3200" dirty="0"/>
              <a:t>IDENTICAL BURSTS</a:t>
            </a:r>
          </a:p>
        </p:txBody>
      </p:sp>
      <p:sp>
        <p:nvSpPr>
          <p:cNvPr id="2" name="Textfeld 1"/>
          <p:cNvSpPr txBox="1"/>
          <p:nvPr/>
        </p:nvSpPr>
        <p:spPr>
          <a:xfrm>
            <a:off x="80738" y="6277878"/>
            <a:ext cx="6919763" cy="523220"/>
          </a:xfrm>
          <a:prstGeom prst="rect">
            <a:avLst/>
          </a:prstGeom>
          <a:noFill/>
        </p:spPr>
        <p:txBody>
          <a:bodyPr wrap="square" rtlCol="0">
            <a:spAutoFit/>
          </a:bodyPr>
          <a:lstStyle/>
          <a:p>
            <a:r>
              <a:rPr lang="de-DE" sz="1400" dirty="0"/>
              <a:t>Largely based on </a:t>
            </a:r>
            <a:r>
              <a:rPr lang="de-AT" sz="1400" dirty="0"/>
              <a:t>Hofmeijer J, et al. Burst-suppression with identical bursts: a distinct EEG pattern with poor outcome in postanoxic coma. Clin Neurophysiol. 2014 May;125(5):947-54.</a:t>
            </a:r>
          </a:p>
        </p:txBody>
      </p:sp>
      <p:sp>
        <p:nvSpPr>
          <p:cNvPr id="11" name="Textfeld 10"/>
          <p:cNvSpPr txBox="1"/>
          <p:nvPr/>
        </p:nvSpPr>
        <p:spPr>
          <a:xfrm>
            <a:off x="1634914" y="1373426"/>
            <a:ext cx="8131215" cy="707886"/>
          </a:xfrm>
          <a:prstGeom prst="rect">
            <a:avLst/>
          </a:prstGeom>
          <a:noFill/>
          <a:ln>
            <a:solidFill>
              <a:schemeClr val="tx1"/>
            </a:solidFill>
          </a:ln>
        </p:spPr>
        <p:txBody>
          <a:bodyPr wrap="square" rtlCol="0">
            <a:spAutoFit/>
          </a:bodyPr>
          <a:lstStyle/>
          <a:p>
            <a:r>
              <a:rPr lang="de-DE" sz="2000" dirty="0"/>
              <a:t>Present if the first 0.5 s or longer of each burst is visually similar in all channels in the vast majority (&gt;90%) of bursts. </a:t>
            </a:r>
            <a:endParaRPr lang="de-AT" sz="2000" dirty="0"/>
          </a:p>
        </p:txBody>
      </p:sp>
      <p:sp>
        <p:nvSpPr>
          <p:cNvPr id="14" name="TextBox 13">
            <a:extLst>
              <a:ext uri="{FF2B5EF4-FFF2-40B4-BE49-F238E27FC236}">
                <a16:creationId xmlns:a16="http://schemas.microsoft.com/office/drawing/2014/main" id="{F539E00A-51D9-451C-9909-BF0C5553BF0D}"/>
              </a:ext>
            </a:extLst>
          </p:cNvPr>
          <p:cNvSpPr txBox="1"/>
          <p:nvPr/>
        </p:nvSpPr>
        <p:spPr>
          <a:xfrm>
            <a:off x="10889198" y="6167551"/>
            <a:ext cx="1214153" cy="584775"/>
          </a:xfrm>
          <a:prstGeom prst="rect">
            <a:avLst/>
          </a:prstGeom>
          <a:noFill/>
        </p:spPr>
        <p:txBody>
          <a:bodyPr wrap="square" rtlCol="0">
            <a:spAutoFit/>
          </a:bodyPr>
          <a:lstStyle/>
          <a:p>
            <a:r>
              <a:rPr lang="en-US" sz="3200" b="1" dirty="0"/>
              <a:t>OR…</a:t>
            </a:r>
            <a:endParaRPr lang="en-AU" b="1" dirty="0"/>
          </a:p>
        </p:txBody>
      </p:sp>
    </p:spTree>
    <p:extLst>
      <p:ext uri="{BB962C8B-B14F-4D97-AF65-F5344CB8AC3E}">
        <p14:creationId xmlns:p14="http://schemas.microsoft.com/office/powerpoint/2010/main" val="78195289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el 4"/>
          <p:cNvSpPr txBox="1">
            <a:spLocks/>
          </p:cNvSpPr>
          <p:nvPr/>
        </p:nvSpPr>
        <p:spPr>
          <a:xfrm>
            <a:off x="685800" y="0"/>
            <a:ext cx="10957984" cy="79238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3200" dirty="0"/>
              <a:t>IDENTICAL BURSTS in a STEREOTYPED CLUSTER</a:t>
            </a:r>
          </a:p>
        </p:txBody>
      </p:sp>
      <p:sp>
        <p:nvSpPr>
          <p:cNvPr id="9" name="Textfeld 8"/>
          <p:cNvSpPr txBox="1"/>
          <p:nvPr/>
        </p:nvSpPr>
        <p:spPr>
          <a:xfrm>
            <a:off x="2027842" y="1199765"/>
            <a:ext cx="7330289" cy="1015663"/>
          </a:xfrm>
          <a:prstGeom prst="rect">
            <a:avLst/>
          </a:prstGeom>
          <a:noFill/>
          <a:ln>
            <a:solidFill>
              <a:schemeClr val="tx1"/>
            </a:solidFill>
          </a:ln>
        </p:spPr>
        <p:txBody>
          <a:bodyPr wrap="square" rtlCol="0">
            <a:spAutoFit/>
          </a:bodyPr>
          <a:lstStyle/>
          <a:p>
            <a:r>
              <a:rPr lang="de-DE" sz="2000" dirty="0"/>
              <a:t>If the first 0.5 s or longer of each of </a:t>
            </a:r>
            <a:r>
              <a:rPr lang="de-DE" sz="2000" b="1" u="sng" dirty="0"/>
              <a:t>two or more </a:t>
            </a:r>
            <a:r>
              <a:rPr lang="de-DE" sz="2000" dirty="0"/>
              <a:t>bursts in a stereotyped cluster are visually similar in all channels in the vast majority (&gt;90%) of bursts </a:t>
            </a:r>
            <a:endParaRPr lang="de-AT" sz="2000" dirty="0"/>
          </a:p>
        </p:txBody>
      </p:sp>
      <p:pic>
        <p:nvPicPr>
          <p:cNvPr id="5" name="Grafik 4"/>
          <p:cNvPicPr>
            <a:picLocks noChangeAspect="1"/>
          </p:cNvPicPr>
          <p:nvPr/>
        </p:nvPicPr>
        <p:blipFill>
          <a:blip r:embed="rId2"/>
          <a:stretch>
            <a:fillRect/>
          </a:stretch>
        </p:blipFill>
        <p:spPr>
          <a:xfrm>
            <a:off x="528109" y="2622807"/>
            <a:ext cx="11115675" cy="2867025"/>
          </a:xfrm>
          <a:prstGeom prst="rect">
            <a:avLst/>
          </a:prstGeom>
        </p:spPr>
      </p:pic>
    </p:spTree>
    <p:extLst>
      <p:ext uri="{BB962C8B-B14F-4D97-AF65-F5344CB8AC3E}">
        <p14:creationId xmlns:p14="http://schemas.microsoft.com/office/powerpoint/2010/main" val="272884103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nhaltsplatzhalter 3"/>
          <p:cNvPicPr>
            <a:picLocks noGrp="1" noChangeAspect="1"/>
          </p:cNvPicPr>
          <p:nvPr>
            <p:ph idx="1"/>
          </p:nvPr>
        </p:nvPicPr>
        <p:blipFill>
          <a:blip r:embed="rId3"/>
          <a:stretch>
            <a:fillRect/>
          </a:stretch>
        </p:blipFill>
        <p:spPr>
          <a:xfrm>
            <a:off x="182317" y="174246"/>
            <a:ext cx="11909566" cy="6322088"/>
          </a:xfrm>
          <a:prstGeom prst="rect">
            <a:avLst/>
          </a:prstGeom>
        </p:spPr>
      </p:pic>
      <p:sp>
        <p:nvSpPr>
          <p:cNvPr id="3" name="Inhaltsplatzhalter 2">
            <a:extLst>
              <a:ext uri="{FF2B5EF4-FFF2-40B4-BE49-F238E27FC236}">
                <a16:creationId xmlns:a16="http://schemas.microsoft.com/office/drawing/2014/main" id="{3396C0C7-206F-4EA6-8B4B-90A9BCFED3F7}"/>
              </a:ext>
            </a:extLst>
          </p:cNvPr>
          <p:cNvSpPr txBox="1">
            <a:spLocks/>
          </p:cNvSpPr>
          <p:nvPr/>
        </p:nvSpPr>
        <p:spPr>
          <a:xfrm>
            <a:off x="264584" y="6295336"/>
            <a:ext cx="5573508" cy="699635"/>
          </a:xfrm>
          <a:prstGeom prst="rect">
            <a:avLst/>
          </a:prstGeom>
          <a:solidFill>
            <a:schemeClr val="bg1">
              <a:alpha val="48000"/>
            </a:schemeClr>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sz="2400" dirty="0"/>
              <a:t>How would you describe this pattern?</a:t>
            </a:r>
          </a:p>
          <a:p>
            <a:endParaRPr lang="de-AT" dirty="0"/>
          </a:p>
        </p:txBody>
      </p:sp>
    </p:spTree>
    <p:extLst>
      <p:ext uri="{BB962C8B-B14F-4D97-AF65-F5344CB8AC3E}">
        <p14:creationId xmlns:p14="http://schemas.microsoft.com/office/powerpoint/2010/main" val="270484261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nhaltsplatzhalter 3"/>
          <p:cNvPicPr>
            <a:picLocks noGrp="1" noChangeAspect="1"/>
          </p:cNvPicPr>
          <p:nvPr>
            <p:ph idx="1"/>
          </p:nvPr>
        </p:nvPicPr>
        <p:blipFill>
          <a:blip r:embed="rId3"/>
          <a:stretch>
            <a:fillRect/>
          </a:stretch>
        </p:blipFill>
        <p:spPr>
          <a:xfrm>
            <a:off x="643848" y="-17106"/>
            <a:ext cx="10986501" cy="5832087"/>
          </a:xfrm>
          <a:prstGeom prst="rect">
            <a:avLst/>
          </a:prstGeom>
        </p:spPr>
      </p:pic>
      <p:sp>
        <p:nvSpPr>
          <p:cNvPr id="6" name="Textfeld 5"/>
          <p:cNvSpPr txBox="1"/>
          <p:nvPr/>
        </p:nvSpPr>
        <p:spPr>
          <a:xfrm>
            <a:off x="4560425" y="5459577"/>
            <a:ext cx="3621278" cy="276999"/>
          </a:xfrm>
          <a:prstGeom prst="rect">
            <a:avLst/>
          </a:prstGeom>
          <a:solidFill>
            <a:srgbClr val="92D050"/>
          </a:solidFill>
          <a:ln>
            <a:solidFill>
              <a:schemeClr val="tx1"/>
            </a:solidFill>
          </a:ln>
        </p:spPr>
        <p:txBody>
          <a:bodyPr wrap="square" rtlCol="0">
            <a:spAutoFit/>
          </a:bodyPr>
          <a:lstStyle/>
          <a:p>
            <a:pPr algn="ctr"/>
            <a:r>
              <a:rPr lang="de-DE" sz="1200" dirty="0"/>
              <a:t>SUPPRESSION: 5s</a:t>
            </a:r>
            <a:endParaRPr lang="de-AT" sz="1200" dirty="0"/>
          </a:p>
        </p:txBody>
      </p:sp>
      <p:sp>
        <p:nvSpPr>
          <p:cNvPr id="7" name="Textfeld 6"/>
          <p:cNvSpPr txBox="1"/>
          <p:nvPr/>
        </p:nvSpPr>
        <p:spPr>
          <a:xfrm>
            <a:off x="3036714" y="5459575"/>
            <a:ext cx="1523711" cy="276999"/>
          </a:xfrm>
          <a:prstGeom prst="rect">
            <a:avLst/>
          </a:prstGeom>
          <a:solidFill>
            <a:schemeClr val="accent2">
              <a:lumMod val="60000"/>
              <a:lumOff val="40000"/>
            </a:schemeClr>
          </a:solidFill>
          <a:ln>
            <a:solidFill>
              <a:schemeClr val="tx1"/>
            </a:solidFill>
          </a:ln>
        </p:spPr>
        <p:txBody>
          <a:bodyPr wrap="square" rtlCol="0">
            <a:spAutoFit/>
          </a:bodyPr>
          <a:lstStyle/>
          <a:p>
            <a:pPr algn="ctr"/>
            <a:r>
              <a:rPr lang="de-DE" sz="1200" dirty="0"/>
              <a:t>BURST</a:t>
            </a:r>
            <a:endParaRPr lang="de-AT" sz="1200" dirty="0"/>
          </a:p>
        </p:txBody>
      </p:sp>
      <p:sp>
        <p:nvSpPr>
          <p:cNvPr id="8" name="Textfeld 7"/>
          <p:cNvSpPr txBox="1"/>
          <p:nvPr/>
        </p:nvSpPr>
        <p:spPr>
          <a:xfrm>
            <a:off x="8194168" y="5459574"/>
            <a:ext cx="1634512" cy="276999"/>
          </a:xfrm>
          <a:prstGeom prst="rect">
            <a:avLst/>
          </a:prstGeom>
          <a:solidFill>
            <a:schemeClr val="accent2">
              <a:lumMod val="60000"/>
              <a:lumOff val="40000"/>
            </a:schemeClr>
          </a:solidFill>
          <a:ln>
            <a:solidFill>
              <a:schemeClr val="tx1"/>
            </a:solidFill>
          </a:ln>
        </p:spPr>
        <p:txBody>
          <a:bodyPr wrap="square" rtlCol="0">
            <a:spAutoFit/>
          </a:bodyPr>
          <a:lstStyle/>
          <a:p>
            <a:pPr algn="ctr"/>
            <a:r>
              <a:rPr lang="de-DE" sz="1200" dirty="0"/>
              <a:t>BURST</a:t>
            </a:r>
            <a:endParaRPr lang="de-AT" sz="1200" dirty="0"/>
          </a:p>
        </p:txBody>
      </p:sp>
      <p:sp>
        <p:nvSpPr>
          <p:cNvPr id="9" name="Textfeld 8"/>
          <p:cNvSpPr txBox="1"/>
          <p:nvPr/>
        </p:nvSpPr>
        <p:spPr>
          <a:xfrm>
            <a:off x="9828680" y="5459574"/>
            <a:ext cx="1801669" cy="276999"/>
          </a:xfrm>
          <a:prstGeom prst="rect">
            <a:avLst/>
          </a:prstGeom>
          <a:solidFill>
            <a:srgbClr val="92D050"/>
          </a:solidFill>
          <a:ln>
            <a:solidFill>
              <a:schemeClr val="tx1"/>
            </a:solidFill>
          </a:ln>
        </p:spPr>
        <p:txBody>
          <a:bodyPr wrap="square" rtlCol="0">
            <a:spAutoFit/>
          </a:bodyPr>
          <a:lstStyle/>
          <a:p>
            <a:pPr algn="ctr"/>
            <a:r>
              <a:rPr lang="de-DE" sz="1200" dirty="0"/>
              <a:t>SUPPRESSION:  2.5s</a:t>
            </a:r>
            <a:endParaRPr lang="de-AT" sz="1200" dirty="0"/>
          </a:p>
        </p:txBody>
      </p:sp>
      <p:sp>
        <p:nvSpPr>
          <p:cNvPr id="10" name="Textfeld 9"/>
          <p:cNvSpPr txBox="1"/>
          <p:nvPr/>
        </p:nvSpPr>
        <p:spPr>
          <a:xfrm>
            <a:off x="699720" y="5459576"/>
            <a:ext cx="2347415" cy="276999"/>
          </a:xfrm>
          <a:prstGeom prst="rect">
            <a:avLst/>
          </a:prstGeom>
          <a:solidFill>
            <a:srgbClr val="92D050"/>
          </a:solidFill>
          <a:ln>
            <a:solidFill>
              <a:schemeClr val="tx1"/>
            </a:solidFill>
          </a:ln>
        </p:spPr>
        <p:txBody>
          <a:bodyPr wrap="square" rtlCol="0">
            <a:spAutoFit/>
          </a:bodyPr>
          <a:lstStyle/>
          <a:p>
            <a:pPr algn="ctr"/>
            <a:r>
              <a:rPr lang="de-DE" sz="1200" dirty="0"/>
              <a:t>SUPPRESSION (ampl &lt;10 µV): 3 s</a:t>
            </a:r>
            <a:endParaRPr lang="de-AT" sz="1200" dirty="0"/>
          </a:p>
        </p:txBody>
      </p:sp>
      <p:sp>
        <p:nvSpPr>
          <p:cNvPr id="2" name="Rechteck 1"/>
          <p:cNvSpPr/>
          <p:nvPr/>
        </p:nvSpPr>
        <p:spPr>
          <a:xfrm>
            <a:off x="8171688" y="320591"/>
            <a:ext cx="392979" cy="5434422"/>
          </a:xfrm>
          <a:prstGeom prst="rect">
            <a:avLst/>
          </a:prstGeom>
          <a:noFill/>
          <a:ln w="28575">
            <a:solidFill>
              <a:schemeClr val="accent1">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12" name="Textfeld 11"/>
          <p:cNvSpPr txBox="1"/>
          <p:nvPr/>
        </p:nvSpPr>
        <p:spPr>
          <a:xfrm>
            <a:off x="4915119" y="382760"/>
            <a:ext cx="2911889" cy="738664"/>
          </a:xfrm>
          <a:prstGeom prst="rect">
            <a:avLst/>
          </a:prstGeom>
          <a:solidFill>
            <a:schemeClr val="bg1"/>
          </a:solidFill>
          <a:ln>
            <a:solidFill>
              <a:schemeClr val="accent1">
                <a:lumMod val="75000"/>
              </a:schemeClr>
            </a:solidFill>
          </a:ln>
        </p:spPr>
        <p:txBody>
          <a:bodyPr wrap="square" rtlCol="0">
            <a:spAutoFit/>
          </a:bodyPr>
          <a:lstStyle/>
          <a:p>
            <a:pPr algn="ctr"/>
            <a:r>
              <a:rPr lang="de-DE" sz="1400" dirty="0">
                <a:solidFill>
                  <a:schemeClr val="accent1">
                    <a:lumMod val="75000"/>
                  </a:schemeClr>
                </a:solidFill>
              </a:rPr>
              <a:t>IDENTICAL BURSTS: the first ≥0.5 s </a:t>
            </a:r>
          </a:p>
          <a:p>
            <a:pPr algn="ctr"/>
            <a:r>
              <a:rPr lang="de-DE" sz="1400" dirty="0">
                <a:solidFill>
                  <a:schemeClr val="accent1">
                    <a:lumMod val="75000"/>
                  </a:schemeClr>
                </a:solidFill>
              </a:rPr>
              <a:t>visually similar in all channels </a:t>
            </a:r>
          </a:p>
          <a:p>
            <a:pPr algn="ctr"/>
            <a:r>
              <a:rPr lang="de-DE" sz="1400" dirty="0">
                <a:solidFill>
                  <a:schemeClr val="accent1">
                    <a:lumMod val="75000"/>
                  </a:schemeClr>
                </a:solidFill>
              </a:rPr>
              <a:t>in vast majority (&gt;90%) of bursts  </a:t>
            </a:r>
            <a:endParaRPr lang="de-AT" sz="1400" dirty="0">
              <a:solidFill>
                <a:schemeClr val="accent1">
                  <a:lumMod val="75000"/>
                </a:schemeClr>
              </a:solidFill>
            </a:endParaRPr>
          </a:p>
        </p:txBody>
      </p:sp>
      <p:sp>
        <p:nvSpPr>
          <p:cNvPr id="15" name="Textfeld 20">
            <a:extLst>
              <a:ext uri="{FF2B5EF4-FFF2-40B4-BE49-F238E27FC236}">
                <a16:creationId xmlns:a16="http://schemas.microsoft.com/office/drawing/2014/main" id="{CE8DF0B0-66DD-48E8-AD39-C76E39BC4943}"/>
              </a:ext>
            </a:extLst>
          </p:cNvPr>
          <p:cNvSpPr txBox="1"/>
          <p:nvPr/>
        </p:nvSpPr>
        <p:spPr>
          <a:xfrm>
            <a:off x="148031" y="5735019"/>
            <a:ext cx="11836435" cy="1107996"/>
          </a:xfrm>
          <a:prstGeom prst="rect">
            <a:avLst/>
          </a:prstGeom>
          <a:solidFill>
            <a:schemeClr val="bg1"/>
          </a:solidFill>
          <a:ln>
            <a:noFill/>
          </a:ln>
        </p:spPr>
        <p:txBody>
          <a:bodyPr wrap="square" rtlCol="0">
            <a:spAutoFit/>
          </a:bodyPr>
          <a:lstStyle/>
          <a:p>
            <a:r>
              <a:rPr lang="de-DE" sz="2400" dirty="0"/>
              <a:t>Burst suppression with Identical Highly-Epileptiform Bursts (HEBs)</a:t>
            </a:r>
          </a:p>
          <a:p>
            <a:r>
              <a:rPr lang="de-DE" sz="1400" dirty="0"/>
              <a:t>Burst suppression pattern with bursts qualifying as identical AND highly epileptiform. The first 0.5 s of each burst (boxes) is visually similar. NOTE the final half second of the bursts (after the boxes) is not identical; however, these still qualify as identical bursts. The bursts contain </a:t>
            </a:r>
            <a:r>
              <a:rPr lang="de-DE" sz="1400" u="sng" dirty="0"/>
              <a:t>&gt;</a:t>
            </a:r>
            <a:r>
              <a:rPr lang="de-DE" sz="1400" dirty="0"/>
              <a:t>2 epileptiform discharges and are hence also highly epileptiform. </a:t>
            </a:r>
            <a:endParaRPr lang="de-AT" sz="1400" dirty="0"/>
          </a:p>
        </p:txBody>
      </p:sp>
      <p:sp>
        <p:nvSpPr>
          <p:cNvPr id="16" name="Rechteck 1">
            <a:extLst>
              <a:ext uri="{FF2B5EF4-FFF2-40B4-BE49-F238E27FC236}">
                <a16:creationId xmlns:a16="http://schemas.microsoft.com/office/drawing/2014/main" id="{6ED03913-40FF-4214-AB50-02CE3DD7B801}"/>
              </a:ext>
            </a:extLst>
          </p:cNvPr>
          <p:cNvSpPr/>
          <p:nvPr/>
        </p:nvSpPr>
        <p:spPr>
          <a:xfrm>
            <a:off x="3047135" y="302151"/>
            <a:ext cx="392979" cy="5434422"/>
          </a:xfrm>
          <a:prstGeom prst="rect">
            <a:avLst/>
          </a:prstGeom>
          <a:noFill/>
          <a:ln w="28575">
            <a:solidFill>
              <a:schemeClr val="accent1">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Tree>
    <p:extLst>
      <p:ext uri="{BB962C8B-B14F-4D97-AF65-F5344CB8AC3E}">
        <p14:creationId xmlns:p14="http://schemas.microsoft.com/office/powerpoint/2010/main" val="296572758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4"/>
          <p:cNvSpPr txBox="1">
            <a:spLocks/>
          </p:cNvSpPr>
          <p:nvPr/>
        </p:nvSpPr>
        <p:spPr>
          <a:xfrm>
            <a:off x="685800" y="0"/>
            <a:ext cx="10957984" cy="79238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3200" dirty="0"/>
              <a:t>BACKGROUND: REACTIVITY</a:t>
            </a:r>
          </a:p>
        </p:txBody>
      </p:sp>
      <p:sp>
        <p:nvSpPr>
          <p:cNvPr id="10" name="Content Placeholder 5"/>
          <p:cNvSpPr>
            <a:spLocks noGrp="1"/>
          </p:cNvSpPr>
          <p:nvPr>
            <p:ph idx="1"/>
          </p:nvPr>
        </p:nvSpPr>
        <p:spPr>
          <a:xfrm>
            <a:off x="839448" y="1143020"/>
            <a:ext cx="10523096" cy="5032928"/>
          </a:xfrm>
        </p:spPr>
        <p:txBody>
          <a:bodyPr>
            <a:normAutofit/>
          </a:bodyPr>
          <a:lstStyle/>
          <a:p>
            <a:r>
              <a:rPr lang="en-US" dirty="0"/>
              <a:t>Definition: </a:t>
            </a:r>
            <a:r>
              <a:rPr lang="en-US" altLang="en-US" dirty="0">
                <a:solidFill>
                  <a:srgbClr val="00B050"/>
                </a:solidFill>
                <a:ea typeface="ＭＳ Ｐゴシック" panose="020B0600070205080204" pitchFamily="34" charset="-128"/>
              </a:rPr>
              <a:t>Reactivity:</a:t>
            </a:r>
            <a:r>
              <a:rPr lang="en-US" altLang="en-US" dirty="0">
                <a:ea typeface="ＭＳ Ｐゴシック" panose="020B0600070205080204" pitchFamily="34" charset="-128"/>
              </a:rPr>
              <a:t>  Change in </a:t>
            </a:r>
            <a:r>
              <a:rPr lang="en-US" altLang="en-US" u="sng" dirty="0">
                <a:ea typeface="ＭＳ Ｐゴシック" panose="020B0600070205080204" pitchFamily="34" charset="-128"/>
              </a:rPr>
              <a:t>cerebral</a:t>
            </a:r>
            <a:r>
              <a:rPr lang="en-US" altLang="en-US" dirty="0">
                <a:ea typeface="ＭＳ Ｐゴシック" panose="020B0600070205080204" pitchFamily="34" charset="-128"/>
              </a:rPr>
              <a:t> EEG activity to stimulation</a:t>
            </a:r>
          </a:p>
          <a:p>
            <a:pPr lvl="1"/>
            <a:r>
              <a:rPr lang="en-US" altLang="en-US" dirty="0">
                <a:ea typeface="ＭＳ Ｐゴシック" panose="020B0600070205080204" pitchFamily="34" charset="-128"/>
              </a:rPr>
              <a:t>Any change in </a:t>
            </a:r>
            <a:r>
              <a:rPr lang="en-US" altLang="en-US" u="sng" dirty="0">
                <a:ea typeface="ＭＳ Ｐゴシック" panose="020B0600070205080204" pitchFamily="34" charset="-128"/>
              </a:rPr>
              <a:t>voltage or frequency</a:t>
            </a:r>
            <a:r>
              <a:rPr lang="en-US" altLang="en-US" dirty="0">
                <a:ea typeface="ＭＳ Ｐゴシック" panose="020B0600070205080204" pitchFamily="34" charset="-128"/>
              </a:rPr>
              <a:t> of cerebral activity counts, including diffuse attenuation.  </a:t>
            </a:r>
          </a:p>
          <a:p>
            <a:pPr lvl="1"/>
            <a:r>
              <a:rPr lang="en-US" altLang="en-US" dirty="0">
                <a:ea typeface="ＭＳ Ｐゴシック" panose="020B0600070205080204" pitchFamily="34" charset="-128"/>
              </a:rPr>
              <a:t>Appearance of </a:t>
            </a:r>
            <a:r>
              <a:rPr lang="en-US" altLang="en-US" u="sng" dirty="0">
                <a:ea typeface="ＭＳ Ｐゴシック" panose="020B0600070205080204" pitchFamily="34" charset="-128"/>
              </a:rPr>
              <a:t>muscle</a:t>
            </a:r>
            <a:r>
              <a:rPr lang="en-US" altLang="en-US" dirty="0">
                <a:ea typeface="ＭＳ Ｐゴシック" panose="020B0600070205080204" pitchFamily="34" charset="-128"/>
              </a:rPr>
              <a:t> activity does </a:t>
            </a:r>
            <a:r>
              <a:rPr lang="en-US" altLang="en-US" u="sng" dirty="0">
                <a:ea typeface="ＭＳ Ｐゴシック" panose="020B0600070205080204" pitchFamily="34" charset="-128"/>
              </a:rPr>
              <a:t>not</a:t>
            </a:r>
            <a:r>
              <a:rPr lang="en-US" altLang="en-US" dirty="0">
                <a:ea typeface="ＭＳ Ｐゴシック" panose="020B0600070205080204" pitchFamily="34" charset="-128"/>
              </a:rPr>
              <a:t> qualify as reactive.</a:t>
            </a:r>
          </a:p>
          <a:p>
            <a:r>
              <a:rPr lang="en-US" altLang="en-US" i="1" dirty="0">
                <a:solidFill>
                  <a:srgbClr val="00B050"/>
                </a:solidFill>
                <a:ea typeface="ＭＳ Ｐゴシック" panose="020B0600070205080204" pitchFamily="34" charset="-128"/>
              </a:rPr>
              <a:t>Categories: Reactive, Unreactive, SIRPIDs-only, Unclear, or Unknown</a:t>
            </a:r>
          </a:p>
          <a:p>
            <a:pPr lvl="1"/>
            <a:r>
              <a:rPr lang="en-US" altLang="en-US" dirty="0">
                <a:ea typeface="ＭＳ Ｐゴシック" panose="020B0600070205080204" pitchFamily="34" charset="-128"/>
              </a:rPr>
              <a:t>For unreactive: It is suggested that if an EEG is “unreactive” after one round of stimulation, a second round of standardized noxious stimulation should be performed to confirm the finding and should be applied with the patient in their </a:t>
            </a:r>
            <a:r>
              <a:rPr lang="en-US" altLang="en-US" dirty="0" err="1">
                <a:ea typeface="ＭＳ Ｐゴシック" panose="020B0600070205080204" pitchFamily="34" charset="-128"/>
              </a:rPr>
              <a:t>nonstimulated</a:t>
            </a:r>
            <a:r>
              <a:rPr lang="en-US" altLang="en-US" dirty="0">
                <a:ea typeface="ＭＳ Ｐゴシック" panose="020B0600070205080204" pitchFamily="34" charset="-128"/>
              </a:rPr>
              <a:t> state. If “unreactive” and the patient is on sedatives or paralytics, we suggest including this important caveat in the impression.</a:t>
            </a:r>
            <a:endParaRPr lang="fr-FR" altLang="en-US" dirty="0">
              <a:ea typeface="ＭＳ Ｐゴシック" panose="020B0600070205080204" pitchFamily="34" charset="-128"/>
            </a:endParaRPr>
          </a:p>
          <a:p>
            <a:pPr lvl="1"/>
            <a:r>
              <a:rPr lang="en-US" altLang="en-US" dirty="0">
                <a:ea typeface="ＭＳ Ｐゴシック" panose="020B0600070205080204" pitchFamily="34" charset="-128"/>
              </a:rPr>
              <a:t>If the only form of reactivity is </a:t>
            </a:r>
            <a:r>
              <a:rPr lang="en-US" altLang="en-US" i="1" dirty="0">
                <a:ea typeface="ＭＳ Ｐゴシック" panose="020B0600070205080204" pitchFamily="34" charset="-128"/>
              </a:rPr>
              <a:t>stimulus-induced rhythmic, periodic, or ictal-appearing discharges (SIRPIDs)</a:t>
            </a:r>
            <a:r>
              <a:rPr lang="en-US" altLang="en-US" dirty="0">
                <a:ea typeface="ＭＳ Ｐゴシック" panose="020B0600070205080204" pitchFamily="34" charset="-128"/>
              </a:rPr>
              <a:t>, categorize as “SIRPIDs-only”. Includes SI-PDs , SI-RDA, SI-SW, SI-seizures, SI-bursts, SI-IIC, or SI-BIRDs.</a:t>
            </a:r>
          </a:p>
          <a:p>
            <a:endParaRPr lang="en-US" dirty="0"/>
          </a:p>
        </p:txBody>
      </p:sp>
    </p:spTree>
    <p:extLst>
      <p:ext uri="{BB962C8B-B14F-4D97-AF65-F5344CB8AC3E}">
        <p14:creationId xmlns:p14="http://schemas.microsoft.com/office/powerpoint/2010/main" val="188592195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4"/>
          <p:cNvSpPr txBox="1">
            <a:spLocks/>
          </p:cNvSpPr>
          <p:nvPr/>
        </p:nvSpPr>
        <p:spPr>
          <a:xfrm>
            <a:off x="685800" y="0"/>
            <a:ext cx="10957984" cy="79238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3200" dirty="0"/>
              <a:t>BACKGROUND: REACTIVITY</a:t>
            </a:r>
          </a:p>
        </p:txBody>
      </p:sp>
      <p:pic>
        <p:nvPicPr>
          <p:cNvPr id="11" name="Grafik 10"/>
          <p:cNvPicPr>
            <a:picLocks noChangeAspect="1"/>
          </p:cNvPicPr>
          <p:nvPr/>
        </p:nvPicPr>
        <p:blipFill>
          <a:blip r:embed="rId3"/>
          <a:stretch>
            <a:fillRect/>
          </a:stretch>
        </p:blipFill>
        <p:spPr>
          <a:xfrm>
            <a:off x="529167" y="0"/>
            <a:ext cx="8876089" cy="6409339"/>
          </a:xfrm>
          <a:prstGeom prst="rect">
            <a:avLst/>
          </a:prstGeom>
        </p:spPr>
      </p:pic>
      <p:sp>
        <p:nvSpPr>
          <p:cNvPr id="2" name="Textfeld 1"/>
          <p:cNvSpPr txBox="1"/>
          <p:nvPr/>
        </p:nvSpPr>
        <p:spPr>
          <a:xfrm>
            <a:off x="6564085" y="256810"/>
            <a:ext cx="1262744" cy="369332"/>
          </a:xfrm>
          <a:prstGeom prst="rect">
            <a:avLst/>
          </a:prstGeom>
          <a:solidFill>
            <a:schemeClr val="bg1"/>
          </a:solidFill>
          <a:ln>
            <a:solidFill>
              <a:schemeClr val="accent1">
                <a:lumMod val="75000"/>
              </a:schemeClr>
            </a:solidFill>
          </a:ln>
        </p:spPr>
        <p:txBody>
          <a:bodyPr wrap="square" rtlCol="0">
            <a:spAutoFit/>
          </a:bodyPr>
          <a:lstStyle/>
          <a:p>
            <a:pPr algn="ctr"/>
            <a:r>
              <a:rPr lang="de-DE" sz="900" dirty="0">
                <a:solidFill>
                  <a:schemeClr val="accent1">
                    <a:lumMod val="75000"/>
                  </a:schemeClr>
                </a:solidFill>
              </a:rPr>
              <a:t>Test of responsiveness to verbal stimuli</a:t>
            </a:r>
            <a:endParaRPr lang="de-AT" sz="900" dirty="0">
              <a:solidFill>
                <a:schemeClr val="accent1">
                  <a:lumMod val="75000"/>
                </a:schemeClr>
              </a:solidFill>
            </a:endParaRPr>
          </a:p>
        </p:txBody>
      </p:sp>
      <p:sp>
        <p:nvSpPr>
          <p:cNvPr id="8" name="Inhaltsplatzhalter 2">
            <a:extLst>
              <a:ext uri="{FF2B5EF4-FFF2-40B4-BE49-F238E27FC236}">
                <a16:creationId xmlns:a16="http://schemas.microsoft.com/office/drawing/2014/main" id="{3396C0C7-206F-4EA6-8B4B-90A9BCFED3F7}"/>
              </a:ext>
            </a:extLst>
          </p:cNvPr>
          <p:cNvSpPr txBox="1">
            <a:spLocks/>
          </p:cNvSpPr>
          <p:nvPr/>
        </p:nvSpPr>
        <p:spPr>
          <a:xfrm>
            <a:off x="529167" y="6467323"/>
            <a:ext cx="10515600" cy="69963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sz="2000" dirty="0"/>
              <a:t>Is the EEG reactive to the verbal stimuli?</a:t>
            </a:r>
          </a:p>
          <a:p>
            <a:endParaRPr lang="de-AT" dirty="0"/>
          </a:p>
        </p:txBody>
      </p:sp>
    </p:spTree>
    <p:extLst>
      <p:ext uri="{BB962C8B-B14F-4D97-AF65-F5344CB8AC3E}">
        <p14:creationId xmlns:p14="http://schemas.microsoft.com/office/powerpoint/2010/main" val="17050661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964522" y="271542"/>
            <a:ext cx="10515600" cy="790575"/>
          </a:xfrm>
        </p:spPr>
        <p:txBody>
          <a:bodyPr/>
          <a:lstStyle/>
          <a:p>
            <a:r>
              <a:rPr lang="de-DE" dirty="0"/>
              <a:t>Contents</a:t>
            </a:r>
            <a:endParaRPr lang="de-AT" dirty="0"/>
          </a:p>
        </p:txBody>
      </p:sp>
      <p:sp>
        <p:nvSpPr>
          <p:cNvPr id="3" name="Inhaltsplatzhalter 2"/>
          <p:cNvSpPr>
            <a:spLocks noGrp="1"/>
          </p:cNvSpPr>
          <p:nvPr>
            <p:ph idx="1"/>
          </p:nvPr>
        </p:nvSpPr>
        <p:spPr>
          <a:xfrm>
            <a:off x="2054957" y="1305347"/>
            <a:ext cx="9929968" cy="4614517"/>
          </a:xfrm>
        </p:spPr>
        <p:txBody>
          <a:bodyPr>
            <a:normAutofit fontScale="85000" lnSpcReduction="20000"/>
          </a:bodyPr>
          <a:lstStyle/>
          <a:p>
            <a:pPr marL="0" indent="0">
              <a:buNone/>
            </a:pPr>
            <a:r>
              <a:rPr lang="de-DE" b="1" dirty="0"/>
              <a:t>Sequence of topics </a:t>
            </a:r>
            <a:r>
              <a:rPr lang="de-DE" dirty="0"/>
              <a:t>(follows the full guideline):</a:t>
            </a:r>
          </a:p>
          <a:p>
            <a:pPr marL="0" indent="0">
              <a:buNone/>
            </a:pPr>
            <a:r>
              <a:rPr lang="de-AT" sz="2400" dirty="0"/>
              <a:t>A. EEG BACKGROUND</a:t>
            </a:r>
          </a:p>
          <a:p>
            <a:pPr marL="0" indent="0">
              <a:buNone/>
            </a:pPr>
            <a:r>
              <a:rPr lang="de-AT" sz="2400" dirty="0"/>
              <a:t>B. SPORADIC EPILEPTIFORM DISCHARGES</a:t>
            </a:r>
          </a:p>
          <a:p>
            <a:pPr marL="0" indent="0">
              <a:buNone/>
            </a:pPr>
            <a:r>
              <a:rPr lang="en-US" sz="2400" dirty="0"/>
              <a:t>C. RHYTHMIC AND PERIODIC PATTERNS (RPPs)</a:t>
            </a:r>
          </a:p>
          <a:p>
            <a:pPr marL="0" indent="0">
              <a:buNone/>
            </a:pPr>
            <a:r>
              <a:rPr lang="en-US" sz="2400" dirty="0"/>
              <a:t>D. ELECTROGRAPHIC AND ELECTROCLINICAL SEIZURES </a:t>
            </a:r>
            <a:r>
              <a:rPr lang="de-AT" sz="2400" dirty="0"/>
              <a:t>[NEW, 2021]</a:t>
            </a:r>
          </a:p>
          <a:p>
            <a:pPr marL="0" indent="0">
              <a:buNone/>
            </a:pPr>
            <a:r>
              <a:rPr lang="en-US" sz="2400" dirty="0"/>
              <a:t>E. BRIEF POTENTIALLY ICTAL RHYTHMIC DISCHARGES </a:t>
            </a:r>
            <a:r>
              <a:rPr lang="de-AT" sz="2400" dirty="0"/>
              <a:t>(BIRDs) [NEW, 2021]</a:t>
            </a:r>
          </a:p>
          <a:p>
            <a:pPr marL="0" indent="0">
              <a:buNone/>
            </a:pPr>
            <a:r>
              <a:rPr lang="de-AT" sz="2400" dirty="0"/>
              <a:t>F. ICTAL-INTERICTAL CONTINUUM (IIC) [NEW, 2021]</a:t>
            </a:r>
          </a:p>
          <a:p>
            <a:pPr marL="0" indent="0">
              <a:buNone/>
            </a:pPr>
            <a:endParaRPr lang="de-AT" sz="2400" dirty="0">
              <a:highlight>
                <a:srgbClr val="FFFF00"/>
              </a:highlight>
            </a:endParaRPr>
          </a:p>
          <a:p>
            <a:pPr marL="0" indent="0">
              <a:buNone/>
            </a:pPr>
            <a:r>
              <a:rPr lang="de-DE" sz="2400" b="1" dirty="0"/>
              <a:t>Sequence of slides for each topic:</a:t>
            </a:r>
          </a:p>
          <a:p>
            <a:pPr marL="0" indent="0">
              <a:buNone/>
            </a:pPr>
            <a:r>
              <a:rPr lang="de-DE" sz="2400" dirty="0"/>
              <a:t>1. Introductory text plus diagram</a:t>
            </a:r>
          </a:p>
          <a:p>
            <a:pPr marL="0" indent="0">
              <a:buNone/>
            </a:pPr>
            <a:r>
              <a:rPr lang="de-DE" sz="2400" dirty="0"/>
              <a:t>2. EEG example alone with question at the bottom</a:t>
            </a:r>
          </a:p>
          <a:p>
            <a:pPr marL="0" indent="0">
              <a:buNone/>
            </a:pPr>
            <a:r>
              <a:rPr lang="de-DE" sz="2400" dirty="0"/>
              <a:t>3. EEG with explanatory annotations</a:t>
            </a:r>
          </a:p>
          <a:p>
            <a:pPr marL="0" indent="0">
              <a:buNone/>
            </a:pPr>
            <a:r>
              <a:rPr lang="de-DE" sz="2400" dirty="0"/>
              <a:t>4. Summary slide</a:t>
            </a:r>
          </a:p>
          <a:p>
            <a:pPr marL="0" indent="0">
              <a:buNone/>
            </a:pPr>
            <a:endParaRPr lang="de-AT" sz="2400" dirty="0">
              <a:highlight>
                <a:srgbClr val="FFFF00"/>
              </a:highlight>
            </a:endParaRPr>
          </a:p>
        </p:txBody>
      </p:sp>
      <p:pic>
        <p:nvPicPr>
          <p:cNvPr id="6" name="Picture 5">
            <a:extLst>
              <a:ext uri="{FF2B5EF4-FFF2-40B4-BE49-F238E27FC236}">
                <a16:creationId xmlns:a16="http://schemas.microsoft.com/office/drawing/2014/main" id="{6DC1672E-D1A7-4F8D-8355-DC3BE0F04ACF}"/>
              </a:ext>
            </a:extLst>
          </p:cNvPr>
          <p:cNvPicPr>
            <a:picLocks noChangeAspect="1"/>
          </p:cNvPicPr>
          <p:nvPr/>
        </p:nvPicPr>
        <p:blipFill rotWithShape="1">
          <a:blip r:embed="rId3"/>
          <a:srcRect t="12714" r="-1" b="-1"/>
          <a:stretch/>
        </p:blipFill>
        <p:spPr>
          <a:xfrm>
            <a:off x="21" y="10"/>
            <a:ext cx="1481050" cy="6857990"/>
          </a:xfrm>
          <a:prstGeom prst="rect">
            <a:avLst/>
          </a:prstGeom>
          <a:effectLst/>
        </p:spPr>
      </p:pic>
      <p:pic>
        <p:nvPicPr>
          <p:cNvPr id="7" name="Picture 6" descr="A picture containing diagram&#10;&#10;Description automatically generated">
            <a:extLst>
              <a:ext uri="{FF2B5EF4-FFF2-40B4-BE49-F238E27FC236}">
                <a16:creationId xmlns:a16="http://schemas.microsoft.com/office/drawing/2014/main" id="{7EF1EC13-FA7D-42DB-AC11-D0691160A6B6}"/>
              </a:ext>
            </a:extLst>
          </p:cNvPr>
          <p:cNvPicPr>
            <a:picLocks noChangeAspect="1"/>
          </p:cNvPicPr>
          <p:nvPr/>
        </p:nvPicPr>
        <p:blipFill>
          <a:blip r:embed="rId4" cstate="print">
            <a:alphaModFix amt="81000"/>
            <a:extLst>
              <a:ext uri="{28A0092B-C50C-407E-A947-70E740481C1C}">
                <a14:useLocalDpi xmlns:a14="http://schemas.microsoft.com/office/drawing/2010/main" val="0"/>
              </a:ext>
            </a:extLst>
          </a:blip>
          <a:stretch>
            <a:fillRect/>
          </a:stretch>
        </p:blipFill>
        <p:spPr>
          <a:xfrm>
            <a:off x="0" y="2"/>
            <a:ext cx="1481050" cy="1544980"/>
          </a:xfrm>
          <a:prstGeom prst="rect">
            <a:avLst/>
          </a:prstGeom>
        </p:spPr>
      </p:pic>
    </p:spTree>
    <p:extLst>
      <p:ext uri="{BB962C8B-B14F-4D97-AF65-F5344CB8AC3E}">
        <p14:creationId xmlns:p14="http://schemas.microsoft.com/office/powerpoint/2010/main" val="276220306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4"/>
          <p:cNvSpPr txBox="1">
            <a:spLocks/>
          </p:cNvSpPr>
          <p:nvPr/>
        </p:nvSpPr>
        <p:spPr>
          <a:xfrm>
            <a:off x="685800" y="0"/>
            <a:ext cx="10957984" cy="79238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3200" dirty="0"/>
              <a:t>BACKGROUND: REACTIVITY</a:t>
            </a:r>
          </a:p>
        </p:txBody>
      </p:sp>
      <p:pic>
        <p:nvPicPr>
          <p:cNvPr id="11" name="Grafik 10"/>
          <p:cNvPicPr>
            <a:picLocks noChangeAspect="1"/>
          </p:cNvPicPr>
          <p:nvPr/>
        </p:nvPicPr>
        <p:blipFill>
          <a:blip r:embed="rId3"/>
          <a:stretch>
            <a:fillRect/>
          </a:stretch>
        </p:blipFill>
        <p:spPr>
          <a:xfrm>
            <a:off x="529167" y="0"/>
            <a:ext cx="8876089" cy="6409339"/>
          </a:xfrm>
          <a:prstGeom prst="rect">
            <a:avLst/>
          </a:prstGeom>
        </p:spPr>
      </p:pic>
      <p:sp>
        <p:nvSpPr>
          <p:cNvPr id="2" name="Textfeld 1"/>
          <p:cNvSpPr txBox="1"/>
          <p:nvPr/>
        </p:nvSpPr>
        <p:spPr>
          <a:xfrm>
            <a:off x="6564085" y="256810"/>
            <a:ext cx="1262744" cy="369332"/>
          </a:xfrm>
          <a:prstGeom prst="rect">
            <a:avLst/>
          </a:prstGeom>
          <a:solidFill>
            <a:schemeClr val="bg1"/>
          </a:solidFill>
          <a:ln>
            <a:solidFill>
              <a:schemeClr val="accent1">
                <a:lumMod val="75000"/>
              </a:schemeClr>
            </a:solidFill>
          </a:ln>
        </p:spPr>
        <p:txBody>
          <a:bodyPr wrap="square" rtlCol="0">
            <a:spAutoFit/>
          </a:bodyPr>
          <a:lstStyle/>
          <a:p>
            <a:pPr algn="ctr"/>
            <a:r>
              <a:rPr lang="de-DE" sz="900" dirty="0">
                <a:solidFill>
                  <a:schemeClr val="accent1">
                    <a:lumMod val="75000"/>
                  </a:schemeClr>
                </a:solidFill>
              </a:rPr>
              <a:t>Test of responsiveness to verbal stimuli</a:t>
            </a:r>
            <a:endParaRPr lang="de-AT" sz="900" dirty="0">
              <a:solidFill>
                <a:schemeClr val="accent1">
                  <a:lumMod val="75000"/>
                </a:schemeClr>
              </a:solidFill>
            </a:endParaRPr>
          </a:p>
        </p:txBody>
      </p:sp>
      <p:sp>
        <p:nvSpPr>
          <p:cNvPr id="8" name="Inhaltsplatzhalter 2">
            <a:extLst>
              <a:ext uri="{FF2B5EF4-FFF2-40B4-BE49-F238E27FC236}">
                <a16:creationId xmlns:a16="http://schemas.microsoft.com/office/drawing/2014/main" id="{3396C0C7-206F-4EA6-8B4B-90A9BCFED3F7}"/>
              </a:ext>
            </a:extLst>
          </p:cNvPr>
          <p:cNvSpPr txBox="1">
            <a:spLocks/>
          </p:cNvSpPr>
          <p:nvPr/>
        </p:nvSpPr>
        <p:spPr>
          <a:xfrm>
            <a:off x="480350" y="6101819"/>
            <a:ext cx="8924906" cy="699635"/>
          </a:xfrm>
          <a:prstGeom prst="rect">
            <a:avLst/>
          </a:prstGeom>
          <a:solidFill>
            <a:schemeClr val="bg1"/>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sz="2000" dirty="0"/>
              <a:t>Indeed, the EEG is reactive (attenuation of medium voltage polymorphic delta activity, replaced by low voltage beta activity).</a:t>
            </a:r>
            <a:endParaRPr lang="de-AT" sz="2000" dirty="0"/>
          </a:p>
        </p:txBody>
      </p:sp>
    </p:spTree>
    <p:extLst>
      <p:ext uri="{BB962C8B-B14F-4D97-AF65-F5344CB8AC3E}">
        <p14:creationId xmlns:p14="http://schemas.microsoft.com/office/powerpoint/2010/main" val="111553937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4"/>
          <p:cNvSpPr txBox="1">
            <a:spLocks/>
          </p:cNvSpPr>
          <p:nvPr/>
        </p:nvSpPr>
        <p:spPr>
          <a:xfrm>
            <a:off x="685800" y="0"/>
            <a:ext cx="10957984" cy="79238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3200" dirty="0"/>
              <a:t>BACKGROUND: STATE CHANGES</a:t>
            </a:r>
          </a:p>
        </p:txBody>
      </p:sp>
      <p:pic>
        <p:nvPicPr>
          <p:cNvPr id="13" name="Grafik 12"/>
          <p:cNvPicPr>
            <a:picLocks noChangeAspect="1"/>
          </p:cNvPicPr>
          <p:nvPr/>
        </p:nvPicPr>
        <p:blipFill rotWithShape="1">
          <a:blip r:embed="rId3"/>
          <a:srcRect t="38845"/>
          <a:stretch/>
        </p:blipFill>
        <p:spPr>
          <a:xfrm>
            <a:off x="264584" y="2612344"/>
            <a:ext cx="7862791" cy="3448879"/>
          </a:xfrm>
          <a:prstGeom prst="rect">
            <a:avLst/>
          </a:prstGeom>
        </p:spPr>
      </p:pic>
      <p:sp>
        <p:nvSpPr>
          <p:cNvPr id="6" name="Textfeld 5"/>
          <p:cNvSpPr txBox="1"/>
          <p:nvPr/>
        </p:nvSpPr>
        <p:spPr>
          <a:xfrm>
            <a:off x="529167" y="631057"/>
            <a:ext cx="10498061" cy="1815882"/>
          </a:xfrm>
          <a:prstGeom prst="rect">
            <a:avLst/>
          </a:prstGeom>
          <a:noFill/>
          <a:ln>
            <a:solidFill>
              <a:schemeClr val="tx1"/>
            </a:solidFill>
          </a:ln>
        </p:spPr>
        <p:txBody>
          <a:bodyPr wrap="square" rtlCol="0">
            <a:spAutoFit/>
          </a:bodyPr>
          <a:lstStyle/>
          <a:p>
            <a:r>
              <a:rPr lang="de-DE" sz="1600" b="1" dirty="0"/>
              <a:t>Requirements to qualify as having state changes:</a:t>
            </a:r>
          </a:p>
          <a:p>
            <a:r>
              <a:rPr lang="de-DE" sz="1600" dirty="0"/>
              <a:t>At least 2 sustained types of background EEG:</a:t>
            </a:r>
          </a:p>
          <a:p>
            <a:pPr marL="342900" indent="-342900">
              <a:buFont typeface="+mj-lt"/>
              <a:buAutoNum type="arabicPeriod"/>
            </a:pPr>
            <a:r>
              <a:rPr lang="de-DE" sz="1600" dirty="0"/>
              <a:t>Related to level of alertness or stimulation.</a:t>
            </a:r>
          </a:p>
          <a:p>
            <a:pPr marL="342900" indent="-342900">
              <a:buFont typeface="+mj-lt"/>
              <a:buAutoNum type="arabicPeriod"/>
            </a:pPr>
            <a:r>
              <a:rPr lang="de-DE" sz="1600" dirty="0"/>
              <a:t>Each must persist at ≥60 s to qualify as a “state“. </a:t>
            </a:r>
          </a:p>
          <a:p>
            <a:pPr marL="342900" indent="-342900">
              <a:buFont typeface="+mj-lt"/>
              <a:buAutoNum type="arabicPeriod"/>
            </a:pPr>
            <a:r>
              <a:rPr lang="de-DE" sz="1600" dirty="0"/>
              <a:t>Stimulation should be able to transition the patient from the less alert to more alert/more stimulated state.</a:t>
            </a:r>
          </a:p>
          <a:p>
            <a:pPr marL="342900" indent="-342900">
              <a:buFont typeface="+mj-lt"/>
              <a:buAutoNum type="arabicPeriod"/>
            </a:pPr>
            <a:r>
              <a:rPr lang="de-DE" sz="1600" dirty="0"/>
              <a:t>The more alert/more stimulated state is considered the “reported background“ EEG.</a:t>
            </a:r>
          </a:p>
          <a:p>
            <a:pPr marL="342900" indent="-342900">
              <a:buFont typeface="+mj-lt"/>
              <a:buAutoNum type="arabicPeriod"/>
            </a:pPr>
            <a:r>
              <a:rPr lang="de-DE" sz="1600" dirty="0"/>
              <a:t>State changes can also occur spontaneously. </a:t>
            </a:r>
          </a:p>
        </p:txBody>
      </p:sp>
      <p:sp>
        <p:nvSpPr>
          <p:cNvPr id="2" name="Textfeld 1"/>
          <p:cNvSpPr txBox="1"/>
          <p:nvPr/>
        </p:nvSpPr>
        <p:spPr>
          <a:xfrm>
            <a:off x="7931754" y="2612344"/>
            <a:ext cx="4129617" cy="2308324"/>
          </a:xfrm>
          <a:prstGeom prst="rect">
            <a:avLst/>
          </a:prstGeom>
          <a:noFill/>
        </p:spPr>
        <p:txBody>
          <a:bodyPr wrap="square" rtlCol="0">
            <a:spAutoFit/>
          </a:bodyPr>
          <a:lstStyle/>
          <a:p>
            <a:r>
              <a:rPr lang="en-US" sz="1200" b="1" u="sng" dirty="0"/>
              <a:t>Categories of state changes:</a:t>
            </a:r>
          </a:p>
          <a:p>
            <a:r>
              <a:rPr lang="en-US" sz="1200" dirty="0"/>
              <a:t> a. Present with normal stage N2 sleep transients (K-complexes </a:t>
            </a:r>
          </a:p>
          <a:p>
            <a:r>
              <a:rPr lang="en-US" sz="1200" dirty="0"/>
              <a:t>      </a:t>
            </a:r>
            <a:r>
              <a:rPr lang="de-AT" sz="1200" dirty="0"/>
              <a:t>and spindles)</a:t>
            </a:r>
          </a:p>
          <a:p>
            <a:r>
              <a:rPr lang="en-US" sz="1200" dirty="0"/>
              <a:t> b. Present but with abnormal stage N2 sleep transients</a:t>
            </a:r>
          </a:p>
          <a:p>
            <a:r>
              <a:rPr lang="en-US" sz="1200" dirty="0"/>
              <a:t>      Describe both K complexes and spindles separately </a:t>
            </a:r>
          </a:p>
          <a:p>
            <a:r>
              <a:rPr lang="en-US" sz="1200" dirty="0"/>
              <a:t>      as the </a:t>
            </a:r>
            <a:r>
              <a:rPr lang="de-AT" sz="1200" dirty="0"/>
              <a:t>following:</a:t>
            </a:r>
          </a:p>
          <a:p>
            <a:r>
              <a:rPr lang="de-AT" sz="1200" dirty="0"/>
              <a:t>          i. Present and normal.</a:t>
            </a:r>
          </a:p>
          <a:p>
            <a:r>
              <a:rPr lang="en-US" sz="1200" dirty="0"/>
              <a:t>         ii. Present but abnormal. Specify abnormality </a:t>
            </a:r>
          </a:p>
          <a:p>
            <a:r>
              <a:rPr lang="en-US" sz="1200" dirty="0"/>
              <a:t>              (e.g., asymmetry, </a:t>
            </a:r>
            <a:r>
              <a:rPr lang="de-AT" sz="1200" dirty="0"/>
              <a:t>location, frequency, poorly formed).</a:t>
            </a:r>
          </a:p>
          <a:p>
            <a:r>
              <a:rPr lang="de-AT" sz="1200" dirty="0"/>
              <a:t>        iii. Absent.</a:t>
            </a:r>
          </a:p>
          <a:p>
            <a:r>
              <a:rPr lang="en-US" sz="1200" dirty="0"/>
              <a:t>c. Present but without stage N2 sleep transients.</a:t>
            </a:r>
          </a:p>
          <a:p>
            <a:r>
              <a:rPr lang="de-AT" sz="1200" dirty="0"/>
              <a:t>d. Absent</a:t>
            </a:r>
          </a:p>
        </p:txBody>
      </p:sp>
    </p:spTree>
    <p:extLst>
      <p:ext uri="{BB962C8B-B14F-4D97-AF65-F5344CB8AC3E}">
        <p14:creationId xmlns:p14="http://schemas.microsoft.com/office/powerpoint/2010/main" val="192125854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4"/>
          <p:cNvSpPr txBox="1">
            <a:spLocks/>
          </p:cNvSpPr>
          <p:nvPr/>
        </p:nvSpPr>
        <p:spPr>
          <a:xfrm>
            <a:off x="1" y="0"/>
            <a:ext cx="12191999" cy="792387"/>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3200" dirty="0"/>
              <a:t>BACKGROUND: CYCLIC ALTERNATING PATTERN of ENCEPHALOPATHY (CAPE)</a:t>
            </a:r>
          </a:p>
        </p:txBody>
      </p:sp>
      <p:pic>
        <p:nvPicPr>
          <p:cNvPr id="2" name="Grafik 1"/>
          <p:cNvPicPr>
            <a:picLocks noChangeAspect="1"/>
          </p:cNvPicPr>
          <p:nvPr/>
        </p:nvPicPr>
        <p:blipFill>
          <a:blip r:embed="rId3"/>
          <a:stretch>
            <a:fillRect/>
          </a:stretch>
        </p:blipFill>
        <p:spPr>
          <a:xfrm>
            <a:off x="2180007" y="2921365"/>
            <a:ext cx="8988736" cy="3790027"/>
          </a:xfrm>
          <a:prstGeom prst="rect">
            <a:avLst/>
          </a:prstGeom>
        </p:spPr>
      </p:pic>
      <p:sp>
        <p:nvSpPr>
          <p:cNvPr id="9" name="Textfeld 8"/>
          <p:cNvSpPr txBox="1"/>
          <p:nvPr/>
        </p:nvSpPr>
        <p:spPr>
          <a:xfrm>
            <a:off x="355810" y="2032071"/>
            <a:ext cx="6725763" cy="1323439"/>
          </a:xfrm>
          <a:prstGeom prst="rect">
            <a:avLst/>
          </a:prstGeom>
          <a:noFill/>
          <a:ln>
            <a:solidFill>
              <a:schemeClr val="tx1"/>
            </a:solidFill>
          </a:ln>
        </p:spPr>
        <p:txBody>
          <a:bodyPr wrap="square" rtlCol="0">
            <a:spAutoFit/>
          </a:bodyPr>
          <a:lstStyle/>
          <a:p>
            <a:r>
              <a:rPr lang="de-DE" sz="1600" dirty="0"/>
              <a:t>To qualify as CAPE, there must be the following:</a:t>
            </a:r>
          </a:p>
          <a:p>
            <a:r>
              <a:rPr lang="de-DE" sz="1600" dirty="0"/>
              <a:t>Changes in background with </a:t>
            </a:r>
          </a:p>
          <a:p>
            <a:pPr marL="342900" indent="-342900">
              <a:buFont typeface="+mj-lt"/>
              <a:buAutoNum type="arabicPeriod"/>
            </a:pPr>
            <a:r>
              <a:rPr lang="de-DE" sz="1600" dirty="0"/>
              <a:t> each pattern lasting at least 10 s,</a:t>
            </a:r>
            <a:endParaRPr lang="de-DE" sz="1600" b="1" dirty="0"/>
          </a:p>
          <a:p>
            <a:pPr marL="342900" indent="-342900">
              <a:buFont typeface="+mj-lt"/>
              <a:buAutoNum type="arabicPeriod"/>
            </a:pPr>
            <a:r>
              <a:rPr lang="de-DE" sz="1600" dirty="0"/>
              <a:t> </a:t>
            </a:r>
            <a:r>
              <a:rPr lang="de-DE" sz="1600" b="1" dirty="0"/>
              <a:t>spontaneously</a:t>
            </a:r>
            <a:r>
              <a:rPr lang="de-DE" sz="1600" dirty="0"/>
              <a:t> alternating between the two patterns in a regular manner,</a:t>
            </a:r>
          </a:p>
          <a:p>
            <a:pPr marL="342900" indent="-342900">
              <a:buFont typeface="+mj-lt"/>
              <a:buAutoNum type="arabicPeriod"/>
            </a:pPr>
            <a:r>
              <a:rPr lang="de-DE" sz="1600" dirty="0"/>
              <a:t> for at least 6 cycles.</a:t>
            </a:r>
            <a:endParaRPr lang="de-AT" sz="1600" dirty="0"/>
          </a:p>
        </p:txBody>
      </p:sp>
      <p:sp>
        <p:nvSpPr>
          <p:cNvPr id="3" name="Textfeld 2"/>
          <p:cNvSpPr txBox="1"/>
          <p:nvPr/>
        </p:nvSpPr>
        <p:spPr>
          <a:xfrm>
            <a:off x="264584" y="685920"/>
            <a:ext cx="11927416" cy="1169551"/>
          </a:xfrm>
          <a:prstGeom prst="rect">
            <a:avLst/>
          </a:prstGeom>
          <a:noFill/>
        </p:spPr>
        <p:txBody>
          <a:bodyPr wrap="square" rtlCol="0">
            <a:spAutoFit/>
          </a:bodyPr>
          <a:lstStyle/>
          <a:p>
            <a:r>
              <a:rPr lang="en-US" sz="1400" b="1" u="sng" dirty="0">
                <a:latin typeface="Times New Roman" panose="02020603050405020304" pitchFamily="18" charset="0"/>
                <a:cs typeface="Times New Roman" panose="02020603050405020304" pitchFamily="18" charset="0"/>
              </a:rPr>
              <a:t>Cyclic Alternating Pattern of Encephalopathy (CAPE):</a:t>
            </a:r>
            <a:r>
              <a:rPr lang="en-US" sz="1400" b="1" dirty="0">
                <a:latin typeface="Times New Roman" panose="02020603050405020304" pitchFamily="18" charset="0"/>
                <a:cs typeface="Times New Roman" panose="02020603050405020304" pitchFamily="18" charset="0"/>
              </a:rPr>
              <a:t> </a:t>
            </a:r>
            <a:r>
              <a:rPr lang="en-US" sz="1400" dirty="0">
                <a:latin typeface="Times New Roman" panose="02020603050405020304" pitchFamily="18" charset="0"/>
                <a:cs typeface="Times New Roman" panose="02020603050405020304" pitchFamily="18" charset="0"/>
              </a:rPr>
              <a:t>Present, Absent, or Unknown/unclear. CAPE refers to changes in background patterns (which may include RPPs), each lasting at least 10 seconds, and spontaneously alternating between the 2 patterns in a regular manner for at least six cycles (but often lasts minutes to hours). A cycle refers to the period of time before the sequence repeats (i.e., includes both states once). Document whether seen in the patient’s more awake/stimulated state or less awake state if known. Describe each pattern and typical duration of each pattern. Optional: Describe if this pattern corresponds with cycling of other functions such as respirations, heart rate, blood pressure, movements, muscle artifact, </a:t>
            </a:r>
            <a:r>
              <a:rPr lang="de-AT" sz="1400" dirty="0">
                <a:latin typeface="Times New Roman" panose="02020603050405020304" pitchFamily="18" charset="0"/>
                <a:cs typeface="Times New Roman" panose="02020603050405020304" pitchFamily="18" charset="0"/>
              </a:rPr>
              <a:t>and pupil size.</a:t>
            </a:r>
          </a:p>
        </p:txBody>
      </p:sp>
    </p:spTree>
    <p:extLst>
      <p:ext uri="{BB962C8B-B14F-4D97-AF65-F5344CB8AC3E}">
        <p14:creationId xmlns:p14="http://schemas.microsoft.com/office/powerpoint/2010/main" val="175850661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4"/>
          <p:cNvSpPr txBox="1">
            <a:spLocks/>
          </p:cNvSpPr>
          <p:nvPr/>
        </p:nvSpPr>
        <p:spPr>
          <a:xfrm>
            <a:off x="1" y="150471"/>
            <a:ext cx="12191999" cy="79238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3200" dirty="0"/>
              <a:t>BACKGROUND: BREACH EFFECT</a:t>
            </a:r>
          </a:p>
        </p:txBody>
      </p:sp>
      <p:sp>
        <p:nvSpPr>
          <p:cNvPr id="2" name="Textfeld 1"/>
          <p:cNvSpPr txBox="1"/>
          <p:nvPr/>
        </p:nvSpPr>
        <p:spPr>
          <a:xfrm>
            <a:off x="925975" y="1348176"/>
            <a:ext cx="10069976" cy="1323439"/>
          </a:xfrm>
          <a:prstGeom prst="rect">
            <a:avLst/>
          </a:prstGeom>
          <a:noFill/>
        </p:spPr>
        <p:txBody>
          <a:bodyPr wrap="square" rtlCol="0">
            <a:spAutoFit/>
          </a:bodyPr>
          <a:lstStyle/>
          <a:p>
            <a:r>
              <a:rPr lang="en-US" sz="2000" b="1" u="sng" dirty="0">
                <a:cs typeface="Times New Roman" panose="02020603050405020304" pitchFamily="18" charset="0"/>
              </a:rPr>
              <a:t>Breach effect:</a:t>
            </a:r>
            <a:r>
              <a:rPr lang="en-US" sz="2000" dirty="0">
                <a:cs typeface="Times New Roman" panose="02020603050405020304" pitchFamily="18" charset="0"/>
              </a:rPr>
              <a:t> Present (provide location), Absent, Unclear. Breach effect refers to EEG activity over or nearby a skull defect and consists of activity of higher amplitude and increased sharpness, primarily of faster frequencies, compared with the rest of the brain, especially compared with the homologous region on the opposite side of the head.</a:t>
            </a:r>
            <a:endParaRPr lang="de-AT" sz="2000" dirty="0">
              <a:cs typeface="Times New Roman" panose="02020603050405020304" pitchFamily="18" charset="0"/>
            </a:endParaRPr>
          </a:p>
        </p:txBody>
      </p:sp>
    </p:spTree>
    <p:extLst>
      <p:ext uri="{BB962C8B-B14F-4D97-AF65-F5344CB8AC3E}">
        <p14:creationId xmlns:p14="http://schemas.microsoft.com/office/powerpoint/2010/main" val="228593168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nhaltsplatzhalter 8"/>
          <p:cNvPicPr>
            <a:picLocks noGrp="1" noChangeAspect="1"/>
          </p:cNvPicPr>
          <p:nvPr>
            <p:ph idx="1"/>
          </p:nvPr>
        </p:nvPicPr>
        <p:blipFill>
          <a:blip r:embed="rId3"/>
          <a:stretch>
            <a:fillRect/>
          </a:stretch>
        </p:blipFill>
        <p:spPr>
          <a:xfrm>
            <a:off x="1073454" y="14607"/>
            <a:ext cx="8984946" cy="6479326"/>
          </a:xfrm>
          <a:prstGeom prst="rect">
            <a:avLst/>
          </a:prstGeom>
        </p:spPr>
      </p:pic>
      <p:sp>
        <p:nvSpPr>
          <p:cNvPr id="6" name="Inhaltsplatzhalter 2">
            <a:extLst>
              <a:ext uri="{FF2B5EF4-FFF2-40B4-BE49-F238E27FC236}">
                <a16:creationId xmlns:a16="http://schemas.microsoft.com/office/drawing/2014/main" id="{3396C0C7-206F-4EA6-8B4B-90A9BCFED3F7}"/>
              </a:ext>
            </a:extLst>
          </p:cNvPr>
          <p:cNvSpPr txBox="1">
            <a:spLocks/>
          </p:cNvSpPr>
          <p:nvPr/>
        </p:nvSpPr>
        <p:spPr>
          <a:xfrm>
            <a:off x="789597" y="6493575"/>
            <a:ext cx="10515600" cy="69963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sz="2000" dirty="0"/>
              <a:t>In what region is breach effect present on this page of EEG?</a:t>
            </a:r>
          </a:p>
          <a:p>
            <a:endParaRPr lang="de-AT" dirty="0"/>
          </a:p>
        </p:txBody>
      </p:sp>
    </p:spTree>
    <p:extLst>
      <p:ext uri="{BB962C8B-B14F-4D97-AF65-F5344CB8AC3E}">
        <p14:creationId xmlns:p14="http://schemas.microsoft.com/office/powerpoint/2010/main" val="197906424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nhaltsplatzhalter 8"/>
          <p:cNvPicPr>
            <a:picLocks noGrp="1" noChangeAspect="1"/>
          </p:cNvPicPr>
          <p:nvPr>
            <p:ph idx="1"/>
          </p:nvPr>
        </p:nvPicPr>
        <p:blipFill>
          <a:blip r:embed="rId3"/>
          <a:stretch>
            <a:fillRect/>
          </a:stretch>
        </p:blipFill>
        <p:spPr>
          <a:xfrm>
            <a:off x="1073454" y="14607"/>
            <a:ext cx="8984946" cy="6479326"/>
          </a:xfrm>
          <a:prstGeom prst="rect">
            <a:avLst/>
          </a:prstGeom>
        </p:spPr>
      </p:pic>
      <p:sp>
        <p:nvSpPr>
          <p:cNvPr id="5" name="Textfeld 4"/>
          <p:cNvSpPr txBox="1"/>
          <p:nvPr/>
        </p:nvSpPr>
        <p:spPr>
          <a:xfrm>
            <a:off x="10110486" y="1833250"/>
            <a:ext cx="2158679" cy="523220"/>
          </a:xfrm>
          <a:prstGeom prst="rect">
            <a:avLst/>
          </a:prstGeom>
          <a:noFill/>
          <a:ln>
            <a:solidFill>
              <a:schemeClr val="accent1">
                <a:lumMod val="75000"/>
              </a:schemeClr>
            </a:solidFill>
          </a:ln>
        </p:spPr>
        <p:txBody>
          <a:bodyPr wrap="square" rtlCol="0">
            <a:spAutoFit/>
          </a:bodyPr>
          <a:lstStyle/>
          <a:p>
            <a:pPr algn="ctr"/>
            <a:r>
              <a:rPr lang="de-DE" sz="1400" dirty="0">
                <a:solidFill>
                  <a:schemeClr val="accent1">
                    <a:lumMod val="75000"/>
                  </a:schemeClr>
                </a:solidFill>
              </a:rPr>
              <a:t>BREACH, left parasagittal </a:t>
            </a:r>
          </a:p>
          <a:p>
            <a:pPr algn="ctr"/>
            <a:r>
              <a:rPr lang="de-DE" sz="1400" dirty="0">
                <a:solidFill>
                  <a:schemeClr val="accent1">
                    <a:lumMod val="75000"/>
                  </a:schemeClr>
                </a:solidFill>
              </a:rPr>
              <a:t>(maximal at C3)</a:t>
            </a:r>
            <a:endParaRPr lang="de-AT" sz="1400" dirty="0">
              <a:solidFill>
                <a:schemeClr val="accent1">
                  <a:lumMod val="75000"/>
                </a:schemeClr>
              </a:solidFill>
            </a:endParaRPr>
          </a:p>
        </p:txBody>
      </p:sp>
      <p:sp>
        <p:nvSpPr>
          <p:cNvPr id="2" name="Rechteck 1"/>
          <p:cNvSpPr/>
          <p:nvPr/>
        </p:nvSpPr>
        <p:spPr>
          <a:xfrm>
            <a:off x="1578429" y="1585732"/>
            <a:ext cx="8479971" cy="862314"/>
          </a:xfrm>
          <a:prstGeom prst="rect">
            <a:avLst/>
          </a:prstGeom>
          <a:noFill/>
          <a:ln w="38100">
            <a:solidFill>
              <a:schemeClr val="accent1">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8" name="Textfeld 7"/>
          <p:cNvSpPr txBox="1"/>
          <p:nvPr/>
        </p:nvSpPr>
        <p:spPr>
          <a:xfrm>
            <a:off x="529168" y="4962645"/>
            <a:ext cx="10424636" cy="1754326"/>
          </a:xfrm>
          <a:prstGeom prst="rect">
            <a:avLst/>
          </a:prstGeom>
          <a:solidFill>
            <a:schemeClr val="bg1"/>
          </a:solidFill>
        </p:spPr>
        <p:txBody>
          <a:bodyPr wrap="square" rtlCol="0">
            <a:spAutoFit/>
          </a:bodyPr>
          <a:lstStyle/>
          <a:p>
            <a:r>
              <a:rPr lang="de-DE" dirty="0"/>
              <a:t>The skull attenuates cerebral rhythms from being propaged to surface EEG electrodes. If there is a “breach“ in the integrity of the skull (usually due to a neurosurgical intervention or trauma) a greater proportion of brain activity is allowed to pass through. The activity that is attenuated the most is low voltage high frequency activity, so the characteristics of a breach effect are a greater representation of this fast activity in the region of the breach; it often appears spikier as well, as seen here (compare the left paragasittal region in the box with the homologous region on the right, top 4 channels). </a:t>
            </a:r>
          </a:p>
        </p:txBody>
      </p:sp>
    </p:spTree>
    <p:extLst>
      <p:ext uri="{BB962C8B-B14F-4D97-AF65-F5344CB8AC3E}">
        <p14:creationId xmlns:p14="http://schemas.microsoft.com/office/powerpoint/2010/main" val="299405806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A38443-6880-4D68-8FED-0A15D09F304A}"/>
              </a:ext>
            </a:extLst>
          </p:cNvPr>
          <p:cNvSpPr>
            <a:spLocks noGrp="1"/>
          </p:cNvSpPr>
          <p:nvPr>
            <p:ph type="title"/>
          </p:nvPr>
        </p:nvSpPr>
        <p:spPr>
          <a:xfrm>
            <a:off x="2075934" y="4080827"/>
            <a:ext cx="8266671" cy="1325563"/>
          </a:xfrm>
        </p:spPr>
        <p:txBody>
          <a:bodyPr>
            <a:normAutofit/>
          </a:bodyPr>
          <a:lstStyle/>
          <a:p>
            <a:pPr algn="ctr"/>
            <a:r>
              <a:rPr lang="en-US" dirty="0"/>
              <a:t>B. Sporadic Epileptiform</a:t>
            </a:r>
            <a:br>
              <a:rPr lang="en-US" dirty="0"/>
            </a:br>
            <a:r>
              <a:rPr lang="en-US" dirty="0"/>
              <a:t>Discharges</a:t>
            </a:r>
            <a:endParaRPr lang="en-AU" dirty="0"/>
          </a:p>
        </p:txBody>
      </p:sp>
      <p:pic>
        <p:nvPicPr>
          <p:cNvPr id="4" name="Picture 3">
            <a:extLst>
              <a:ext uri="{FF2B5EF4-FFF2-40B4-BE49-F238E27FC236}">
                <a16:creationId xmlns:a16="http://schemas.microsoft.com/office/drawing/2014/main" id="{8D4D1E9F-49EB-4786-BA17-222034031E9B}"/>
              </a:ext>
            </a:extLst>
          </p:cNvPr>
          <p:cNvPicPr>
            <a:picLocks noChangeAspect="1"/>
          </p:cNvPicPr>
          <p:nvPr/>
        </p:nvPicPr>
        <p:blipFill rotWithShape="1">
          <a:blip r:embed="rId2"/>
          <a:srcRect t="12714" r="-1" b="-1"/>
          <a:stretch/>
        </p:blipFill>
        <p:spPr>
          <a:xfrm>
            <a:off x="21" y="10"/>
            <a:ext cx="1481050" cy="6857990"/>
          </a:xfrm>
          <a:prstGeom prst="rect">
            <a:avLst/>
          </a:prstGeom>
          <a:effectLst/>
        </p:spPr>
      </p:pic>
      <p:pic>
        <p:nvPicPr>
          <p:cNvPr id="5" name="Picture 4" descr="A picture containing diagram&#10;&#10;Description automatically generated">
            <a:extLst>
              <a:ext uri="{FF2B5EF4-FFF2-40B4-BE49-F238E27FC236}">
                <a16:creationId xmlns:a16="http://schemas.microsoft.com/office/drawing/2014/main" id="{7A86B6E0-0272-4C71-B0B9-52374E4BB776}"/>
              </a:ext>
            </a:extLst>
          </p:cNvPr>
          <p:cNvPicPr>
            <a:picLocks noChangeAspect="1"/>
          </p:cNvPicPr>
          <p:nvPr/>
        </p:nvPicPr>
        <p:blipFill>
          <a:blip r:embed="rId3" cstate="print">
            <a:alphaModFix amt="81000"/>
            <a:extLst>
              <a:ext uri="{28A0092B-C50C-407E-A947-70E740481C1C}">
                <a14:useLocalDpi xmlns:a14="http://schemas.microsoft.com/office/drawing/2010/main" val="0"/>
              </a:ext>
            </a:extLst>
          </a:blip>
          <a:stretch>
            <a:fillRect/>
          </a:stretch>
        </p:blipFill>
        <p:spPr>
          <a:xfrm>
            <a:off x="4686995" y="1329265"/>
            <a:ext cx="2637705" cy="2751562"/>
          </a:xfrm>
          <a:prstGeom prst="rect">
            <a:avLst/>
          </a:prstGeom>
        </p:spPr>
      </p:pic>
      <p:pic>
        <p:nvPicPr>
          <p:cNvPr id="6" name="Picture 5">
            <a:extLst>
              <a:ext uri="{FF2B5EF4-FFF2-40B4-BE49-F238E27FC236}">
                <a16:creationId xmlns:a16="http://schemas.microsoft.com/office/drawing/2014/main" id="{284FCE42-0C18-49F7-9525-14001C4F7222}"/>
              </a:ext>
            </a:extLst>
          </p:cNvPr>
          <p:cNvPicPr>
            <a:picLocks noChangeAspect="1"/>
          </p:cNvPicPr>
          <p:nvPr/>
        </p:nvPicPr>
        <p:blipFill rotWithShape="1">
          <a:blip r:embed="rId2"/>
          <a:srcRect t="12714" r="-1" b="-1"/>
          <a:stretch/>
        </p:blipFill>
        <p:spPr>
          <a:xfrm>
            <a:off x="10710950" y="10"/>
            <a:ext cx="1481050" cy="6857990"/>
          </a:xfrm>
          <a:prstGeom prst="rect">
            <a:avLst/>
          </a:prstGeom>
          <a:effectLst/>
        </p:spPr>
      </p:pic>
    </p:spTree>
    <p:extLst>
      <p:ext uri="{BB962C8B-B14F-4D97-AF65-F5344CB8AC3E}">
        <p14:creationId xmlns:p14="http://schemas.microsoft.com/office/powerpoint/2010/main" val="394763347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4"/>
          <p:cNvSpPr txBox="1">
            <a:spLocks/>
          </p:cNvSpPr>
          <p:nvPr/>
        </p:nvSpPr>
        <p:spPr>
          <a:xfrm>
            <a:off x="1" y="0"/>
            <a:ext cx="12191999" cy="79238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3200" dirty="0"/>
              <a:t>SPORADIC EPILEPTIFORM DISCHARGES</a:t>
            </a:r>
          </a:p>
        </p:txBody>
      </p:sp>
      <p:pic>
        <p:nvPicPr>
          <p:cNvPr id="2" name="Grafik 1"/>
          <p:cNvPicPr>
            <a:picLocks noChangeAspect="1"/>
          </p:cNvPicPr>
          <p:nvPr/>
        </p:nvPicPr>
        <p:blipFill>
          <a:blip r:embed="rId3"/>
          <a:stretch>
            <a:fillRect/>
          </a:stretch>
        </p:blipFill>
        <p:spPr>
          <a:xfrm>
            <a:off x="1538698" y="1379307"/>
            <a:ext cx="8369577" cy="5296659"/>
          </a:xfrm>
          <a:prstGeom prst="rect">
            <a:avLst/>
          </a:prstGeom>
        </p:spPr>
      </p:pic>
    </p:spTree>
    <p:extLst>
      <p:ext uri="{BB962C8B-B14F-4D97-AF65-F5344CB8AC3E}">
        <p14:creationId xmlns:p14="http://schemas.microsoft.com/office/powerpoint/2010/main" val="95955799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p:cNvPicPr>
            <a:picLocks noChangeAspect="1"/>
          </p:cNvPicPr>
          <p:nvPr/>
        </p:nvPicPr>
        <p:blipFill>
          <a:blip r:embed="rId3"/>
          <a:stretch>
            <a:fillRect/>
          </a:stretch>
        </p:blipFill>
        <p:spPr>
          <a:xfrm>
            <a:off x="1910096" y="808800"/>
            <a:ext cx="8174355" cy="5773003"/>
          </a:xfrm>
          <a:prstGeom prst="rect">
            <a:avLst/>
          </a:prstGeom>
        </p:spPr>
      </p:pic>
      <p:pic>
        <p:nvPicPr>
          <p:cNvPr id="8" name="Inhaltsplatzhalter 2"/>
          <p:cNvPicPr>
            <a:picLocks noChangeAspect="1"/>
          </p:cNvPicPr>
          <p:nvPr/>
        </p:nvPicPr>
        <p:blipFill rotWithShape="1">
          <a:blip r:embed="rId4"/>
          <a:srcRect l="3275" t="93571" r="32927" b="-1083"/>
          <a:stretch/>
        </p:blipFill>
        <p:spPr>
          <a:xfrm>
            <a:off x="2023728" y="1091582"/>
            <a:ext cx="4276524" cy="384043"/>
          </a:xfrm>
          <a:prstGeom prst="rect">
            <a:avLst/>
          </a:prstGeom>
        </p:spPr>
      </p:pic>
      <p:sp>
        <p:nvSpPr>
          <p:cNvPr id="7" name="Titel 4"/>
          <p:cNvSpPr txBox="1">
            <a:spLocks/>
          </p:cNvSpPr>
          <p:nvPr/>
        </p:nvSpPr>
        <p:spPr>
          <a:xfrm>
            <a:off x="685800" y="0"/>
            <a:ext cx="10957984" cy="79238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3200" dirty="0"/>
              <a:t>NUMBER OF PHASES</a:t>
            </a:r>
          </a:p>
        </p:txBody>
      </p:sp>
    </p:spTree>
    <p:extLst>
      <p:ext uri="{BB962C8B-B14F-4D97-AF65-F5344CB8AC3E}">
        <p14:creationId xmlns:p14="http://schemas.microsoft.com/office/powerpoint/2010/main" val="331813709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a:stretch>
            <a:fillRect/>
          </a:stretch>
        </p:blipFill>
        <p:spPr>
          <a:xfrm>
            <a:off x="443649" y="792387"/>
            <a:ext cx="11319811" cy="478062"/>
          </a:xfrm>
          <a:prstGeom prst="rect">
            <a:avLst/>
          </a:prstGeom>
        </p:spPr>
      </p:pic>
      <p:sp>
        <p:nvSpPr>
          <p:cNvPr id="7" name="Titel 4"/>
          <p:cNvSpPr txBox="1">
            <a:spLocks/>
          </p:cNvSpPr>
          <p:nvPr/>
        </p:nvSpPr>
        <p:spPr>
          <a:xfrm>
            <a:off x="685800" y="0"/>
            <a:ext cx="10957984" cy="79238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3200" dirty="0"/>
              <a:t>DISCHARGE VERSUS BURST</a:t>
            </a:r>
          </a:p>
        </p:txBody>
      </p:sp>
      <p:pic>
        <p:nvPicPr>
          <p:cNvPr id="5" name="Grafik 4"/>
          <p:cNvPicPr>
            <a:picLocks noChangeAspect="1"/>
          </p:cNvPicPr>
          <p:nvPr/>
        </p:nvPicPr>
        <p:blipFill>
          <a:blip r:embed="rId3"/>
          <a:stretch>
            <a:fillRect/>
          </a:stretch>
        </p:blipFill>
        <p:spPr>
          <a:xfrm>
            <a:off x="2049151" y="1340584"/>
            <a:ext cx="8093697" cy="5321420"/>
          </a:xfrm>
          <a:prstGeom prst="rect">
            <a:avLst/>
          </a:prstGeom>
        </p:spPr>
      </p:pic>
    </p:spTree>
    <p:extLst>
      <p:ext uri="{BB962C8B-B14F-4D97-AF65-F5344CB8AC3E}">
        <p14:creationId xmlns:p14="http://schemas.microsoft.com/office/powerpoint/2010/main" val="37848877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A38443-6880-4D68-8FED-0A15D09F304A}"/>
              </a:ext>
            </a:extLst>
          </p:cNvPr>
          <p:cNvSpPr>
            <a:spLocks noGrp="1"/>
          </p:cNvSpPr>
          <p:nvPr>
            <p:ph type="title"/>
          </p:nvPr>
        </p:nvSpPr>
        <p:spPr>
          <a:xfrm>
            <a:off x="4204795" y="4080827"/>
            <a:ext cx="4510079" cy="1325563"/>
          </a:xfrm>
        </p:spPr>
        <p:txBody>
          <a:bodyPr/>
          <a:lstStyle/>
          <a:p>
            <a:r>
              <a:rPr lang="en-US" dirty="0"/>
              <a:t>A. EEG Background</a:t>
            </a:r>
            <a:endParaRPr lang="en-AU" dirty="0"/>
          </a:p>
        </p:txBody>
      </p:sp>
      <p:pic>
        <p:nvPicPr>
          <p:cNvPr id="4" name="Picture 3">
            <a:extLst>
              <a:ext uri="{FF2B5EF4-FFF2-40B4-BE49-F238E27FC236}">
                <a16:creationId xmlns:a16="http://schemas.microsoft.com/office/drawing/2014/main" id="{8D4D1E9F-49EB-4786-BA17-222034031E9B}"/>
              </a:ext>
            </a:extLst>
          </p:cNvPr>
          <p:cNvPicPr>
            <a:picLocks noChangeAspect="1"/>
          </p:cNvPicPr>
          <p:nvPr/>
        </p:nvPicPr>
        <p:blipFill rotWithShape="1">
          <a:blip r:embed="rId2"/>
          <a:srcRect t="12714" r="-1" b="-1"/>
          <a:stretch/>
        </p:blipFill>
        <p:spPr>
          <a:xfrm>
            <a:off x="21" y="10"/>
            <a:ext cx="1481050" cy="6857990"/>
          </a:xfrm>
          <a:prstGeom prst="rect">
            <a:avLst/>
          </a:prstGeom>
          <a:effectLst/>
        </p:spPr>
      </p:pic>
      <p:pic>
        <p:nvPicPr>
          <p:cNvPr id="5" name="Picture 4" descr="A picture containing diagram&#10;&#10;Description automatically generated">
            <a:extLst>
              <a:ext uri="{FF2B5EF4-FFF2-40B4-BE49-F238E27FC236}">
                <a16:creationId xmlns:a16="http://schemas.microsoft.com/office/drawing/2014/main" id="{7A86B6E0-0272-4C71-B0B9-52374E4BB776}"/>
              </a:ext>
            </a:extLst>
          </p:cNvPr>
          <p:cNvPicPr>
            <a:picLocks noChangeAspect="1"/>
          </p:cNvPicPr>
          <p:nvPr/>
        </p:nvPicPr>
        <p:blipFill>
          <a:blip r:embed="rId3" cstate="print">
            <a:alphaModFix amt="81000"/>
            <a:extLst>
              <a:ext uri="{28A0092B-C50C-407E-A947-70E740481C1C}">
                <a14:useLocalDpi xmlns:a14="http://schemas.microsoft.com/office/drawing/2010/main" val="0"/>
              </a:ext>
            </a:extLst>
          </a:blip>
          <a:stretch>
            <a:fillRect/>
          </a:stretch>
        </p:blipFill>
        <p:spPr>
          <a:xfrm>
            <a:off x="4686995" y="1329265"/>
            <a:ext cx="2637705" cy="2751562"/>
          </a:xfrm>
          <a:prstGeom prst="rect">
            <a:avLst/>
          </a:prstGeom>
        </p:spPr>
      </p:pic>
      <p:pic>
        <p:nvPicPr>
          <p:cNvPr id="6" name="Picture 5">
            <a:extLst>
              <a:ext uri="{FF2B5EF4-FFF2-40B4-BE49-F238E27FC236}">
                <a16:creationId xmlns:a16="http://schemas.microsoft.com/office/drawing/2014/main" id="{284FCE42-0C18-49F7-9525-14001C4F7222}"/>
              </a:ext>
            </a:extLst>
          </p:cNvPr>
          <p:cNvPicPr>
            <a:picLocks noChangeAspect="1"/>
          </p:cNvPicPr>
          <p:nvPr/>
        </p:nvPicPr>
        <p:blipFill rotWithShape="1">
          <a:blip r:embed="rId2"/>
          <a:srcRect t="12714" r="-1" b="-1"/>
          <a:stretch/>
        </p:blipFill>
        <p:spPr>
          <a:xfrm>
            <a:off x="10710950" y="10"/>
            <a:ext cx="1481050" cy="6857990"/>
          </a:xfrm>
          <a:prstGeom prst="rect">
            <a:avLst/>
          </a:prstGeom>
          <a:effectLst/>
        </p:spPr>
      </p:pic>
    </p:spTree>
    <p:extLst>
      <p:ext uri="{BB962C8B-B14F-4D97-AF65-F5344CB8AC3E}">
        <p14:creationId xmlns:p14="http://schemas.microsoft.com/office/powerpoint/2010/main" val="68754104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ChangeArrowheads="1"/>
          </p:cNvSpPr>
          <p:nvPr>
            <p:ph type="title"/>
          </p:nvPr>
        </p:nvSpPr>
        <p:spPr>
          <a:xfrm>
            <a:off x="543427" y="1175534"/>
            <a:ext cx="11163300" cy="575389"/>
          </a:xfrm>
          <a:ln>
            <a:solidFill>
              <a:schemeClr val="tx1"/>
            </a:solidFill>
          </a:ln>
        </p:spPr>
        <p:txBody>
          <a:bodyPr>
            <a:normAutofit/>
          </a:bodyPr>
          <a:lstStyle/>
          <a:p>
            <a:pPr eaLnBrk="1" hangingPunct="1"/>
            <a:r>
              <a:rPr lang="en-US" altLang="en-US" sz="2400" dirty="0">
                <a:latin typeface="+mn-lt"/>
                <a:ea typeface="ＭＳ Ｐゴシック" panose="020B0600070205080204" pitchFamily="34" charset="-128"/>
              </a:rPr>
              <a:t>Sporadic: </a:t>
            </a:r>
            <a:r>
              <a:rPr lang="en-US" altLang="en-US" sz="2400" u="sng" dirty="0">
                <a:latin typeface="+mn-lt"/>
                <a:ea typeface="ＭＳ Ｐゴシック" panose="020B0600070205080204" pitchFamily="34" charset="-128"/>
              </a:rPr>
              <a:t>non-rhythmic</a:t>
            </a:r>
            <a:r>
              <a:rPr lang="en-US" altLang="en-US" sz="2400" dirty="0">
                <a:latin typeface="+mn-lt"/>
                <a:ea typeface="ＭＳ Ｐゴシック" panose="020B0600070205080204" pitchFamily="34" charset="-128"/>
              </a:rPr>
              <a:t> and </a:t>
            </a:r>
            <a:r>
              <a:rPr lang="en-US" altLang="en-US" sz="2400" u="sng" dirty="0">
                <a:latin typeface="+mn-lt"/>
                <a:ea typeface="ＭＳ Ｐゴシック" panose="020B0600070205080204" pitchFamily="34" charset="-128"/>
              </a:rPr>
              <a:t>non-periodic</a:t>
            </a:r>
            <a:r>
              <a:rPr lang="en-US" altLang="en-US" sz="2400" dirty="0">
                <a:latin typeface="+mn-lt"/>
                <a:ea typeface="ＭＳ Ｐゴシック" panose="020B0600070205080204" pitchFamily="34" charset="-128"/>
              </a:rPr>
              <a:t> epileptiform discharges (“interictal ED”)</a:t>
            </a:r>
            <a:endParaRPr lang="en-US" altLang="en-US" sz="2400" u="sng" dirty="0">
              <a:solidFill>
                <a:srgbClr val="FFFF00"/>
              </a:solidFill>
              <a:latin typeface="+mn-lt"/>
              <a:ea typeface="ＭＳ Ｐゴシック" panose="020B0600070205080204" pitchFamily="34" charset="-128"/>
            </a:endParaRPr>
          </a:p>
        </p:txBody>
      </p:sp>
      <p:sp>
        <p:nvSpPr>
          <p:cNvPr id="93187" name="Rectangle 3"/>
          <p:cNvSpPr>
            <a:spLocks noGrp="1" noChangeArrowheads="1"/>
          </p:cNvSpPr>
          <p:nvPr>
            <p:ph type="body" idx="1"/>
          </p:nvPr>
        </p:nvSpPr>
        <p:spPr>
          <a:xfrm>
            <a:off x="933449" y="2222340"/>
            <a:ext cx="10539663" cy="4455490"/>
          </a:xfrm>
        </p:spPr>
        <p:txBody>
          <a:bodyPr/>
          <a:lstStyle/>
          <a:p>
            <a:pPr marL="342900" lvl="1" indent="-342900">
              <a:buClr>
                <a:schemeClr val="hlink"/>
              </a:buClr>
            </a:pPr>
            <a:r>
              <a:rPr lang="en-US" altLang="en-US" dirty="0">
                <a:ea typeface="ＭＳ Ｐゴシック" panose="020B0600070205080204" pitchFamily="34" charset="-128"/>
              </a:rPr>
              <a:t>Use the following standard time divisions or suggested equivalent clinical terms: </a:t>
            </a:r>
          </a:p>
          <a:p>
            <a:pPr marL="342900" lvl="1" indent="-342900">
              <a:buClr>
                <a:schemeClr val="hlink"/>
              </a:buClr>
            </a:pPr>
            <a:endParaRPr lang="en-US" altLang="en-US" u="sng" dirty="0">
              <a:solidFill>
                <a:srgbClr val="66FF33"/>
              </a:solidFill>
              <a:ea typeface="ＭＳ Ｐゴシック" panose="020B0600070205080204" pitchFamily="34" charset="-128"/>
            </a:endParaRPr>
          </a:p>
          <a:p>
            <a:r>
              <a:rPr lang="en-US" altLang="en-US" u="sng" dirty="0">
                <a:solidFill>
                  <a:srgbClr val="00B050"/>
                </a:solidFill>
                <a:ea typeface="ＭＳ Ｐゴシック" panose="020B0600070205080204" pitchFamily="34" charset="-128"/>
              </a:rPr>
              <a:t>&gt;</a:t>
            </a:r>
            <a:r>
              <a:rPr lang="en-US" altLang="en-US" dirty="0">
                <a:solidFill>
                  <a:srgbClr val="00B050"/>
                </a:solidFill>
                <a:ea typeface="ＭＳ Ｐゴシック" panose="020B0600070205080204" pitchFamily="34" charset="-128"/>
              </a:rPr>
              <a:t>1 /10s </a:t>
            </a:r>
            <a:r>
              <a:rPr lang="en-US" altLang="en-US" dirty="0">
                <a:ea typeface="ＭＳ Ｐゴシック" panose="020B0600070205080204" pitchFamily="34" charset="-128"/>
              </a:rPr>
              <a:t>		(</a:t>
            </a:r>
            <a:r>
              <a:rPr lang="en-US" altLang="ja-JP" dirty="0">
                <a:solidFill>
                  <a:srgbClr val="00B050"/>
                </a:solidFill>
                <a:ea typeface="ＭＳ Ｐゴシック" panose="020B0600070205080204" pitchFamily="34" charset="-128"/>
              </a:rPr>
              <a:t>Abundant</a:t>
            </a:r>
            <a:r>
              <a:rPr lang="en-US" altLang="ja-JP" dirty="0">
                <a:ea typeface="ＭＳ Ｐゴシック" panose="020B0600070205080204" pitchFamily="34" charset="-128"/>
              </a:rPr>
              <a:t>) (</a:t>
            </a:r>
            <a:r>
              <a:rPr lang="en-US" altLang="en-US" dirty="0">
                <a:ea typeface="ＭＳ Ｐゴシック" panose="020B0600070205080204" pitchFamily="34" charset="-128"/>
              </a:rPr>
              <a:t>average ≥1 / typical EEG page)</a:t>
            </a:r>
            <a:endParaRPr lang="en-US" altLang="en-US" u="sng" dirty="0">
              <a:solidFill>
                <a:srgbClr val="66FF33"/>
              </a:solidFill>
              <a:ea typeface="ＭＳ Ｐゴシック" panose="020B0600070205080204" pitchFamily="34" charset="-128"/>
            </a:endParaRPr>
          </a:p>
          <a:p>
            <a:r>
              <a:rPr lang="en-US" altLang="en-US" u="sng" dirty="0">
                <a:solidFill>
                  <a:srgbClr val="00B050"/>
                </a:solidFill>
                <a:ea typeface="ＭＳ Ｐゴシック" panose="020B0600070205080204" pitchFamily="34" charset="-128"/>
              </a:rPr>
              <a:t>&gt;</a:t>
            </a:r>
            <a:r>
              <a:rPr lang="en-US" altLang="en-US" dirty="0">
                <a:solidFill>
                  <a:srgbClr val="00B050"/>
                </a:solidFill>
                <a:ea typeface="ＭＳ Ｐゴシック" panose="020B0600070205080204" pitchFamily="34" charset="-128"/>
              </a:rPr>
              <a:t>1/min –1/10s </a:t>
            </a:r>
            <a:r>
              <a:rPr lang="en-US" altLang="en-US" dirty="0">
                <a:ea typeface="ＭＳ Ｐゴシック" panose="020B0600070205080204" pitchFamily="34" charset="-128"/>
              </a:rPr>
              <a:t>	(</a:t>
            </a:r>
            <a:r>
              <a:rPr lang="en-US" altLang="ja-JP" dirty="0">
                <a:solidFill>
                  <a:srgbClr val="00B050"/>
                </a:solidFill>
                <a:ea typeface="ＭＳ Ｐゴシック" panose="020B0600070205080204" pitchFamily="34" charset="-128"/>
              </a:rPr>
              <a:t>Frequent</a:t>
            </a:r>
            <a:r>
              <a:rPr lang="en-US" altLang="ja-JP" dirty="0">
                <a:ea typeface="ＭＳ Ｐゴシック" panose="020B0600070205080204" pitchFamily="34" charset="-128"/>
              </a:rPr>
              <a:t>) </a:t>
            </a:r>
          </a:p>
          <a:p>
            <a:r>
              <a:rPr lang="en-US" altLang="en-US" u="sng" dirty="0">
                <a:solidFill>
                  <a:srgbClr val="00B050"/>
                </a:solidFill>
                <a:ea typeface="ＭＳ Ｐゴシック" panose="020B0600070205080204" pitchFamily="34" charset="-128"/>
              </a:rPr>
              <a:t>&gt;</a:t>
            </a:r>
            <a:r>
              <a:rPr lang="en-US" altLang="en-US" dirty="0">
                <a:solidFill>
                  <a:srgbClr val="00B050"/>
                </a:solidFill>
                <a:ea typeface="ＭＳ Ｐゴシック" panose="020B0600070205080204" pitchFamily="34" charset="-128"/>
              </a:rPr>
              <a:t> 1/h - 1/min </a:t>
            </a:r>
            <a:r>
              <a:rPr lang="en-US" altLang="en-US" dirty="0">
                <a:ea typeface="ＭＳ Ｐゴシック" panose="020B0600070205080204" pitchFamily="34" charset="-128"/>
              </a:rPr>
              <a:t>	(</a:t>
            </a:r>
            <a:r>
              <a:rPr lang="en-US" altLang="ja-JP" dirty="0">
                <a:solidFill>
                  <a:srgbClr val="00B050"/>
                </a:solidFill>
                <a:ea typeface="ＭＳ Ｐゴシック" panose="020B0600070205080204" pitchFamily="34" charset="-128"/>
              </a:rPr>
              <a:t>Occasional</a:t>
            </a:r>
            <a:r>
              <a:rPr lang="en-US" altLang="ja-JP" dirty="0">
                <a:ea typeface="ＭＳ Ｐゴシック" panose="020B0600070205080204" pitchFamily="34" charset="-128"/>
              </a:rPr>
              <a:t>)</a:t>
            </a:r>
          </a:p>
          <a:p>
            <a:r>
              <a:rPr lang="en-US" altLang="en-US" dirty="0">
                <a:solidFill>
                  <a:srgbClr val="00B050"/>
                </a:solidFill>
                <a:ea typeface="ＭＳ Ｐゴシック" panose="020B0600070205080204" pitchFamily="34" charset="-128"/>
              </a:rPr>
              <a:t>&lt;1/h </a:t>
            </a:r>
            <a:r>
              <a:rPr lang="en-US" altLang="en-US" dirty="0">
                <a:solidFill>
                  <a:srgbClr val="66FF33"/>
                </a:solidFill>
                <a:ea typeface="ＭＳ Ｐゴシック" panose="020B0600070205080204" pitchFamily="34" charset="-128"/>
              </a:rPr>
              <a:t>		</a:t>
            </a:r>
            <a:r>
              <a:rPr lang="en-US" altLang="en-US" dirty="0">
                <a:ea typeface="ＭＳ Ｐゴシック" panose="020B0600070205080204" pitchFamily="34" charset="-128"/>
              </a:rPr>
              <a:t>(</a:t>
            </a:r>
            <a:r>
              <a:rPr lang="en-US" altLang="ja-JP" dirty="0">
                <a:solidFill>
                  <a:srgbClr val="00B050"/>
                </a:solidFill>
                <a:ea typeface="ＭＳ Ｐゴシック" panose="020B0600070205080204" pitchFamily="34" charset="-128"/>
              </a:rPr>
              <a:t>Rare</a:t>
            </a:r>
            <a:r>
              <a:rPr lang="en-US" altLang="ja-JP" dirty="0">
                <a:ea typeface="ＭＳ Ｐゴシック" panose="020B0600070205080204" pitchFamily="34" charset="-128"/>
              </a:rPr>
              <a:t>)</a:t>
            </a:r>
            <a:endParaRPr lang="en-US" altLang="en-US" dirty="0">
              <a:ea typeface="ＭＳ Ｐゴシック" panose="020B0600070205080204" pitchFamily="34" charset="-128"/>
            </a:endParaRPr>
          </a:p>
        </p:txBody>
      </p:sp>
      <p:sp>
        <p:nvSpPr>
          <p:cNvPr id="93188" name="Espace réservé du numéro de diapositive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4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4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4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4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4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4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4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4000">
                <a:solidFill>
                  <a:schemeClr val="tx1"/>
                </a:solidFill>
                <a:latin typeface="Arial" panose="020B0604020202020204" pitchFamily="34" charset="0"/>
                <a:ea typeface="ＭＳ Ｐゴシック" panose="020B0600070205080204" pitchFamily="34" charset="-128"/>
              </a:defRPr>
            </a:lvl9pPr>
          </a:lstStyle>
          <a:p>
            <a:pPr eaLnBrk="1" hangingPunct="1">
              <a:defRPr/>
            </a:pPr>
            <a:fld id="{FF754D99-B241-4033-B16B-1EA00AF5C9F7}" type="slidenum">
              <a:rPr lang="en-US" altLang="en-US" sz="1000" kern="0">
                <a:solidFill>
                  <a:srgbClr val="FFFFFF"/>
                </a:solidFill>
              </a:rPr>
              <a:pPr eaLnBrk="1" hangingPunct="1">
                <a:defRPr/>
              </a:pPr>
              <a:t>40</a:t>
            </a:fld>
            <a:endParaRPr lang="en-US" altLang="en-US" sz="1000" kern="0" dirty="0">
              <a:solidFill>
                <a:srgbClr val="FFFFFF"/>
              </a:solidFill>
            </a:endParaRPr>
          </a:p>
        </p:txBody>
      </p:sp>
      <p:sp>
        <p:nvSpPr>
          <p:cNvPr id="5" name="Titel 4"/>
          <p:cNvSpPr txBox="1">
            <a:spLocks/>
          </p:cNvSpPr>
          <p:nvPr/>
        </p:nvSpPr>
        <p:spPr>
          <a:xfrm>
            <a:off x="1" y="0"/>
            <a:ext cx="12191999" cy="79238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3200" dirty="0"/>
              <a:t>SPORADIC EPILEPTIFORM DISCHARGES: PREVALENCE</a:t>
            </a:r>
          </a:p>
        </p:txBody>
      </p:sp>
    </p:spTree>
    <p:extLst>
      <p:ext uri="{BB962C8B-B14F-4D97-AF65-F5344CB8AC3E}">
        <p14:creationId xmlns:p14="http://schemas.microsoft.com/office/powerpoint/2010/main" val="328585553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A38443-6880-4D68-8FED-0A15D09F304A}"/>
              </a:ext>
            </a:extLst>
          </p:cNvPr>
          <p:cNvSpPr>
            <a:spLocks noGrp="1"/>
          </p:cNvSpPr>
          <p:nvPr>
            <p:ph type="title"/>
          </p:nvPr>
        </p:nvSpPr>
        <p:spPr>
          <a:xfrm>
            <a:off x="3253957" y="4326740"/>
            <a:ext cx="5684106" cy="1325563"/>
          </a:xfrm>
        </p:spPr>
        <p:txBody>
          <a:bodyPr>
            <a:normAutofit/>
          </a:bodyPr>
          <a:lstStyle/>
          <a:p>
            <a:pPr algn="ctr"/>
            <a:r>
              <a:rPr lang="en-US" dirty="0"/>
              <a:t>C. Rhythmic and </a:t>
            </a:r>
            <a:br>
              <a:rPr lang="en-US" dirty="0"/>
            </a:br>
            <a:r>
              <a:rPr lang="en-US" dirty="0"/>
              <a:t>Periodic Patterns (RPPs)</a:t>
            </a:r>
            <a:endParaRPr lang="en-AU" dirty="0"/>
          </a:p>
        </p:txBody>
      </p:sp>
      <p:pic>
        <p:nvPicPr>
          <p:cNvPr id="4" name="Picture 3">
            <a:extLst>
              <a:ext uri="{FF2B5EF4-FFF2-40B4-BE49-F238E27FC236}">
                <a16:creationId xmlns:a16="http://schemas.microsoft.com/office/drawing/2014/main" id="{8D4D1E9F-49EB-4786-BA17-222034031E9B}"/>
              </a:ext>
            </a:extLst>
          </p:cNvPr>
          <p:cNvPicPr>
            <a:picLocks noChangeAspect="1"/>
          </p:cNvPicPr>
          <p:nvPr/>
        </p:nvPicPr>
        <p:blipFill rotWithShape="1">
          <a:blip r:embed="rId2"/>
          <a:srcRect t="12714" r="-1" b="-1"/>
          <a:stretch/>
        </p:blipFill>
        <p:spPr>
          <a:xfrm>
            <a:off x="21" y="10"/>
            <a:ext cx="1481050" cy="6857990"/>
          </a:xfrm>
          <a:prstGeom prst="rect">
            <a:avLst/>
          </a:prstGeom>
          <a:effectLst/>
        </p:spPr>
      </p:pic>
      <p:pic>
        <p:nvPicPr>
          <p:cNvPr id="5" name="Picture 4" descr="A picture containing diagram&#10;&#10;Description automatically generated">
            <a:extLst>
              <a:ext uri="{FF2B5EF4-FFF2-40B4-BE49-F238E27FC236}">
                <a16:creationId xmlns:a16="http://schemas.microsoft.com/office/drawing/2014/main" id="{7A86B6E0-0272-4C71-B0B9-52374E4BB776}"/>
              </a:ext>
            </a:extLst>
          </p:cNvPr>
          <p:cNvPicPr>
            <a:picLocks noChangeAspect="1"/>
          </p:cNvPicPr>
          <p:nvPr/>
        </p:nvPicPr>
        <p:blipFill>
          <a:blip r:embed="rId3" cstate="print">
            <a:alphaModFix amt="81000"/>
            <a:extLst>
              <a:ext uri="{28A0092B-C50C-407E-A947-70E740481C1C}">
                <a14:useLocalDpi xmlns:a14="http://schemas.microsoft.com/office/drawing/2010/main" val="0"/>
              </a:ext>
            </a:extLst>
          </a:blip>
          <a:stretch>
            <a:fillRect/>
          </a:stretch>
        </p:blipFill>
        <p:spPr>
          <a:xfrm>
            <a:off x="4686995" y="1329265"/>
            <a:ext cx="2637705" cy="2751562"/>
          </a:xfrm>
          <a:prstGeom prst="rect">
            <a:avLst/>
          </a:prstGeom>
        </p:spPr>
      </p:pic>
      <p:pic>
        <p:nvPicPr>
          <p:cNvPr id="6" name="Picture 5">
            <a:extLst>
              <a:ext uri="{FF2B5EF4-FFF2-40B4-BE49-F238E27FC236}">
                <a16:creationId xmlns:a16="http://schemas.microsoft.com/office/drawing/2014/main" id="{284FCE42-0C18-49F7-9525-14001C4F7222}"/>
              </a:ext>
            </a:extLst>
          </p:cNvPr>
          <p:cNvPicPr>
            <a:picLocks noChangeAspect="1"/>
          </p:cNvPicPr>
          <p:nvPr/>
        </p:nvPicPr>
        <p:blipFill rotWithShape="1">
          <a:blip r:embed="rId2"/>
          <a:srcRect t="12714" r="-1" b="-1"/>
          <a:stretch/>
        </p:blipFill>
        <p:spPr>
          <a:xfrm>
            <a:off x="10710950" y="10"/>
            <a:ext cx="1481050" cy="6857990"/>
          </a:xfrm>
          <a:prstGeom prst="rect">
            <a:avLst/>
          </a:prstGeom>
          <a:effectLst/>
        </p:spPr>
      </p:pic>
    </p:spTree>
    <p:extLst>
      <p:ext uri="{BB962C8B-B14F-4D97-AF65-F5344CB8AC3E}">
        <p14:creationId xmlns:p14="http://schemas.microsoft.com/office/powerpoint/2010/main" val="218190613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Rectangle 3"/>
          <p:cNvSpPr>
            <a:spLocks noGrp="1" noChangeArrowheads="1"/>
          </p:cNvSpPr>
          <p:nvPr>
            <p:ph type="body" idx="1"/>
          </p:nvPr>
        </p:nvSpPr>
        <p:spPr>
          <a:xfrm>
            <a:off x="685800" y="902115"/>
            <a:ext cx="10515600" cy="1570017"/>
          </a:xfrm>
        </p:spPr>
        <p:txBody>
          <a:bodyPr>
            <a:normAutofit/>
          </a:bodyPr>
          <a:lstStyle/>
          <a:p>
            <a:pPr eaLnBrk="1" hangingPunct="1"/>
            <a:r>
              <a:rPr lang="en-US" dirty="0">
                <a:ea typeface="ＭＳ Ｐゴシック"/>
                <a:cs typeface="ＭＳ Ｐゴシック"/>
              </a:rPr>
              <a:t>All rhythmic and periodic patterns (RPPs) should be described by main terms 1 and 2, as well as appropriate major and minor modifiers. Not all modifiers will apply to every pattern.</a:t>
            </a:r>
          </a:p>
        </p:txBody>
      </p:sp>
      <p:graphicFrame>
        <p:nvGraphicFramePr>
          <p:cNvPr id="27667" name="Group 19"/>
          <p:cNvGraphicFramePr>
            <a:graphicFrameLocks noGrp="1"/>
          </p:cNvGraphicFramePr>
          <p:nvPr>
            <p:extLst>
              <p:ext uri="{D42A27DB-BD31-4B8C-83A1-F6EECF244321}">
                <p14:modId xmlns:p14="http://schemas.microsoft.com/office/powerpoint/2010/main" val="252436884"/>
              </p:ext>
            </p:extLst>
          </p:nvPr>
        </p:nvGraphicFramePr>
        <p:xfrm>
          <a:off x="1205802" y="2692557"/>
          <a:ext cx="9797143" cy="3703209"/>
        </p:xfrm>
        <a:graphic>
          <a:graphicData uri="http://schemas.openxmlformats.org/drawingml/2006/table">
            <a:tbl>
              <a:tblPr/>
              <a:tblGrid>
                <a:gridCol w="4286250">
                  <a:extLst>
                    <a:ext uri="{9D8B030D-6E8A-4147-A177-3AD203B41FA5}">
                      <a16:colId xmlns:a16="http://schemas.microsoft.com/office/drawing/2014/main" val="20000"/>
                    </a:ext>
                  </a:extLst>
                </a:gridCol>
                <a:gridCol w="5510893">
                  <a:extLst>
                    <a:ext uri="{9D8B030D-6E8A-4147-A177-3AD203B41FA5}">
                      <a16:colId xmlns:a16="http://schemas.microsoft.com/office/drawing/2014/main" val="20001"/>
                    </a:ext>
                  </a:extLst>
                </a:gridCol>
              </a:tblGrid>
              <a:tr h="3703209">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2400" b="0" i="0" u="sng" strike="noStrike" cap="none" normalizeH="0" baseline="0" dirty="0">
                          <a:ln>
                            <a:noFill/>
                          </a:ln>
                          <a:solidFill>
                            <a:schemeClr val="tx1"/>
                          </a:solidFill>
                          <a:effectLst/>
                          <a:latin typeface="Arial" charset="0"/>
                          <a:ea typeface="ＭＳ Ｐゴシック"/>
                          <a:cs typeface="ＭＳ Ｐゴシック"/>
                        </a:rPr>
                        <a:t>Main term #1 (localization)</a:t>
                      </a:r>
                    </a:p>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2400" b="0" i="0" u="none" strike="noStrike" cap="none" normalizeH="0" baseline="0" dirty="0">
                          <a:ln>
                            <a:noFill/>
                          </a:ln>
                          <a:solidFill>
                            <a:schemeClr val="tx1"/>
                          </a:solidFill>
                          <a:effectLst/>
                          <a:latin typeface="Arial" charset="0"/>
                          <a:ea typeface="ＭＳ Ｐゴシック"/>
                          <a:cs typeface="ＭＳ Ｐゴシック"/>
                        </a:rPr>
                        <a:t>(</a:t>
                      </a:r>
                      <a:r>
                        <a:rPr kumimoji="0" lang="en-US" sz="2400" b="0" i="0" u="none" strike="noStrike" cap="none" normalizeH="0" baseline="0" dirty="0">
                          <a:ln>
                            <a:noFill/>
                          </a:ln>
                          <a:solidFill>
                            <a:srgbClr val="00B050"/>
                          </a:solidFill>
                          <a:effectLst/>
                          <a:latin typeface="Arial" charset="0"/>
                          <a:ea typeface="ＭＳ Ｐゴシック"/>
                          <a:cs typeface="ＭＳ Ｐゴシック"/>
                        </a:rPr>
                        <a:t>G</a:t>
                      </a:r>
                      <a:r>
                        <a:rPr kumimoji="0" lang="en-US" sz="2400" b="0" i="0" u="none" strike="noStrike" cap="none" normalizeH="0" baseline="0" dirty="0">
                          <a:ln>
                            <a:noFill/>
                          </a:ln>
                          <a:solidFill>
                            <a:schemeClr val="tx1"/>
                          </a:solidFill>
                          <a:effectLst/>
                          <a:latin typeface="Arial" charset="0"/>
                          <a:ea typeface="ＭＳ Ｐゴシック"/>
                          <a:cs typeface="ＭＳ Ｐゴシック"/>
                        </a:rPr>
                        <a:t>) Generalized </a:t>
                      </a:r>
                    </a:p>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2400" b="0" i="0" u="none" strike="noStrike" cap="none" normalizeH="0" baseline="0" dirty="0">
                          <a:ln>
                            <a:noFill/>
                          </a:ln>
                          <a:solidFill>
                            <a:schemeClr val="tx1"/>
                          </a:solidFill>
                          <a:effectLst/>
                          <a:latin typeface="Arial" charset="0"/>
                          <a:ea typeface="ＭＳ Ｐゴシック"/>
                          <a:cs typeface="ＭＳ Ｐゴシック"/>
                        </a:rPr>
                        <a:t>(</a:t>
                      </a:r>
                      <a:r>
                        <a:rPr kumimoji="0" lang="en-US" sz="2400" b="0" i="0" u="none" strike="noStrike" cap="none" normalizeH="0" baseline="0" dirty="0">
                          <a:ln>
                            <a:noFill/>
                          </a:ln>
                          <a:solidFill>
                            <a:srgbClr val="00B050"/>
                          </a:solidFill>
                          <a:effectLst/>
                          <a:latin typeface="Arial" charset="0"/>
                          <a:ea typeface="ＭＳ Ｐゴシック"/>
                          <a:cs typeface="ＭＳ Ｐゴシック"/>
                        </a:rPr>
                        <a:t>L</a:t>
                      </a:r>
                      <a:r>
                        <a:rPr kumimoji="0" lang="en-US" sz="2400" b="0" i="0" u="none" strike="noStrike" cap="none" normalizeH="0" baseline="0" dirty="0">
                          <a:ln>
                            <a:noFill/>
                          </a:ln>
                          <a:solidFill>
                            <a:schemeClr val="tx1"/>
                          </a:solidFill>
                          <a:effectLst/>
                          <a:latin typeface="Arial" charset="0"/>
                          <a:ea typeface="ＭＳ Ｐゴシック"/>
                          <a:cs typeface="ＭＳ Ｐゴシック"/>
                        </a:rPr>
                        <a:t>)  Lateralized </a:t>
                      </a:r>
                    </a:p>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2400" b="0" i="0" u="none" strike="noStrike" cap="none" normalizeH="0" baseline="0" dirty="0">
                          <a:ln>
                            <a:noFill/>
                          </a:ln>
                          <a:solidFill>
                            <a:schemeClr val="tx1"/>
                          </a:solidFill>
                          <a:effectLst/>
                          <a:latin typeface="Arial" charset="0"/>
                          <a:ea typeface="ＭＳ Ｐゴシック"/>
                          <a:cs typeface="ＭＳ Ｐゴシック"/>
                        </a:rPr>
                        <a:t>(</a:t>
                      </a:r>
                      <a:r>
                        <a:rPr kumimoji="0" lang="en-US" sz="2400" b="0" i="0" u="none" strike="noStrike" cap="none" normalizeH="0" baseline="0" dirty="0">
                          <a:ln>
                            <a:noFill/>
                          </a:ln>
                          <a:solidFill>
                            <a:srgbClr val="00B050"/>
                          </a:solidFill>
                          <a:effectLst/>
                          <a:latin typeface="Arial" charset="0"/>
                          <a:ea typeface="ＭＳ Ｐゴシック"/>
                          <a:cs typeface="ＭＳ Ｐゴシック"/>
                        </a:rPr>
                        <a:t>BI</a:t>
                      </a:r>
                      <a:r>
                        <a:rPr kumimoji="0" lang="en-US" sz="2400" b="0" i="0" u="none" strike="noStrike" cap="none" normalizeH="0" baseline="0" dirty="0">
                          <a:ln>
                            <a:noFill/>
                          </a:ln>
                          <a:solidFill>
                            <a:schemeClr val="tx1"/>
                          </a:solidFill>
                          <a:effectLst/>
                          <a:latin typeface="Arial" charset="0"/>
                          <a:ea typeface="ＭＳ Ｐゴシック"/>
                          <a:cs typeface="ＭＳ Ｐゴシック"/>
                        </a:rPr>
                        <a:t>) Bilateral Independent</a:t>
                      </a:r>
                    </a:p>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2400" b="0" i="0" u="none" strike="noStrike" cap="none" normalizeH="0" baseline="0" dirty="0">
                          <a:ln>
                            <a:noFill/>
                          </a:ln>
                          <a:solidFill>
                            <a:schemeClr val="tx1"/>
                          </a:solidFill>
                          <a:effectLst/>
                          <a:latin typeface="Arial" charset="0"/>
                          <a:ea typeface="ＭＳ Ｐゴシック"/>
                          <a:cs typeface="ＭＳ Ｐゴシック"/>
                        </a:rPr>
                        <a:t>(</a:t>
                      </a:r>
                      <a:r>
                        <a:rPr kumimoji="0" lang="en-US" sz="2400" b="0" i="0" u="none" strike="noStrike" cap="none" normalizeH="0" baseline="0" dirty="0">
                          <a:ln>
                            <a:noFill/>
                          </a:ln>
                          <a:solidFill>
                            <a:srgbClr val="00B050"/>
                          </a:solidFill>
                          <a:effectLst/>
                          <a:latin typeface="Arial" charset="0"/>
                          <a:ea typeface="ＭＳ Ｐゴシック"/>
                          <a:cs typeface="ＭＳ Ｐゴシック"/>
                        </a:rPr>
                        <a:t>Mf</a:t>
                      </a:r>
                      <a:r>
                        <a:rPr kumimoji="0" lang="en-US" sz="2400" b="0" i="0" u="none" strike="noStrike" cap="none" normalizeH="0" baseline="0" dirty="0">
                          <a:ln>
                            <a:noFill/>
                          </a:ln>
                          <a:solidFill>
                            <a:schemeClr val="tx1"/>
                          </a:solidFill>
                          <a:effectLst/>
                          <a:latin typeface="Arial" charset="0"/>
                          <a:ea typeface="ＭＳ Ｐゴシック"/>
                          <a:cs typeface="ＭＳ Ｐゴシック"/>
                        </a:rPr>
                        <a:t>) Multifocal</a:t>
                      </a:r>
                    </a:p>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en-US" sz="2400" b="0" i="0" u="none" strike="noStrike" cap="none" normalizeH="0" baseline="0" dirty="0">
                        <a:ln>
                          <a:noFill/>
                        </a:ln>
                        <a:solidFill>
                          <a:schemeClr val="tx1"/>
                        </a:solidFill>
                        <a:effectLst/>
                        <a:latin typeface="Arial" charset="0"/>
                        <a:ea typeface="ＭＳ Ｐゴシック"/>
                        <a:cs typeface="ＭＳ Ｐゴシック"/>
                      </a:endParaRPr>
                    </a:p>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en-US" sz="2400" b="0" i="0" u="none" strike="noStrike" cap="none" normalizeH="0" baseline="0" dirty="0">
                        <a:ln>
                          <a:noFill/>
                        </a:ln>
                        <a:solidFill>
                          <a:schemeClr val="tx1"/>
                        </a:solidFill>
                        <a:effectLst/>
                        <a:latin typeface="Arial" charset="0"/>
                        <a:ea typeface="ＭＳ Ｐゴシック"/>
                        <a:cs typeface="ＭＳ Ｐゴシック"/>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2400" b="0" i="0" u="sng" strike="noStrike" cap="none" normalizeH="0" baseline="0" dirty="0">
                          <a:ln>
                            <a:noFill/>
                          </a:ln>
                          <a:solidFill>
                            <a:schemeClr val="tx1"/>
                          </a:solidFill>
                          <a:effectLst/>
                          <a:latin typeface="Arial" charset="0"/>
                          <a:ea typeface="ＭＳ Ｐゴシック"/>
                          <a:cs typeface="ＭＳ Ｐゴシック"/>
                        </a:rPr>
                        <a:t>Main term #2 (pattern)</a:t>
                      </a:r>
                    </a:p>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2400" b="0" i="0" u="none" strike="noStrike" cap="none" normalizeH="0" baseline="0" dirty="0">
                          <a:ln>
                            <a:noFill/>
                          </a:ln>
                          <a:solidFill>
                            <a:schemeClr val="tx1"/>
                          </a:solidFill>
                          <a:effectLst/>
                          <a:latin typeface="Arial" charset="0"/>
                          <a:ea typeface="ＭＳ Ｐゴシック"/>
                          <a:cs typeface="ＭＳ Ｐゴシック"/>
                        </a:rPr>
                        <a:t>(</a:t>
                      </a:r>
                      <a:r>
                        <a:rPr kumimoji="0" lang="en-US" sz="2400" b="0" i="0" u="none" strike="noStrike" cap="none" normalizeH="0" baseline="0" dirty="0">
                          <a:ln>
                            <a:noFill/>
                          </a:ln>
                          <a:solidFill>
                            <a:srgbClr val="00B050"/>
                          </a:solidFill>
                          <a:effectLst/>
                          <a:latin typeface="Arial" charset="0"/>
                          <a:ea typeface="ＭＳ Ｐゴシック"/>
                          <a:cs typeface="ＭＳ Ｐゴシック"/>
                        </a:rPr>
                        <a:t>PDs</a:t>
                      </a:r>
                      <a:r>
                        <a:rPr kumimoji="0" lang="en-US" sz="2400" b="0" i="0" u="none" strike="noStrike" cap="none" normalizeH="0" baseline="0" dirty="0">
                          <a:ln>
                            <a:noFill/>
                          </a:ln>
                          <a:solidFill>
                            <a:schemeClr val="tx1"/>
                          </a:solidFill>
                          <a:effectLst/>
                          <a:latin typeface="Arial" charset="0"/>
                          <a:ea typeface="ＭＳ Ｐゴシック"/>
                          <a:cs typeface="ＭＳ Ｐゴシック"/>
                        </a:rPr>
                        <a:t>) Periodic Discharges</a:t>
                      </a:r>
                    </a:p>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2400" b="0" i="0" u="none" strike="noStrike" cap="none" normalizeH="0" baseline="0" dirty="0">
                          <a:ln>
                            <a:noFill/>
                          </a:ln>
                          <a:solidFill>
                            <a:schemeClr val="tx1"/>
                          </a:solidFill>
                          <a:effectLst/>
                          <a:latin typeface="Arial" charset="0"/>
                          <a:ea typeface="ＭＳ Ｐゴシック"/>
                          <a:cs typeface="ＭＳ Ｐゴシック"/>
                        </a:rPr>
                        <a:t>(</a:t>
                      </a:r>
                      <a:r>
                        <a:rPr kumimoji="0" lang="en-US" sz="2400" b="0" i="0" u="none" strike="noStrike" cap="none" normalizeH="0" baseline="0" dirty="0">
                          <a:ln>
                            <a:noFill/>
                          </a:ln>
                          <a:solidFill>
                            <a:srgbClr val="00B050"/>
                          </a:solidFill>
                          <a:effectLst/>
                          <a:latin typeface="Arial" charset="0"/>
                          <a:ea typeface="ＭＳ Ｐゴシック"/>
                          <a:cs typeface="ＭＳ Ｐゴシック"/>
                        </a:rPr>
                        <a:t>RDA</a:t>
                      </a:r>
                      <a:r>
                        <a:rPr kumimoji="0" lang="en-US" sz="2400" b="0" i="0" u="none" strike="noStrike" cap="none" normalizeH="0" baseline="0" dirty="0">
                          <a:ln>
                            <a:noFill/>
                          </a:ln>
                          <a:solidFill>
                            <a:schemeClr val="tx1"/>
                          </a:solidFill>
                          <a:effectLst/>
                          <a:latin typeface="Arial" charset="0"/>
                          <a:ea typeface="ＭＳ Ｐゴシック"/>
                          <a:cs typeface="ＭＳ Ｐゴシック"/>
                        </a:rPr>
                        <a:t>) Rhythmic Delta Activity</a:t>
                      </a:r>
                    </a:p>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2400" b="0" i="0" u="none" strike="noStrike" cap="none" normalizeH="0" baseline="0" dirty="0">
                          <a:ln>
                            <a:noFill/>
                          </a:ln>
                          <a:solidFill>
                            <a:schemeClr val="tx1"/>
                          </a:solidFill>
                          <a:effectLst/>
                          <a:latin typeface="Arial" charset="0"/>
                          <a:ea typeface="ＭＳ Ｐゴシック"/>
                          <a:cs typeface="ＭＳ Ｐゴシック"/>
                        </a:rPr>
                        <a:t>(</a:t>
                      </a:r>
                      <a:r>
                        <a:rPr kumimoji="0" lang="en-US" sz="2400" b="0" i="0" u="none" strike="noStrike" cap="none" normalizeH="0" baseline="0" dirty="0">
                          <a:ln>
                            <a:noFill/>
                          </a:ln>
                          <a:solidFill>
                            <a:srgbClr val="00B050"/>
                          </a:solidFill>
                          <a:effectLst/>
                          <a:latin typeface="Arial" charset="0"/>
                          <a:ea typeface="ＭＳ Ｐゴシック"/>
                          <a:cs typeface="ＭＳ Ｐゴシック"/>
                        </a:rPr>
                        <a:t>SW</a:t>
                      </a:r>
                      <a:r>
                        <a:rPr kumimoji="0" lang="en-US" sz="2400" b="0" i="0" u="none" strike="noStrike" cap="none" normalizeH="0" baseline="0" dirty="0">
                          <a:ln>
                            <a:noFill/>
                          </a:ln>
                          <a:solidFill>
                            <a:schemeClr val="tx1"/>
                          </a:solidFill>
                          <a:effectLst/>
                          <a:latin typeface="Arial" charset="0"/>
                          <a:ea typeface="ＭＳ Ｐゴシック"/>
                          <a:cs typeface="ＭＳ Ｐゴシック"/>
                        </a:rPr>
                        <a:t>) (Poly)Spike-&amp;-Wave/Sharp-   </a:t>
                      </a:r>
                    </a:p>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2400" b="0" i="0" u="none" strike="noStrike" cap="none" normalizeH="0" baseline="0" dirty="0">
                          <a:ln>
                            <a:noFill/>
                          </a:ln>
                          <a:solidFill>
                            <a:schemeClr val="tx1"/>
                          </a:solidFill>
                          <a:effectLst/>
                          <a:latin typeface="Arial" charset="0"/>
                          <a:ea typeface="ＭＳ Ｐゴシック"/>
                          <a:cs typeface="ＭＳ Ｐゴシック"/>
                        </a:rPr>
                        <a:t>          and-Wave</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bl>
          </a:graphicData>
        </a:graphic>
      </p:graphicFrame>
      <p:sp>
        <p:nvSpPr>
          <p:cNvPr id="2" name="Rectangle 1">
            <a:extLst>
              <a:ext uri="{FF2B5EF4-FFF2-40B4-BE49-F238E27FC236}">
                <a16:creationId xmlns:a16="http://schemas.microsoft.com/office/drawing/2014/main" id="{EE13BFE2-A8F3-4143-921F-28056C776992}"/>
              </a:ext>
            </a:extLst>
          </p:cNvPr>
          <p:cNvSpPr/>
          <p:nvPr/>
        </p:nvSpPr>
        <p:spPr>
          <a:xfrm>
            <a:off x="1189055" y="5160750"/>
            <a:ext cx="4162097" cy="904863"/>
          </a:xfrm>
          <a:prstGeom prst="rect">
            <a:avLst/>
          </a:prstGeom>
        </p:spPr>
        <p:txBody>
          <a:bodyPr wrap="square">
            <a:spAutoFit/>
          </a:bodyPr>
          <a:lstStyle/>
          <a:p>
            <a:pPr fontAlgn="base">
              <a:spcBef>
                <a:spcPct val="20000"/>
              </a:spcBef>
              <a:spcAft>
                <a:spcPct val="0"/>
              </a:spcAft>
              <a:buClr>
                <a:srgbClr val="FFFFCC"/>
              </a:buClr>
              <a:buSzPct val="75000"/>
              <a:defRPr/>
            </a:pPr>
            <a:r>
              <a:rPr lang="en-US" sz="2400" i="1" dirty="0">
                <a:solidFill>
                  <a:schemeClr val="accent4">
                    <a:lumMod val="75000"/>
                  </a:schemeClr>
                </a:solidFill>
                <a:latin typeface="Arial" charset="0"/>
                <a:ea typeface="ＭＳ Ｐゴシック"/>
                <a:cs typeface="ＭＳ Ｐゴシック"/>
              </a:rPr>
              <a:t>NEW 2021:</a:t>
            </a:r>
          </a:p>
          <a:p>
            <a:pPr fontAlgn="base">
              <a:spcBef>
                <a:spcPct val="20000"/>
              </a:spcBef>
              <a:spcAft>
                <a:spcPct val="0"/>
              </a:spcAft>
              <a:buClr>
                <a:srgbClr val="FFFFCC"/>
              </a:buClr>
              <a:buSzPct val="75000"/>
              <a:defRPr/>
            </a:pPr>
            <a:r>
              <a:rPr lang="en-US" sz="2400" b="1" i="1" dirty="0">
                <a:solidFill>
                  <a:srgbClr val="00B050"/>
                </a:solidFill>
                <a:latin typeface="Arial" charset="0"/>
                <a:ea typeface="ＭＳ Ｐゴシック"/>
                <a:cs typeface="ＭＳ Ｐゴシック"/>
              </a:rPr>
              <a:t>(UI) </a:t>
            </a:r>
            <a:r>
              <a:rPr lang="en-US" sz="2400" i="1" dirty="0">
                <a:solidFill>
                  <a:schemeClr val="accent4">
                    <a:lumMod val="75000"/>
                  </a:schemeClr>
                </a:solidFill>
                <a:latin typeface="Arial" charset="0"/>
                <a:ea typeface="ＭＳ Ｐゴシック"/>
                <a:cs typeface="ＭＳ Ｐゴシック"/>
              </a:rPr>
              <a:t>Unilateral Independent</a:t>
            </a:r>
          </a:p>
        </p:txBody>
      </p:sp>
      <p:sp>
        <p:nvSpPr>
          <p:cNvPr id="8" name="Titel 4"/>
          <p:cNvSpPr txBox="1">
            <a:spLocks/>
          </p:cNvSpPr>
          <p:nvPr/>
        </p:nvSpPr>
        <p:spPr>
          <a:xfrm>
            <a:off x="685800" y="0"/>
            <a:ext cx="10957984" cy="79238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3200" dirty="0"/>
              <a:t>RHYTHMIC AND PERIODIC PATTERNS (RPPs): MAIN TERMS</a:t>
            </a:r>
          </a:p>
        </p:txBody>
      </p:sp>
    </p:spTree>
    <p:extLst>
      <p:ext uri="{BB962C8B-B14F-4D97-AF65-F5344CB8AC3E}">
        <p14:creationId xmlns:p14="http://schemas.microsoft.com/office/powerpoint/2010/main" val="309908675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4"/>
          <p:cNvSpPr txBox="1">
            <a:spLocks/>
          </p:cNvSpPr>
          <p:nvPr/>
        </p:nvSpPr>
        <p:spPr>
          <a:xfrm>
            <a:off x="685800" y="0"/>
            <a:ext cx="10957984" cy="79238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3200" dirty="0"/>
              <a:t>RHYTHMIC AND PERIODIC PATTERNS (RPPs): MAIN TERM 2</a:t>
            </a:r>
          </a:p>
        </p:txBody>
      </p:sp>
      <p:pic>
        <p:nvPicPr>
          <p:cNvPr id="8" name="Image 2" descr="ACNC nomenclature diagrams_PDs.tif"/>
          <p:cNvPicPr>
            <a:picLocks noChangeAspect="1"/>
          </p:cNvPicPr>
          <p:nvPr/>
        </p:nvPicPr>
        <p:blipFill>
          <a:blip r:embed="rId3" cstate="print"/>
          <a:srcRect/>
          <a:stretch>
            <a:fillRect/>
          </a:stretch>
        </p:blipFill>
        <p:spPr bwMode="auto">
          <a:xfrm>
            <a:off x="7717241" y="1121112"/>
            <a:ext cx="3627783" cy="1843925"/>
          </a:xfrm>
          <a:prstGeom prst="rect">
            <a:avLst/>
          </a:prstGeom>
          <a:noFill/>
          <a:ln w="9525">
            <a:noFill/>
            <a:miter lim="800000"/>
            <a:headEnd/>
            <a:tailEnd/>
          </a:ln>
        </p:spPr>
      </p:pic>
      <p:pic>
        <p:nvPicPr>
          <p:cNvPr id="10" name="Image 1" descr="ACNC nomenclature diagrams_SW.tif"/>
          <p:cNvPicPr>
            <a:picLocks noChangeAspect="1"/>
          </p:cNvPicPr>
          <p:nvPr/>
        </p:nvPicPr>
        <p:blipFill rotWithShape="1">
          <a:blip r:embed="rId4" cstate="print"/>
          <a:srcRect r="14556"/>
          <a:stretch/>
        </p:blipFill>
        <p:spPr bwMode="auto">
          <a:xfrm>
            <a:off x="7914069" y="4670990"/>
            <a:ext cx="3098808" cy="1742836"/>
          </a:xfrm>
          <a:prstGeom prst="rect">
            <a:avLst/>
          </a:prstGeom>
          <a:noFill/>
          <a:ln w="9525">
            <a:noFill/>
            <a:miter lim="800000"/>
            <a:headEnd/>
            <a:tailEnd/>
          </a:ln>
        </p:spPr>
      </p:pic>
      <p:sp>
        <p:nvSpPr>
          <p:cNvPr id="7" name="Rectangle 3">
            <a:extLst>
              <a:ext uri="{FF2B5EF4-FFF2-40B4-BE49-F238E27FC236}">
                <a16:creationId xmlns:a16="http://schemas.microsoft.com/office/drawing/2014/main" id="{D8BC12D2-DEFB-45F0-B44F-40DBFBB79974}"/>
              </a:ext>
            </a:extLst>
          </p:cNvPr>
          <p:cNvSpPr txBox="1">
            <a:spLocks noChangeArrowheads="1"/>
          </p:cNvSpPr>
          <p:nvPr/>
        </p:nvSpPr>
        <p:spPr>
          <a:xfrm>
            <a:off x="652238" y="1084672"/>
            <a:ext cx="10991546" cy="4616197"/>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dirty="0">
                <a:ea typeface="ＭＳ Ｐゴシック"/>
                <a:cs typeface="ＭＳ Ｐゴシック"/>
              </a:rPr>
              <a:t>Main term 2 (pattern description) includes:</a:t>
            </a:r>
          </a:p>
          <a:p>
            <a:pPr lvl="1">
              <a:defRPr/>
            </a:pPr>
            <a:r>
              <a:rPr lang="en-US" sz="2800" dirty="0">
                <a:solidFill>
                  <a:srgbClr val="00B050"/>
                </a:solidFill>
                <a:ea typeface="+mn-ea"/>
                <a:cs typeface="+mn-cs"/>
              </a:rPr>
              <a:t>PD</a:t>
            </a:r>
            <a:r>
              <a:rPr lang="en-US" sz="2800" dirty="0">
                <a:ea typeface="+mn-ea"/>
                <a:cs typeface="+mn-cs"/>
              </a:rPr>
              <a:t>: Periodic Discharges </a:t>
            </a:r>
          </a:p>
          <a:p>
            <a:pPr eaLnBrk="1" hangingPunct="1">
              <a:defRPr/>
            </a:pPr>
            <a:endParaRPr lang="en-US" sz="3200" i="1" dirty="0">
              <a:ea typeface="+mn-ea"/>
              <a:cs typeface="+mn-cs"/>
            </a:endParaRPr>
          </a:p>
          <a:p>
            <a:pPr eaLnBrk="1" hangingPunct="1">
              <a:defRPr/>
            </a:pPr>
            <a:endParaRPr lang="en-US" sz="3200" i="1" dirty="0">
              <a:ea typeface="+mn-ea"/>
              <a:cs typeface="+mn-cs"/>
            </a:endParaRPr>
          </a:p>
          <a:p>
            <a:pPr lvl="1">
              <a:defRPr/>
            </a:pPr>
            <a:r>
              <a:rPr lang="en-US" sz="2800" dirty="0">
                <a:solidFill>
                  <a:srgbClr val="00B050"/>
                </a:solidFill>
                <a:ea typeface="+mn-ea"/>
                <a:cs typeface="+mn-cs"/>
              </a:rPr>
              <a:t>RDA</a:t>
            </a:r>
            <a:r>
              <a:rPr lang="en-US" sz="2800" dirty="0">
                <a:ea typeface="+mn-ea"/>
                <a:cs typeface="+mn-cs"/>
              </a:rPr>
              <a:t>: Rhythmic Delta Activity</a:t>
            </a:r>
            <a:endParaRPr lang="en-US" sz="2800" i="1" dirty="0">
              <a:ea typeface="+mn-ea"/>
              <a:cs typeface="+mn-cs"/>
            </a:endParaRPr>
          </a:p>
          <a:p>
            <a:pPr eaLnBrk="1" hangingPunct="1">
              <a:defRPr/>
            </a:pPr>
            <a:endParaRPr lang="en-US" sz="3200" dirty="0">
              <a:solidFill>
                <a:srgbClr val="66FF33"/>
              </a:solidFill>
              <a:ea typeface="+mn-ea"/>
              <a:cs typeface="+mn-cs"/>
            </a:endParaRPr>
          </a:p>
          <a:p>
            <a:pPr eaLnBrk="1" hangingPunct="1">
              <a:defRPr/>
            </a:pPr>
            <a:endParaRPr lang="en-US" sz="3200" dirty="0">
              <a:solidFill>
                <a:srgbClr val="66FF33"/>
              </a:solidFill>
              <a:ea typeface="+mn-ea"/>
              <a:cs typeface="+mn-cs"/>
            </a:endParaRPr>
          </a:p>
          <a:p>
            <a:pPr lvl="1">
              <a:defRPr/>
            </a:pPr>
            <a:r>
              <a:rPr lang="en-US" sz="2800" dirty="0">
                <a:solidFill>
                  <a:srgbClr val="00B050"/>
                </a:solidFill>
                <a:ea typeface="+mn-ea"/>
                <a:cs typeface="+mn-cs"/>
              </a:rPr>
              <a:t>SW</a:t>
            </a:r>
            <a:r>
              <a:rPr lang="en-US" sz="2800" dirty="0">
                <a:ea typeface="+mn-ea"/>
                <a:cs typeface="+mn-cs"/>
              </a:rPr>
              <a:t>: Spike-and-Wave, Sharp-and-Wave or </a:t>
            </a:r>
          </a:p>
          <a:p>
            <a:pPr marL="0" indent="0" eaLnBrk="1" hangingPunct="1">
              <a:buNone/>
              <a:defRPr/>
            </a:pPr>
            <a:r>
              <a:rPr lang="en-US" dirty="0"/>
              <a:t>	</a:t>
            </a:r>
            <a:r>
              <a:rPr lang="en-US" dirty="0">
                <a:ea typeface="+mn-ea"/>
                <a:cs typeface="+mn-cs"/>
              </a:rPr>
              <a:t>Polyspike-and-Wave </a:t>
            </a:r>
          </a:p>
          <a:p>
            <a:endParaRPr lang="en-US" sz="3200" dirty="0">
              <a:ea typeface="ＭＳ Ｐゴシック"/>
              <a:cs typeface="ＭＳ Ｐゴシック"/>
            </a:endParaRPr>
          </a:p>
        </p:txBody>
      </p:sp>
      <p:pic>
        <p:nvPicPr>
          <p:cNvPr id="5" name="Picture 4">
            <a:extLst>
              <a:ext uri="{FF2B5EF4-FFF2-40B4-BE49-F238E27FC236}">
                <a16:creationId xmlns:a16="http://schemas.microsoft.com/office/drawing/2014/main" id="{9BA794A9-91DD-4E45-92E7-C760CEBBDE28}"/>
              </a:ext>
            </a:extLst>
          </p:cNvPr>
          <p:cNvPicPr>
            <a:picLocks noChangeAspect="1"/>
          </p:cNvPicPr>
          <p:nvPr/>
        </p:nvPicPr>
        <p:blipFill>
          <a:blip r:embed="rId5"/>
          <a:stretch>
            <a:fillRect/>
          </a:stretch>
        </p:blipFill>
        <p:spPr>
          <a:xfrm>
            <a:off x="7914069" y="2852928"/>
            <a:ext cx="3380052" cy="1671919"/>
          </a:xfrm>
          <a:prstGeom prst="rect">
            <a:avLst/>
          </a:prstGeom>
        </p:spPr>
      </p:pic>
    </p:spTree>
    <p:extLst>
      <p:ext uri="{BB962C8B-B14F-4D97-AF65-F5344CB8AC3E}">
        <p14:creationId xmlns:p14="http://schemas.microsoft.com/office/powerpoint/2010/main" val="392063583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Grafik 15"/>
          <p:cNvPicPr>
            <a:picLocks noChangeAspect="1"/>
          </p:cNvPicPr>
          <p:nvPr/>
        </p:nvPicPr>
        <p:blipFill rotWithShape="1">
          <a:blip r:embed="rId3"/>
          <a:srcRect b="5093"/>
          <a:stretch/>
        </p:blipFill>
        <p:spPr>
          <a:xfrm>
            <a:off x="2005539" y="792387"/>
            <a:ext cx="8318505" cy="5727166"/>
          </a:xfrm>
          <a:prstGeom prst="rect">
            <a:avLst/>
          </a:prstGeom>
        </p:spPr>
      </p:pic>
      <p:sp>
        <p:nvSpPr>
          <p:cNvPr id="10" name="Titel 4"/>
          <p:cNvSpPr txBox="1">
            <a:spLocks/>
          </p:cNvSpPr>
          <p:nvPr/>
        </p:nvSpPr>
        <p:spPr>
          <a:xfrm>
            <a:off x="685800" y="0"/>
            <a:ext cx="10957984" cy="79238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3200" dirty="0"/>
              <a:t>MAIN TERM 2: PDs</a:t>
            </a:r>
          </a:p>
        </p:txBody>
      </p:sp>
      <p:sp>
        <p:nvSpPr>
          <p:cNvPr id="12" name="Ellipse 11"/>
          <p:cNvSpPr/>
          <p:nvPr/>
        </p:nvSpPr>
        <p:spPr>
          <a:xfrm>
            <a:off x="5812646" y="3139440"/>
            <a:ext cx="688769" cy="1188720"/>
          </a:xfrm>
          <a:prstGeom prst="ellipse">
            <a:avLst/>
          </a:prstGeom>
          <a:noFill/>
          <a:ln w="254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13" name="Ellipse 12"/>
          <p:cNvSpPr/>
          <p:nvPr/>
        </p:nvSpPr>
        <p:spPr>
          <a:xfrm>
            <a:off x="4358763" y="3123155"/>
            <a:ext cx="682469" cy="1188720"/>
          </a:xfrm>
          <a:prstGeom prst="ellipse">
            <a:avLst/>
          </a:prstGeom>
          <a:noFill/>
          <a:ln w="254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17" name="Ellipse 16"/>
          <p:cNvSpPr/>
          <p:nvPr/>
        </p:nvSpPr>
        <p:spPr>
          <a:xfrm>
            <a:off x="3657600" y="5042717"/>
            <a:ext cx="868680" cy="1188720"/>
          </a:xfrm>
          <a:prstGeom prst="ellipse">
            <a:avLst/>
          </a:prstGeom>
          <a:noFill/>
          <a:ln w="254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18" name="Ellipse 17"/>
          <p:cNvSpPr/>
          <p:nvPr/>
        </p:nvSpPr>
        <p:spPr>
          <a:xfrm>
            <a:off x="2183130" y="685800"/>
            <a:ext cx="1257300" cy="548640"/>
          </a:xfrm>
          <a:prstGeom prst="ellipse">
            <a:avLst/>
          </a:prstGeom>
          <a:noFill/>
          <a:ln w="254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9" name="Textfeld 8"/>
          <p:cNvSpPr txBox="1"/>
          <p:nvPr/>
        </p:nvSpPr>
        <p:spPr>
          <a:xfrm>
            <a:off x="950495" y="6504402"/>
            <a:ext cx="11369842" cy="338554"/>
          </a:xfrm>
          <a:prstGeom prst="rect">
            <a:avLst/>
          </a:prstGeom>
          <a:noFill/>
        </p:spPr>
        <p:txBody>
          <a:bodyPr wrap="square" rtlCol="0">
            <a:spAutoFit/>
          </a:bodyPr>
          <a:lstStyle/>
          <a:p>
            <a:r>
              <a:rPr lang="de-DE" sz="1600" b="1" i="1" dirty="0">
                <a:latin typeface="Times New Roman" panose="02020603050405020304" pitchFamily="18" charset="0"/>
                <a:cs typeface="Times New Roman" panose="02020603050405020304" pitchFamily="18" charset="0"/>
              </a:rPr>
              <a:t>NOTE: </a:t>
            </a:r>
            <a:r>
              <a:rPr lang="en-US" sz="1600" b="1" dirty="0">
                <a:latin typeface="Times New Roman" panose="02020603050405020304" pitchFamily="18" charset="0"/>
                <a:cs typeface="Times New Roman" panose="02020603050405020304" pitchFamily="18" charset="0"/>
              </a:rPr>
              <a:t>PDs can be blunt </a:t>
            </a:r>
            <a:r>
              <a:rPr lang="en-US" sz="1600" dirty="0">
                <a:latin typeface="Times New Roman" panose="02020603050405020304" pitchFamily="18" charset="0"/>
                <a:cs typeface="Times New Roman" panose="02020603050405020304" pitchFamily="18" charset="0"/>
              </a:rPr>
              <a:t>as shown in first example. (</a:t>
            </a:r>
            <a:r>
              <a:rPr lang="de-DE" sz="1600" dirty="0">
                <a:latin typeface="Times New Roman" panose="02020603050405020304" pitchFamily="18" charset="0"/>
                <a:cs typeface="Times New Roman" panose="02020603050405020304" pitchFamily="18" charset="0"/>
              </a:rPr>
              <a:t>Blunt: having a smooth or sinusoidal morphology.) </a:t>
            </a:r>
            <a:endParaRPr lang="de-AT" sz="1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3273380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el 4"/>
          <p:cNvSpPr txBox="1">
            <a:spLocks/>
          </p:cNvSpPr>
          <p:nvPr/>
        </p:nvSpPr>
        <p:spPr>
          <a:xfrm>
            <a:off x="685800" y="0"/>
            <a:ext cx="10957984" cy="79238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3200" dirty="0"/>
              <a:t>MAIN TERM 2: RDA</a:t>
            </a:r>
          </a:p>
        </p:txBody>
      </p:sp>
      <p:pic>
        <p:nvPicPr>
          <p:cNvPr id="16" name="Grafik 15"/>
          <p:cNvPicPr>
            <a:picLocks noChangeAspect="1"/>
          </p:cNvPicPr>
          <p:nvPr/>
        </p:nvPicPr>
        <p:blipFill rotWithShape="1">
          <a:blip r:embed="rId3"/>
          <a:srcRect b="5093"/>
          <a:stretch/>
        </p:blipFill>
        <p:spPr>
          <a:xfrm>
            <a:off x="2005539" y="792387"/>
            <a:ext cx="8318505" cy="5727166"/>
          </a:xfrm>
          <a:prstGeom prst="rect">
            <a:avLst/>
          </a:prstGeom>
        </p:spPr>
      </p:pic>
      <p:pic>
        <p:nvPicPr>
          <p:cNvPr id="17" name="Grafik 16"/>
          <p:cNvPicPr>
            <a:picLocks noChangeAspect="1"/>
          </p:cNvPicPr>
          <p:nvPr/>
        </p:nvPicPr>
        <p:blipFill rotWithShape="1">
          <a:blip r:embed="rId4"/>
          <a:srcRect b="5118"/>
          <a:stretch/>
        </p:blipFill>
        <p:spPr>
          <a:xfrm>
            <a:off x="2002234" y="792387"/>
            <a:ext cx="8321810" cy="5893420"/>
          </a:xfrm>
          <a:prstGeom prst="rect">
            <a:avLst/>
          </a:prstGeom>
        </p:spPr>
      </p:pic>
      <p:sp>
        <p:nvSpPr>
          <p:cNvPr id="18" name="Ellipse 17"/>
          <p:cNvSpPr/>
          <p:nvPr/>
        </p:nvSpPr>
        <p:spPr>
          <a:xfrm>
            <a:off x="6263640" y="3337560"/>
            <a:ext cx="1981200" cy="304800"/>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19" name="Ellipse 18"/>
          <p:cNvSpPr/>
          <p:nvPr/>
        </p:nvSpPr>
        <p:spPr>
          <a:xfrm>
            <a:off x="6263640" y="4623756"/>
            <a:ext cx="1981200" cy="304800"/>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20" name="Ellipse 19"/>
          <p:cNvSpPr/>
          <p:nvPr/>
        </p:nvSpPr>
        <p:spPr>
          <a:xfrm>
            <a:off x="6263640" y="5416143"/>
            <a:ext cx="1981200" cy="304800"/>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12" name="Textfeld 11"/>
          <p:cNvSpPr txBox="1"/>
          <p:nvPr/>
        </p:nvSpPr>
        <p:spPr>
          <a:xfrm>
            <a:off x="9054626" y="5996333"/>
            <a:ext cx="2305632" cy="523220"/>
          </a:xfrm>
          <a:prstGeom prst="rect">
            <a:avLst/>
          </a:prstGeom>
          <a:noFill/>
          <a:ln>
            <a:solidFill>
              <a:schemeClr val="tx1"/>
            </a:solidFill>
          </a:ln>
        </p:spPr>
        <p:txBody>
          <a:bodyPr wrap="square" rtlCol="0">
            <a:spAutoFit/>
          </a:bodyPr>
          <a:lstStyle/>
          <a:p>
            <a:pPr algn="ctr"/>
            <a:r>
              <a:rPr lang="de-DE" sz="1400" dirty="0"/>
              <a:t>polymorphic, also known as </a:t>
            </a:r>
          </a:p>
          <a:p>
            <a:pPr algn="ctr"/>
            <a:r>
              <a:rPr lang="de-DE" sz="1400" dirty="0"/>
              <a:t>irregular or arrhythmic</a:t>
            </a:r>
            <a:endParaRPr lang="de-AT" sz="1400" dirty="0"/>
          </a:p>
        </p:txBody>
      </p:sp>
      <p:sp>
        <p:nvSpPr>
          <p:cNvPr id="21" name="Ellipse 20"/>
          <p:cNvSpPr/>
          <p:nvPr/>
        </p:nvSpPr>
        <p:spPr>
          <a:xfrm>
            <a:off x="2137410" y="792386"/>
            <a:ext cx="1428750" cy="430623"/>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2" name="Oval 1">
            <a:extLst>
              <a:ext uri="{FF2B5EF4-FFF2-40B4-BE49-F238E27FC236}">
                <a16:creationId xmlns:a16="http://schemas.microsoft.com/office/drawing/2014/main" id="{E0CFB3A8-F609-40C6-A045-74A3CAF48B90}"/>
              </a:ext>
            </a:extLst>
          </p:cNvPr>
          <p:cNvSpPr/>
          <p:nvPr/>
        </p:nvSpPr>
        <p:spPr>
          <a:xfrm>
            <a:off x="2383869" y="5886450"/>
            <a:ext cx="1323474" cy="876299"/>
          </a:xfrm>
          <a:prstGeom prst="ellipse">
            <a:avLst/>
          </a:prstGeom>
          <a:no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5" name="Straight Connector 4">
            <a:extLst>
              <a:ext uri="{FF2B5EF4-FFF2-40B4-BE49-F238E27FC236}">
                <a16:creationId xmlns:a16="http://schemas.microsoft.com/office/drawing/2014/main" id="{3D280263-8022-41D8-8156-739A20C1F2D2}"/>
              </a:ext>
            </a:extLst>
          </p:cNvPr>
          <p:cNvCxnSpPr>
            <a:cxnSpLocks/>
          </p:cNvCxnSpPr>
          <p:nvPr/>
        </p:nvCxnSpPr>
        <p:spPr>
          <a:xfrm>
            <a:off x="831741" y="5787618"/>
            <a:ext cx="10969734"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8896595C-C850-4085-90C1-2A29FCE76807}"/>
              </a:ext>
            </a:extLst>
          </p:cNvPr>
          <p:cNvSpPr txBox="1"/>
          <p:nvPr/>
        </p:nvSpPr>
        <p:spPr>
          <a:xfrm rot="19484037">
            <a:off x="842724" y="6178444"/>
            <a:ext cx="1042273" cy="369332"/>
          </a:xfrm>
          <a:prstGeom prst="rect">
            <a:avLst/>
          </a:prstGeom>
          <a:noFill/>
        </p:spPr>
        <p:txBody>
          <a:bodyPr wrap="none" rtlCol="0">
            <a:spAutoFit/>
          </a:bodyPr>
          <a:lstStyle/>
          <a:p>
            <a:r>
              <a:rPr lang="en-US" dirty="0">
                <a:solidFill>
                  <a:schemeClr val="accent1"/>
                </a:solidFill>
              </a:rPr>
              <a:t>NOT RDA</a:t>
            </a:r>
          </a:p>
        </p:txBody>
      </p:sp>
    </p:spTree>
    <p:extLst>
      <p:ext uri="{BB962C8B-B14F-4D97-AF65-F5344CB8AC3E}">
        <p14:creationId xmlns:p14="http://schemas.microsoft.com/office/powerpoint/2010/main" val="2465006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el 4"/>
          <p:cNvSpPr txBox="1">
            <a:spLocks/>
          </p:cNvSpPr>
          <p:nvPr/>
        </p:nvSpPr>
        <p:spPr>
          <a:xfrm>
            <a:off x="685800" y="0"/>
            <a:ext cx="10957984" cy="79238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3200" dirty="0"/>
              <a:t>MAIN TERM 2: SW</a:t>
            </a:r>
          </a:p>
        </p:txBody>
      </p:sp>
      <p:sp>
        <p:nvSpPr>
          <p:cNvPr id="6" name="Rechteck 5"/>
          <p:cNvSpPr/>
          <p:nvPr/>
        </p:nvSpPr>
        <p:spPr>
          <a:xfrm>
            <a:off x="317600" y="863173"/>
            <a:ext cx="11333882" cy="1077218"/>
          </a:xfrm>
          <a:prstGeom prst="rect">
            <a:avLst/>
          </a:prstGeom>
          <a:ln>
            <a:solidFill>
              <a:schemeClr val="tx1"/>
            </a:solidFill>
          </a:ln>
        </p:spPr>
        <p:txBody>
          <a:bodyPr wrap="square">
            <a:spAutoFit/>
          </a:bodyPr>
          <a:lstStyle/>
          <a:p>
            <a:pPr lvl="0"/>
            <a:r>
              <a:rPr lang="en-US" sz="1600" b="1" u="sng" dirty="0"/>
              <a:t>Spike-and-wave</a:t>
            </a:r>
            <a:r>
              <a:rPr lang="en-US" sz="1600" b="1" dirty="0"/>
              <a:t> or </a:t>
            </a:r>
            <a:r>
              <a:rPr lang="en-US" sz="1600" b="1" u="sng" dirty="0"/>
              <a:t>Sharp-and-wave</a:t>
            </a:r>
            <a:r>
              <a:rPr lang="en-US" sz="1600" b="1" dirty="0"/>
              <a:t> (SW): </a:t>
            </a:r>
            <a:r>
              <a:rPr lang="en-US" sz="1600" dirty="0"/>
              <a:t>Polyspike, spike or sharp wave consistently followed by a slow wave in a regularly repeating and alternating pattern (spike-wave-spike-wave-spike-wave), with a consistent relationship between the spike (or polyspike or sharp wave) component and the slow wave for at least 6 cycles; and with no interval between one spike-wave complex and the next (if there is an interval, this would qualify as PDs, where each discharge is a spike-and-wave).  </a:t>
            </a:r>
            <a:endParaRPr lang="de-AT" sz="1600" b="1" dirty="0"/>
          </a:p>
        </p:txBody>
      </p:sp>
      <p:sp>
        <p:nvSpPr>
          <p:cNvPr id="7" name="Textfeld 20">
            <a:extLst>
              <a:ext uri="{FF2B5EF4-FFF2-40B4-BE49-F238E27FC236}">
                <a16:creationId xmlns:a16="http://schemas.microsoft.com/office/drawing/2014/main" id="{A3C8CD56-C569-4731-8305-6C2ECC66C658}"/>
              </a:ext>
            </a:extLst>
          </p:cNvPr>
          <p:cNvSpPr txBox="1"/>
          <p:nvPr/>
        </p:nvSpPr>
        <p:spPr>
          <a:xfrm rot="16200000">
            <a:off x="-387923" y="3915119"/>
            <a:ext cx="2459424" cy="338554"/>
          </a:xfrm>
          <a:prstGeom prst="rect">
            <a:avLst/>
          </a:prstGeom>
          <a:noFill/>
          <a:ln>
            <a:solidFill>
              <a:schemeClr val="tx1"/>
            </a:solidFill>
          </a:ln>
        </p:spPr>
        <p:txBody>
          <a:bodyPr wrap="square" rtlCol="0">
            <a:spAutoFit/>
          </a:bodyPr>
          <a:lstStyle/>
          <a:p>
            <a:pPr algn="ctr"/>
            <a:r>
              <a:rPr lang="de-DE" sz="1600" dirty="0"/>
              <a:t>Longitudinal bipolar</a:t>
            </a:r>
            <a:endParaRPr lang="de-AT" sz="1600" dirty="0"/>
          </a:p>
        </p:txBody>
      </p:sp>
      <p:cxnSp>
        <p:nvCxnSpPr>
          <p:cNvPr id="8" name="Gerader Verbinder 4">
            <a:extLst>
              <a:ext uri="{FF2B5EF4-FFF2-40B4-BE49-F238E27FC236}">
                <a16:creationId xmlns:a16="http://schemas.microsoft.com/office/drawing/2014/main" id="{7378E2EB-99CD-452B-858C-24C9B9191A7E}"/>
              </a:ext>
            </a:extLst>
          </p:cNvPr>
          <p:cNvCxnSpPr/>
          <p:nvPr/>
        </p:nvCxnSpPr>
        <p:spPr>
          <a:xfrm>
            <a:off x="1718296" y="2960056"/>
            <a:ext cx="34574" cy="383625"/>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Gerader Verbinder 5">
            <a:extLst>
              <a:ext uri="{FF2B5EF4-FFF2-40B4-BE49-F238E27FC236}">
                <a16:creationId xmlns:a16="http://schemas.microsoft.com/office/drawing/2014/main" id="{1A9075EE-FC79-448B-8B8F-1EF79B5DF651}"/>
              </a:ext>
            </a:extLst>
          </p:cNvPr>
          <p:cNvCxnSpPr/>
          <p:nvPr/>
        </p:nvCxnSpPr>
        <p:spPr>
          <a:xfrm flipV="1">
            <a:off x="1752870" y="2960056"/>
            <a:ext cx="62924" cy="38362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Gerader Verbinder 7">
            <a:extLst>
              <a:ext uri="{FF2B5EF4-FFF2-40B4-BE49-F238E27FC236}">
                <a16:creationId xmlns:a16="http://schemas.microsoft.com/office/drawing/2014/main" id="{7CF8BCED-0F8E-4772-ADD3-41365F355F55}"/>
              </a:ext>
            </a:extLst>
          </p:cNvPr>
          <p:cNvCxnSpPr/>
          <p:nvPr/>
        </p:nvCxnSpPr>
        <p:spPr>
          <a:xfrm flipV="1">
            <a:off x="1719052" y="3462663"/>
            <a:ext cx="34574" cy="310058"/>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Gerader Verbinder 8">
            <a:extLst>
              <a:ext uri="{FF2B5EF4-FFF2-40B4-BE49-F238E27FC236}">
                <a16:creationId xmlns:a16="http://schemas.microsoft.com/office/drawing/2014/main" id="{84364926-973B-4D95-843F-47B940DC270E}"/>
              </a:ext>
            </a:extLst>
          </p:cNvPr>
          <p:cNvCxnSpPr/>
          <p:nvPr/>
        </p:nvCxnSpPr>
        <p:spPr>
          <a:xfrm>
            <a:off x="1753626" y="3462663"/>
            <a:ext cx="62924" cy="31005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Gerader Verbinder 12">
            <a:extLst>
              <a:ext uri="{FF2B5EF4-FFF2-40B4-BE49-F238E27FC236}">
                <a16:creationId xmlns:a16="http://schemas.microsoft.com/office/drawing/2014/main" id="{A308964E-C4DB-40A8-9288-AB2D9914A3BB}"/>
              </a:ext>
            </a:extLst>
          </p:cNvPr>
          <p:cNvCxnSpPr/>
          <p:nvPr/>
        </p:nvCxnSpPr>
        <p:spPr>
          <a:xfrm flipV="1">
            <a:off x="1718463" y="4254076"/>
            <a:ext cx="34574" cy="173422"/>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Gerader Verbinder 13">
            <a:extLst>
              <a:ext uri="{FF2B5EF4-FFF2-40B4-BE49-F238E27FC236}">
                <a16:creationId xmlns:a16="http://schemas.microsoft.com/office/drawing/2014/main" id="{AADF78DB-CCFE-4E05-B623-11DC34952E47}"/>
              </a:ext>
            </a:extLst>
          </p:cNvPr>
          <p:cNvCxnSpPr/>
          <p:nvPr/>
        </p:nvCxnSpPr>
        <p:spPr>
          <a:xfrm>
            <a:off x="1753037" y="4254076"/>
            <a:ext cx="62924" cy="17342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Gerader Verbinder 16">
            <a:extLst>
              <a:ext uri="{FF2B5EF4-FFF2-40B4-BE49-F238E27FC236}">
                <a16:creationId xmlns:a16="http://schemas.microsoft.com/office/drawing/2014/main" id="{E8201C73-0B92-41D0-AC9A-DAB579A3F27C}"/>
              </a:ext>
            </a:extLst>
          </p:cNvPr>
          <p:cNvCxnSpPr/>
          <p:nvPr/>
        </p:nvCxnSpPr>
        <p:spPr>
          <a:xfrm flipV="1">
            <a:off x="1719850" y="5145116"/>
            <a:ext cx="31808" cy="6455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Gerader Verbinder 17">
            <a:extLst>
              <a:ext uri="{FF2B5EF4-FFF2-40B4-BE49-F238E27FC236}">
                <a16:creationId xmlns:a16="http://schemas.microsoft.com/office/drawing/2014/main" id="{F0A4D268-3ADA-4B27-AA98-C53677610A6C}"/>
              </a:ext>
            </a:extLst>
          </p:cNvPr>
          <p:cNvCxnSpPr/>
          <p:nvPr/>
        </p:nvCxnSpPr>
        <p:spPr>
          <a:xfrm>
            <a:off x="1751658" y="5145116"/>
            <a:ext cx="65689" cy="6455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Freihandform 22">
            <a:extLst>
              <a:ext uri="{FF2B5EF4-FFF2-40B4-BE49-F238E27FC236}">
                <a16:creationId xmlns:a16="http://schemas.microsoft.com/office/drawing/2014/main" id="{B2680C41-4219-4626-9347-8428E563FB3D}"/>
              </a:ext>
            </a:extLst>
          </p:cNvPr>
          <p:cNvSpPr/>
          <p:nvPr/>
        </p:nvSpPr>
        <p:spPr>
          <a:xfrm>
            <a:off x="1816815" y="2964942"/>
            <a:ext cx="361810" cy="332437"/>
          </a:xfrm>
          <a:custGeom>
            <a:avLst/>
            <a:gdLst>
              <a:gd name="connsiteX0" fmla="*/ 0 w 361810"/>
              <a:gd name="connsiteY0" fmla="*/ 0 h 332437"/>
              <a:gd name="connsiteX1" fmla="*/ 42531 w 361810"/>
              <a:gd name="connsiteY1" fmla="*/ 233917 h 332437"/>
              <a:gd name="connsiteX2" fmla="*/ 138224 w 361810"/>
              <a:gd name="connsiteY2" fmla="*/ 329610 h 332437"/>
              <a:gd name="connsiteX3" fmla="*/ 255182 w 361810"/>
              <a:gd name="connsiteY3" fmla="*/ 297712 h 332437"/>
              <a:gd name="connsiteX4" fmla="*/ 318977 w 361810"/>
              <a:gd name="connsiteY4" fmla="*/ 202019 h 332437"/>
              <a:gd name="connsiteX5" fmla="*/ 361507 w 361810"/>
              <a:gd name="connsiteY5" fmla="*/ 0 h 332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1810" h="332437">
                <a:moveTo>
                  <a:pt x="0" y="0"/>
                </a:moveTo>
                <a:cubicBezTo>
                  <a:pt x="9747" y="89491"/>
                  <a:pt x="19494" y="178982"/>
                  <a:pt x="42531" y="233917"/>
                </a:cubicBezTo>
                <a:cubicBezTo>
                  <a:pt x="65568" y="288852"/>
                  <a:pt x="102782" y="318978"/>
                  <a:pt x="138224" y="329610"/>
                </a:cubicBezTo>
                <a:cubicBezTo>
                  <a:pt x="173666" y="340242"/>
                  <a:pt x="225057" y="318977"/>
                  <a:pt x="255182" y="297712"/>
                </a:cubicBezTo>
                <a:cubicBezTo>
                  <a:pt x="285308" y="276447"/>
                  <a:pt x="301256" y="251638"/>
                  <a:pt x="318977" y="202019"/>
                </a:cubicBezTo>
                <a:cubicBezTo>
                  <a:pt x="336698" y="152400"/>
                  <a:pt x="365051" y="54935"/>
                  <a:pt x="361507" y="0"/>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18" name="Freihandform 86">
            <a:extLst>
              <a:ext uri="{FF2B5EF4-FFF2-40B4-BE49-F238E27FC236}">
                <a16:creationId xmlns:a16="http://schemas.microsoft.com/office/drawing/2014/main" id="{0C187239-3DDD-46C8-9C45-6C88F835BA54}"/>
              </a:ext>
            </a:extLst>
          </p:cNvPr>
          <p:cNvSpPr/>
          <p:nvPr/>
        </p:nvSpPr>
        <p:spPr>
          <a:xfrm flipV="1">
            <a:off x="1834779" y="3481005"/>
            <a:ext cx="362039" cy="290583"/>
          </a:xfrm>
          <a:custGeom>
            <a:avLst/>
            <a:gdLst>
              <a:gd name="connsiteX0" fmla="*/ 0 w 361810"/>
              <a:gd name="connsiteY0" fmla="*/ 0 h 332437"/>
              <a:gd name="connsiteX1" fmla="*/ 42531 w 361810"/>
              <a:gd name="connsiteY1" fmla="*/ 233917 h 332437"/>
              <a:gd name="connsiteX2" fmla="*/ 138224 w 361810"/>
              <a:gd name="connsiteY2" fmla="*/ 329610 h 332437"/>
              <a:gd name="connsiteX3" fmla="*/ 255182 w 361810"/>
              <a:gd name="connsiteY3" fmla="*/ 297712 h 332437"/>
              <a:gd name="connsiteX4" fmla="*/ 318977 w 361810"/>
              <a:gd name="connsiteY4" fmla="*/ 202019 h 332437"/>
              <a:gd name="connsiteX5" fmla="*/ 361507 w 361810"/>
              <a:gd name="connsiteY5" fmla="*/ 0 h 332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1810" h="332437">
                <a:moveTo>
                  <a:pt x="0" y="0"/>
                </a:moveTo>
                <a:cubicBezTo>
                  <a:pt x="9747" y="89491"/>
                  <a:pt x="19494" y="178982"/>
                  <a:pt x="42531" y="233917"/>
                </a:cubicBezTo>
                <a:cubicBezTo>
                  <a:pt x="65568" y="288852"/>
                  <a:pt x="102782" y="318978"/>
                  <a:pt x="138224" y="329610"/>
                </a:cubicBezTo>
                <a:cubicBezTo>
                  <a:pt x="173666" y="340242"/>
                  <a:pt x="225057" y="318977"/>
                  <a:pt x="255182" y="297712"/>
                </a:cubicBezTo>
                <a:cubicBezTo>
                  <a:pt x="285308" y="276447"/>
                  <a:pt x="301256" y="251638"/>
                  <a:pt x="318977" y="202019"/>
                </a:cubicBezTo>
                <a:cubicBezTo>
                  <a:pt x="336698" y="152400"/>
                  <a:pt x="365051" y="54935"/>
                  <a:pt x="361507" y="0"/>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19" name="Freihandform 100">
            <a:extLst>
              <a:ext uri="{FF2B5EF4-FFF2-40B4-BE49-F238E27FC236}">
                <a16:creationId xmlns:a16="http://schemas.microsoft.com/office/drawing/2014/main" id="{1B79BBC6-4D4B-4421-A665-9108CE0981F9}"/>
              </a:ext>
            </a:extLst>
          </p:cNvPr>
          <p:cNvSpPr/>
          <p:nvPr/>
        </p:nvSpPr>
        <p:spPr>
          <a:xfrm flipV="1">
            <a:off x="1826826" y="4274865"/>
            <a:ext cx="362039" cy="157301"/>
          </a:xfrm>
          <a:custGeom>
            <a:avLst/>
            <a:gdLst>
              <a:gd name="connsiteX0" fmla="*/ 0 w 361810"/>
              <a:gd name="connsiteY0" fmla="*/ 0 h 332437"/>
              <a:gd name="connsiteX1" fmla="*/ 42531 w 361810"/>
              <a:gd name="connsiteY1" fmla="*/ 233917 h 332437"/>
              <a:gd name="connsiteX2" fmla="*/ 138224 w 361810"/>
              <a:gd name="connsiteY2" fmla="*/ 329610 h 332437"/>
              <a:gd name="connsiteX3" fmla="*/ 255182 w 361810"/>
              <a:gd name="connsiteY3" fmla="*/ 297712 h 332437"/>
              <a:gd name="connsiteX4" fmla="*/ 318977 w 361810"/>
              <a:gd name="connsiteY4" fmla="*/ 202019 h 332437"/>
              <a:gd name="connsiteX5" fmla="*/ 361507 w 361810"/>
              <a:gd name="connsiteY5" fmla="*/ 0 h 332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1810" h="332437">
                <a:moveTo>
                  <a:pt x="0" y="0"/>
                </a:moveTo>
                <a:cubicBezTo>
                  <a:pt x="9747" y="89491"/>
                  <a:pt x="19494" y="178982"/>
                  <a:pt x="42531" y="233917"/>
                </a:cubicBezTo>
                <a:cubicBezTo>
                  <a:pt x="65568" y="288852"/>
                  <a:pt x="102782" y="318978"/>
                  <a:pt x="138224" y="329610"/>
                </a:cubicBezTo>
                <a:cubicBezTo>
                  <a:pt x="173666" y="340242"/>
                  <a:pt x="225057" y="318977"/>
                  <a:pt x="255182" y="297712"/>
                </a:cubicBezTo>
                <a:cubicBezTo>
                  <a:pt x="285308" y="276447"/>
                  <a:pt x="301256" y="251638"/>
                  <a:pt x="318977" y="202019"/>
                </a:cubicBezTo>
                <a:cubicBezTo>
                  <a:pt x="336698" y="152400"/>
                  <a:pt x="365051" y="54935"/>
                  <a:pt x="361507" y="0"/>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20" name="Freihandform 108">
            <a:extLst>
              <a:ext uri="{FF2B5EF4-FFF2-40B4-BE49-F238E27FC236}">
                <a16:creationId xmlns:a16="http://schemas.microsoft.com/office/drawing/2014/main" id="{D7570262-41E6-4241-83B1-CC017A07BB6D}"/>
              </a:ext>
            </a:extLst>
          </p:cNvPr>
          <p:cNvSpPr/>
          <p:nvPr/>
        </p:nvSpPr>
        <p:spPr>
          <a:xfrm flipV="1">
            <a:off x="1818808" y="5143983"/>
            <a:ext cx="362039" cy="78150"/>
          </a:xfrm>
          <a:custGeom>
            <a:avLst/>
            <a:gdLst>
              <a:gd name="connsiteX0" fmla="*/ 0 w 361810"/>
              <a:gd name="connsiteY0" fmla="*/ 0 h 332437"/>
              <a:gd name="connsiteX1" fmla="*/ 42531 w 361810"/>
              <a:gd name="connsiteY1" fmla="*/ 233917 h 332437"/>
              <a:gd name="connsiteX2" fmla="*/ 138224 w 361810"/>
              <a:gd name="connsiteY2" fmla="*/ 329610 h 332437"/>
              <a:gd name="connsiteX3" fmla="*/ 255182 w 361810"/>
              <a:gd name="connsiteY3" fmla="*/ 297712 h 332437"/>
              <a:gd name="connsiteX4" fmla="*/ 318977 w 361810"/>
              <a:gd name="connsiteY4" fmla="*/ 202019 h 332437"/>
              <a:gd name="connsiteX5" fmla="*/ 361507 w 361810"/>
              <a:gd name="connsiteY5" fmla="*/ 0 h 332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1810" h="332437">
                <a:moveTo>
                  <a:pt x="0" y="0"/>
                </a:moveTo>
                <a:cubicBezTo>
                  <a:pt x="9747" y="89491"/>
                  <a:pt x="19494" y="178982"/>
                  <a:pt x="42531" y="233917"/>
                </a:cubicBezTo>
                <a:cubicBezTo>
                  <a:pt x="65568" y="288852"/>
                  <a:pt x="102782" y="318978"/>
                  <a:pt x="138224" y="329610"/>
                </a:cubicBezTo>
                <a:cubicBezTo>
                  <a:pt x="173666" y="340242"/>
                  <a:pt x="225057" y="318977"/>
                  <a:pt x="255182" y="297712"/>
                </a:cubicBezTo>
                <a:cubicBezTo>
                  <a:pt x="285308" y="276447"/>
                  <a:pt x="301256" y="251638"/>
                  <a:pt x="318977" y="202019"/>
                </a:cubicBezTo>
                <a:cubicBezTo>
                  <a:pt x="336698" y="152400"/>
                  <a:pt x="365051" y="54935"/>
                  <a:pt x="361507" y="0"/>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cxnSp>
        <p:nvCxnSpPr>
          <p:cNvPr id="21" name="Gerader Verbinder 126">
            <a:extLst>
              <a:ext uri="{FF2B5EF4-FFF2-40B4-BE49-F238E27FC236}">
                <a16:creationId xmlns:a16="http://schemas.microsoft.com/office/drawing/2014/main" id="{793FD487-1573-448C-8A62-32B90F3CEF6B}"/>
              </a:ext>
            </a:extLst>
          </p:cNvPr>
          <p:cNvCxnSpPr/>
          <p:nvPr/>
        </p:nvCxnSpPr>
        <p:spPr>
          <a:xfrm>
            <a:off x="2174254" y="2955866"/>
            <a:ext cx="34574" cy="38362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Gerader Verbinder 127">
            <a:extLst>
              <a:ext uri="{FF2B5EF4-FFF2-40B4-BE49-F238E27FC236}">
                <a16:creationId xmlns:a16="http://schemas.microsoft.com/office/drawing/2014/main" id="{5F628C87-6D49-4557-A120-DEAFC72F4BDE}"/>
              </a:ext>
            </a:extLst>
          </p:cNvPr>
          <p:cNvCxnSpPr/>
          <p:nvPr/>
        </p:nvCxnSpPr>
        <p:spPr>
          <a:xfrm flipV="1">
            <a:off x="2208828" y="2955866"/>
            <a:ext cx="62924" cy="38362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Gerader Verbinder 129">
            <a:extLst>
              <a:ext uri="{FF2B5EF4-FFF2-40B4-BE49-F238E27FC236}">
                <a16:creationId xmlns:a16="http://schemas.microsoft.com/office/drawing/2014/main" id="{2F6BD30E-35D1-45F9-AA1E-5099A42C43EC}"/>
              </a:ext>
            </a:extLst>
          </p:cNvPr>
          <p:cNvCxnSpPr/>
          <p:nvPr/>
        </p:nvCxnSpPr>
        <p:spPr>
          <a:xfrm flipV="1">
            <a:off x="2175010" y="3458473"/>
            <a:ext cx="34574" cy="31005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Gerader Verbinder 130">
            <a:extLst>
              <a:ext uri="{FF2B5EF4-FFF2-40B4-BE49-F238E27FC236}">
                <a16:creationId xmlns:a16="http://schemas.microsoft.com/office/drawing/2014/main" id="{9767FEFE-4C8F-47E0-99DB-27653D5129F9}"/>
              </a:ext>
            </a:extLst>
          </p:cNvPr>
          <p:cNvCxnSpPr/>
          <p:nvPr/>
        </p:nvCxnSpPr>
        <p:spPr>
          <a:xfrm>
            <a:off x="2209584" y="3458473"/>
            <a:ext cx="62924" cy="31005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Gerader Verbinder 131">
            <a:extLst>
              <a:ext uri="{FF2B5EF4-FFF2-40B4-BE49-F238E27FC236}">
                <a16:creationId xmlns:a16="http://schemas.microsoft.com/office/drawing/2014/main" id="{A907DCE0-1104-42EF-83A1-E6219D5AF7EA}"/>
              </a:ext>
            </a:extLst>
          </p:cNvPr>
          <p:cNvCxnSpPr/>
          <p:nvPr/>
        </p:nvCxnSpPr>
        <p:spPr>
          <a:xfrm flipV="1">
            <a:off x="2174421" y="4249886"/>
            <a:ext cx="34574" cy="17342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Gerader Verbinder 133">
            <a:extLst>
              <a:ext uri="{FF2B5EF4-FFF2-40B4-BE49-F238E27FC236}">
                <a16:creationId xmlns:a16="http://schemas.microsoft.com/office/drawing/2014/main" id="{4407E0FE-260F-42D3-A9AE-130748CF7DC9}"/>
              </a:ext>
            </a:extLst>
          </p:cNvPr>
          <p:cNvCxnSpPr/>
          <p:nvPr/>
        </p:nvCxnSpPr>
        <p:spPr>
          <a:xfrm>
            <a:off x="2208995" y="4249886"/>
            <a:ext cx="62924" cy="17342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Gerader Verbinder 134">
            <a:extLst>
              <a:ext uri="{FF2B5EF4-FFF2-40B4-BE49-F238E27FC236}">
                <a16:creationId xmlns:a16="http://schemas.microsoft.com/office/drawing/2014/main" id="{BCD6A914-4820-428C-8EA3-4E0479D07832}"/>
              </a:ext>
            </a:extLst>
          </p:cNvPr>
          <p:cNvCxnSpPr/>
          <p:nvPr/>
        </p:nvCxnSpPr>
        <p:spPr>
          <a:xfrm>
            <a:off x="2207616" y="5140926"/>
            <a:ext cx="65689" cy="6455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8" name="Freihandform 135">
            <a:extLst>
              <a:ext uri="{FF2B5EF4-FFF2-40B4-BE49-F238E27FC236}">
                <a16:creationId xmlns:a16="http://schemas.microsoft.com/office/drawing/2014/main" id="{A6CADF43-FAB8-4E62-A093-CE117679208C}"/>
              </a:ext>
            </a:extLst>
          </p:cNvPr>
          <p:cNvSpPr/>
          <p:nvPr/>
        </p:nvSpPr>
        <p:spPr>
          <a:xfrm>
            <a:off x="2272773" y="2960752"/>
            <a:ext cx="361810" cy="332437"/>
          </a:xfrm>
          <a:custGeom>
            <a:avLst/>
            <a:gdLst>
              <a:gd name="connsiteX0" fmla="*/ 0 w 361810"/>
              <a:gd name="connsiteY0" fmla="*/ 0 h 332437"/>
              <a:gd name="connsiteX1" fmla="*/ 42531 w 361810"/>
              <a:gd name="connsiteY1" fmla="*/ 233917 h 332437"/>
              <a:gd name="connsiteX2" fmla="*/ 138224 w 361810"/>
              <a:gd name="connsiteY2" fmla="*/ 329610 h 332437"/>
              <a:gd name="connsiteX3" fmla="*/ 255182 w 361810"/>
              <a:gd name="connsiteY3" fmla="*/ 297712 h 332437"/>
              <a:gd name="connsiteX4" fmla="*/ 318977 w 361810"/>
              <a:gd name="connsiteY4" fmla="*/ 202019 h 332437"/>
              <a:gd name="connsiteX5" fmla="*/ 361507 w 361810"/>
              <a:gd name="connsiteY5" fmla="*/ 0 h 332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1810" h="332437">
                <a:moveTo>
                  <a:pt x="0" y="0"/>
                </a:moveTo>
                <a:cubicBezTo>
                  <a:pt x="9747" y="89491"/>
                  <a:pt x="19494" y="178982"/>
                  <a:pt x="42531" y="233917"/>
                </a:cubicBezTo>
                <a:cubicBezTo>
                  <a:pt x="65568" y="288852"/>
                  <a:pt x="102782" y="318978"/>
                  <a:pt x="138224" y="329610"/>
                </a:cubicBezTo>
                <a:cubicBezTo>
                  <a:pt x="173666" y="340242"/>
                  <a:pt x="225057" y="318977"/>
                  <a:pt x="255182" y="297712"/>
                </a:cubicBezTo>
                <a:cubicBezTo>
                  <a:pt x="285308" y="276447"/>
                  <a:pt x="301256" y="251638"/>
                  <a:pt x="318977" y="202019"/>
                </a:cubicBezTo>
                <a:cubicBezTo>
                  <a:pt x="336698" y="152400"/>
                  <a:pt x="365051" y="54935"/>
                  <a:pt x="361507" y="0"/>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29" name="Freihandform 137">
            <a:extLst>
              <a:ext uri="{FF2B5EF4-FFF2-40B4-BE49-F238E27FC236}">
                <a16:creationId xmlns:a16="http://schemas.microsoft.com/office/drawing/2014/main" id="{D35B1F93-C0D4-4B0E-919E-7DB93854AAF6}"/>
              </a:ext>
            </a:extLst>
          </p:cNvPr>
          <p:cNvSpPr/>
          <p:nvPr/>
        </p:nvSpPr>
        <p:spPr>
          <a:xfrm flipV="1">
            <a:off x="2290737" y="3476815"/>
            <a:ext cx="362039" cy="290583"/>
          </a:xfrm>
          <a:custGeom>
            <a:avLst/>
            <a:gdLst>
              <a:gd name="connsiteX0" fmla="*/ 0 w 361810"/>
              <a:gd name="connsiteY0" fmla="*/ 0 h 332437"/>
              <a:gd name="connsiteX1" fmla="*/ 42531 w 361810"/>
              <a:gd name="connsiteY1" fmla="*/ 233917 h 332437"/>
              <a:gd name="connsiteX2" fmla="*/ 138224 w 361810"/>
              <a:gd name="connsiteY2" fmla="*/ 329610 h 332437"/>
              <a:gd name="connsiteX3" fmla="*/ 255182 w 361810"/>
              <a:gd name="connsiteY3" fmla="*/ 297712 h 332437"/>
              <a:gd name="connsiteX4" fmla="*/ 318977 w 361810"/>
              <a:gd name="connsiteY4" fmla="*/ 202019 h 332437"/>
              <a:gd name="connsiteX5" fmla="*/ 361507 w 361810"/>
              <a:gd name="connsiteY5" fmla="*/ 0 h 332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1810" h="332437">
                <a:moveTo>
                  <a:pt x="0" y="0"/>
                </a:moveTo>
                <a:cubicBezTo>
                  <a:pt x="9747" y="89491"/>
                  <a:pt x="19494" y="178982"/>
                  <a:pt x="42531" y="233917"/>
                </a:cubicBezTo>
                <a:cubicBezTo>
                  <a:pt x="65568" y="288852"/>
                  <a:pt x="102782" y="318978"/>
                  <a:pt x="138224" y="329610"/>
                </a:cubicBezTo>
                <a:cubicBezTo>
                  <a:pt x="173666" y="340242"/>
                  <a:pt x="225057" y="318977"/>
                  <a:pt x="255182" y="297712"/>
                </a:cubicBezTo>
                <a:cubicBezTo>
                  <a:pt x="285308" y="276447"/>
                  <a:pt x="301256" y="251638"/>
                  <a:pt x="318977" y="202019"/>
                </a:cubicBezTo>
                <a:cubicBezTo>
                  <a:pt x="336698" y="152400"/>
                  <a:pt x="365051" y="54935"/>
                  <a:pt x="361507" y="0"/>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30" name="Freihandform 138">
            <a:extLst>
              <a:ext uri="{FF2B5EF4-FFF2-40B4-BE49-F238E27FC236}">
                <a16:creationId xmlns:a16="http://schemas.microsoft.com/office/drawing/2014/main" id="{3D8D1043-53DF-476F-BC1F-A5CE0109069E}"/>
              </a:ext>
            </a:extLst>
          </p:cNvPr>
          <p:cNvSpPr/>
          <p:nvPr/>
        </p:nvSpPr>
        <p:spPr>
          <a:xfrm flipV="1">
            <a:off x="2282784" y="4270675"/>
            <a:ext cx="362039" cy="157301"/>
          </a:xfrm>
          <a:custGeom>
            <a:avLst/>
            <a:gdLst>
              <a:gd name="connsiteX0" fmla="*/ 0 w 361810"/>
              <a:gd name="connsiteY0" fmla="*/ 0 h 332437"/>
              <a:gd name="connsiteX1" fmla="*/ 42531 w 361810"/>
              <a:gd name="connsiteY1" fmla="*/ 233917 h 332437"/>
              <a:gd name="connsiteX2" fmla="*/ 138224 w 361810"/>
              <a:gd name="connsiteY2" fmla="*/ 329610 h 332437"/>
              <a:gd name="connsiteX3" fmla="*/ 255182 w 361810"/>
              <a:gd name="connsiteY3" fmla="*/ 297712 h 332437"/>
              <a:gd name="connsiteX4" fmla="*/ 318977 w 361810"/>
              <a:gd name="connsiteY4" fmla="*/ 202019 h 332437"/>
              <a:gd name="connsiteX5" fmla="*/ 361507 w 361810"/>
              <a:gd name="connsiteY5" fmla="*/ 0 h 332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1810" h="332437">
                <a:moveTo>
                  <a:pt x="0" y="0"/>
                </a:moveTo>
                <a:cubicBezTo>
                  <a:pt x="9747" y="89491"/>
                  <a:pt x="19494" y="178982"/>
                  <a:pt x="42531" y="233917"/>
                </a:cubicBezTo>
                <a:cubicBezTo>
                  <a:pt x="65568" y="288852"/>
                  <a:pt x="102782" y="318978"/>
                  <a:pt x="138224" y="329610"/>
                </a:cubicBezTo>
                <a:cubicBezTo>
                  <a:pt x="173666" y="340242"/>
                  <a:pt x="225057" y="318977"/>
                  <a:pt x="255182" y="297712"/>
                </a:cubicBezTo>
                <a:cubicBezTo>
                  <a:pt x="285308" y="276447"/>
                  <a:pt x="301256" y="251638"/>
                  <a:pt x="318977" y="202019"/>
                </a:cubicBezTo>
                <a:cubicBezTo>
                  <a:pt x="336698" y="152400"/>
                  <a:pt x="365051" y="54935"/>
                  <a:pt x="361507" y="0"/>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31" name="Freihandform 139">
            <a:extLst>
              <a:ext uri="{FF2B5EF4-FFF2-40B4-BE49-F238E27FC236}">
                <a16:creationId xmlns:a16="http://schemas.microsoft.com/office/drawing/2014/main" id="{12D5654A-FF82-4894-B854-1D0860524135}"/>
              </a:ext>
            </a:extLst>
          </p:cNvPr>
          <p:cNvSpPr/>
          <p:nvPr/>
        </p:nvSpPr>
        <p:spPr>
          <a:xfrm flipV="1">
            <a:off x="2274766" y="5139793"/>
            <a:ext cx="362039" cy="78150"/>
          </a:xfrm>
          <a:custGeom>
            <a:avLst/>
            <a:gdLst>
              <a:gd name="connsiteX0" fmla="*/ 0 w 361810"/>
              <a:gd name="connsiteY0" fmla="*/ 0 h 332437"/>
              <a:gd name="connsiteX1" fmla="*/ 42531 w 361810"/>
              <a:gd name="connsiteY1" fmla="*/ 233917 h 332437"/>
              <a:gd name="connsiteX2" fmla="*/ 138224 w 361810"/>
              <a:gd name="connsiteY2" fmla="*/ 329610 h 332437"/>
              <a:gd name="connsiteX3" fmla="*/ 255182 w 361810"/>
              <a:gd name="connsiteY3" fmla="*/ 297712 h 332437"/>
              <a:gd name="connsiteX4" fmla="*/ 318977 w 361810"/>
              <a:gd name="connsiteY4" fmla="*/ 202019 h 332437"/>
              <a:gd name="connsiteX5" fmla="*/ 361507 w 361810"/>
              <a:gd name="connsiteY5" fmla="*/ 0 h 332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1810" h="332437">
                <a:moveTo>
                  <a:pt x="0" y="0"/>
                </a:moveTo>
                <a:cubicBezTo>
                  <a:pt x="9747" y="89491"/>
                  <a:pt x="19494" y="178982"/>
                  <a:pt x="42531" y="233917"/>
                </a:cubicBezTo>
                <a:cubicBezTo>
                  <a:pt x="65568" y="288852"/>
                  <a:pt x="102782" y="318978"/>
                  <a:pt x="138224" y="329610"/>
                </a:cubicBezTo>
                <a:cubicBezTo>
                  <a:pt x="173666" y="340242"/>
                  <a:pt x="225057" y="318977"/>
                  <a:pt x="255182" y="297712"/>
                </a:cubicBezTo>
                <a:cubicBezTo>
                  <a:pt x="285308" y="276447"/>
                  <a:pt x="301256" y="251638"/>
                  <a:pt x="318977" y="202019"/>
                </a:cubicBezTo>
                <a:cubicBezTo>
                  <a:pt x="336698" y="152400"/>
                  <a:pt x="365051" y="54935"/>
                  <a:pt x="361507" y="0"/>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cxnSp>
        <p:nvCxnSpPr>
          <p:cNvPr id="32" name="Gerader Verbinder 156">
            <a:extLst>
              <a:ext uri="{FF2B5EF4-FFF2-40B4-BE49-F238E27FC236}">
                <a16:creationId xmlns:a16="http://schemas.microsoft.com/office/drawing/2014/main" id="{858C36DD-37FD-402F-8D8B-23639FB355E2}"/>
              </a:ext>
            </a:extLst>
          </p:cNvPr>
          <p:cNvCxnSpPr/>
          <p:nvPr/>
        </p:nvCxnSpPr>
        <p:spPr>
          <a:xfrm>
            <a:off x="2644215" y="2964942"/>
            <a:ext cx="34574" cy="38362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Gerader Verbinder 157">
            <a:extLst>
              <a:ext uri="{FF2B5EF4-FFF2-40B4-BE49-F238E27FC236}">
                <a16:creationId xmlns:a16="http://schemas.microsoft.com/office/drawing/2014/main" id="{BFE09409-9DEA-4CB4-8915-3DE5F9D6651C}"/>
              </a:ext>
            </a:extLst>
          </p:cNvPr>
          <p:cNvCxnSpPr/>
          <p:nvPr/>
        </p:nvCxnSpPr>
        <p:spPr>
          <a:xfrm flipV="1">
            <a:off x="2678789" y="2964942"/>
            <a:ext cx="62924" cy="38362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Gerader Verbinder 158">
            <a:extLst>
              <a:ext uri="{FF2B5EF4-FFF2-40B4-BE49-F238E27FC236}">
                <a16:creationId xmlns:a16="http://schemas.microsoft.com/office/drawing/2014/main" id="{8BAE5AFB-7C6D-40CA-86B2-161F1D91B790}"/>
              </a:ext>
            </a:extLst>
          </p:cNvPr>
          <p:cNvCxnSpPr/>
          <p:nvPr/>
        </p:nvCxnSpPr>
        <p:spPr>
          <a:xfrm flipV="1">
            <a:off x="2644971" y="3467549"/>
            <a:ext cx="34574" cy="31005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Gerader Verbinder 159">
            <a:extLst>
              <a:ext uri="{FF2B5EF4-FFF2-40B4-BE49-F238E27FC236}">
                <a16:creationId xmlns:a16="http://schemas.microsoft.com/office/drawing/2014/main" id="{1BFFAD41-E67F-4C35-BC9E-C17684EC16C3}"/>
              </a:ext>
            </a:extLst>
          </p:cNvPr>
          <p:cNvCxnSpPr/>
          <p:nvPr/>
        </p:nvCxnSpPr>
        <p:spPr>
          <a:xfrm>
            <a:off x="2679545" y="3467549"/>
            <a:ext cx="62924" cy="31005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Gerader Verbinder 160">
            <a:extLst>
              <a:ext uri="{FF2B5EF4-FFF2-40B4-BE49-F238E27FC236}">
                <a16:creationId xmlns:a16="http://schemas.microsoft.com/office/drawing/2014/main" id="{14FDA4C0-B6B0-4C0D-8B6F-9D079FE82D7E}"/>
              </a:ext>
            </a:extLst>
          </p:cNvPr>
          <p:cNvCxnSpPr/>
          <p:nvPr/>
        </p:nvCxnSpPr>
        <p:spPr>
          <a:xfrm flipV="1">
            <a:off x="2644382" y="4258962"/>
            <a:ext cx="34574" cy="17342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Gerader Verbinder 161">
            <a:extLst>
              <a:ext uri="{FF2B5EF4-FFF2-40B4-BE49-F238E27FC236}">
                <a16:creationId xmlns:a16="http://schemas.microsoft.com/office/drawing/2014/main" id="{1D8D40B1-6CB3-4007-877D-2F43F9764905}"/>
              </a:ext>
            </a:extLst>
          </p:cNvPr>
          <p:cNvCxnSpPr/>
          <p:nvPr/>
        </p:nvCxnSpPr>
        <p:spPr>
          <a:xfrm>
            <a:off x="2678956" y="4258962"/>
            <a:ext cx="62924" cy="17342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Gerader Verbinder 162">
            <a:extLst>
              <a:ext uri="{FF2B5EF4-FFF2-40B4-BE49-F238E27FC236}">
                <a16:creationId xmlns:a16="http://schemas.microsoft.com/office/drawing/2014/main" id="{890D244F-4841-4327-A2D1-A155B02152DF}"/>
              </a:ext>
            </a:extLst>
          </p:cNvPr>
          <p:cNvCxnSpPr/>
          <p:nvPr/>
        </p:nvCxnSpPr>
        <p:spPr>
          <a:xfrm>
            <a:off x="2677577" y="5150002"/>
            <a:ext cx="65689" cy="6455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39" name="Freihandform 163">
            <a:extLst>
              <a:ext uri="{FF2B5EF4-FFF2-40B4-BE49-F238E27FC236}">
                <a16:creationId xmlns:a16="http://schemas.microsoft.com/office/drawing/2014/main" id="{48BE282E-2C66-4C6A-A05F-F47F377CCFFB}"/>
              </a:ext>
            </a:extLst>
          </p:cNvPr>
          <p:cNvSpPr/>
          <p:nvPr/>
        </p:nvSpPr>
        <p:spPr>
          <a:xfrm>
            <a:off x="2742734" y="2969828"/>
            <a:ext cx="361810" cy="332437"/>
          </a:xfrm>
          <a:custGeom>
            <a:avLst/>
            <a:gdLst>
              <a:gd name="connsiteX0" fmla="*/ 0 w 361810"/>
              <a:gd name="connsiteY0" fmla="*/ 0 h 332437"/>
              <a:gd name="connsiteX1" fmla="*/ 42531 w 361810"/>
              <a:gd name="connsiteY1" fmla="*/ 233917 h 332437"/>
              <a:gd name="connsiteX2" fmla="*/ 138224 w 361810"/>
              <a:gd name="connsiteY2" fmla="*/ 329610 h 332437"/>
              <a:gd name="connsiteX3" fmla="*/ 255182 w 361810"/>
              <a:gd name="connsiteY3" fmla="*/ 297712 h 332437"/>
              <a:gd name="connsiteX4" fmla="*/ 318977 w 361810"/>
              <a:gd name="connsiteY4" fmla="*/ 202019 h 332437"/>
              <a:gd name="connsiteX5" fmla="*/ 361507 w 361810"/>
              <a:gd name="connsiteY5" fmla="*/ 0 h 332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1810" h="332437">
                <a:moveTo>
                  <a:pt x="0" y="0"/>
                </a:moveTo>
                <a:cubicBezTo>
                  <a:pt x="9747" y="89491"/>
                  <a:pt x="19494" y="178982"/>
                  <a:pt x="42531" y="233917"/>
                </a:cubicBezTo>
                <a:cubicBezTo>
                  <a:pt x="65568" y="288852"/>
                  <a:pt x="102782" y="318978"/>
                  <a:pt x="138224" y="329610"/>
                </a:cubicBezTo>
                <a:cubicBezTo>
                  <a:pt x="173666" y="340242"/>
                  <a:pt x="225057" y="318977"/>
                  <a:pt x="255182" y="297712"/>
                </a:cubicBezTo>
                <a:cubicBezTo>
                  <a:pt x="285308" y="276447"/>
                  <a:pt x="301256" y="251638"/>
                  <a:pt x="318977" y="202019"/>
                </a:cubicBezTo>
                <a:cubicBezTo>
                  <a:pt x="336698" y="152400"/>
                  <a:pt x="365051" y="54935"/>
                  <a:pt x="361507" y="0"/>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40" name="Freihandform 164">
            <a:extLst>
              <a:ext uri="{FF2B5EF4-FFF2-40B4-BE49-F238E27FC236}">
                <a16:creationId xmlns:a16="http://schemas.microsoft.com/office/drawing/2014/main" id="{8E8B36EA-0E3F-4ABA-834E-917B199A9F8F}"/>
              </a:ext>
            </a:extLst>
          </p:cNvPr>
          <p:cNvSpPr/>
          <p:nvPr/>
        </p:nvSpPr>
        <p:spPr>
          <a:xfrm flipV="1">
            <a:off x="2760698" y="3485891"/>
            <a:ext cx="362039" cy="290583"/>
          </a:xfrm>
          <a:custGeom>
            <a:avLst/>
            <a:gdLst>
              <a:gd name="connsiteX0" fmla="*/ 0 w 361810"/>
              <a:gd name="connsiteY0" fmla="*/ 0 h 332437"/>
              <a:gd name="connsiteX1" fmla="*/ 42531 w 361810"/>
              <a:gd name="connsiteY1" fmla="*/ 233917 h 332437"/>
              <a:gd name="connsiteX2" fmla="*/ 138224 w 361810"/>
              <a:gd name="connsiteY2" fmla="*/ 329610 h 332437"/>
              <a:gd name="connsiteX3" fmla="*/ 255182 w 361810"/>
              <a:gd name="connsiteY3" fmla="*/ 297712 h 332437"/>
              <a:gd name="connsiteX4" fmla="*/ 318977 w 361810"/>
              <a:gd name="connsiteY4" fmla="*/ 202019 h 332437"/>
              <a:gd name="connsiteX5" fmla="*/ 361507 w 361810"/>
              <a:gd name="connsiteY5" fmla="*/ 0 h 332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1810" h="332437">
                <a:moveTo>
                  <a:pt x="0" y="0"/>
                </a:moveTo>
                <a:cubicBezTo>
                  <a:pt x="9747" y="89491"/>
                  <a:pt x="19494" y="178982"/>
                  <a:pt x="42531" y="233917"/>
                </a:cubicBezTo>
                <a:cubicBezTo>
                  <a:pt x="65568" y="288852"/>
                  <a:pt x="102782" y="318978"/>
                  <a:pt x="138224" y="329610"/>
                </a:cubicBezTo>
                <a:cubicBezTo>
                  <a:pt x="173666" y="340242"/>
                  <a:pt x="225057" y="318977"/>
                  <a:pt x="255182" y="297712"/>
                </a:cubicBezTo>
                <a:cubicBezTo>
                  <a:pt x="285308" y="276447"/>
                  <a:pt x="301256" y="251638"/>
                  <a:pt x="318977" y="202019"/>
                </a:cubicBezTo>
                <a:cubicBezTo>
                  <a:pt x="336698" y="152400"/>
                  <a:pt x="365051" y="54935"/>
                  <a:pt x="361507" y="0"/>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41" name="Freihandform 165">
            <a:extLst>
              <a:ext uri="{FF2B5EF4-FFF2-40B4-BE49-F238E27FC236}">
                <a16:creationId xmlns:a16="http://schemas.microsoft.com/office/drawing/2014/main" id="{1A84E134-09D7-462A-AE83-93C18C155B0A}"/>
              </a:ext>
            </a:extLst>
          </p:cNvPr>
          <p:cNvSpPr/>
          <p:nvPr/>
        </p:nvSpPr>
        <p:spPr>
          <a:xfrm flipV="1">
            <a:off x="2752745" y="4279751"/>
            <a:ext cx="362039" cy="157301"/>
          </a:xfrm>
          <a:custGeom>
            <a:avLst/>
            <a:gdLst>
              <a:gd name="connsiteX0" fmla="*/ 0 w 361810"/>
              <a:gd name="connsiteY0" fmla="*/ 0 h 332437"/>
              <a:gd name="connsiteX1" fmla="*/ 42531 w 361810"/>
              <a:gd name="connsiteY1" fmla="*/ 233917 h 332437"/>
              <a:gd name="connsiteX2" fmla="*/ 138224 w 361810"/>
              <a:gd name="connsiteY2" fmla="*/ 329610 h 332437"/>
              <a:gd name="connsiteX3" fmla="*/ 255182 w 361810"/>
              <a:gd name="connsiteY3" fmla="*/ 297712 h 332437"/>
              <a:gd name="connsiteX4" fmla="*/ 318977 w 361810"/>
              <a:gd name="connsiteY4" fmla="*/ 202019 h 332437"/>
              <a:gd name="connsiteX5" fmla="*/ 361507 w 361810"/>
              <a:gd name="connsiteY5" fmla="*/ 0 h 332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1810" h="332437">
                <a:moveTo>
                  <a:pt x="0" y="0"/>
                </a:moveTo>
                <a:cubicBezTo>
                  <a:pt x="9747" y="89491"/>
                  <a:pt x="19494" y="178982"/>
                  <a:pt x="42531" y="233917"/>
                </a:cubicBezTo>
                <a:cubicBezTo>
                  <a:pt x="65568" y="288852"/>
                  <a:pt x="102782" y="318978"/>
                  <a:pt x="138224" y="329610"/>
                </a:cubicBezTo>
                <a:cubicBezTo>
                  <a:pt x="173666" y="340242"/>
                  <a:pt x="225057" y="318977"/>
                  <a:pt x="255182" y="297712"/>
                </a:cubicBezTo>
                <a:cubicBezTo>
                  <a:pt x="285308" y="276447"/>
                  <a:pt x="301256" y="251638"/>
                  <a:pt x="318977" y="202019"/>
                </a:cubicBezTo>
                <a:cubicBezTo>
                  <a:pt x="336698" y="152400"/>
                  <a:pt x="365051" y="54935"/>
                  <a:pt x="361507" y="0"/>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42" name="Freihandform 166">
            <a:extLst>
              <a:ext uri="{FF2B5EF4-FFF2-40B4-BE49-F238E27FC236}">
                <a16:creationId xmlns:a16="http://schemas.microsoft.com/office/drawing/2014/main" id="{B0ACDEAD-296F-450E-BB65-40B9B84BB97F}"/>
              </a:ext>
            </a:extLst>
          </p:cNvPr>
          <p:cNvSpPr/>
          <p:nvPr/>
        </p:nvSpPr>
        <p:spPr>
          <a:xfrm flipV="1">
            <a:off x="2744727" y="5148869"/>
            <a:ext cx="362039" cy="78150"/>
          </a:xfrm>
          <a:custGeom>
            <a:avLst/>
            <a:gdLst>
              <a:gd name="connsiteX0" fmla="*/ 0 w 361810"/>
              <a:gd name="connsiteY0" fmla="*/ 0 h 332437"/>
              <a:gd name="connsiteX1" fmla="*/ 42531 w 361810"/>
              <a:gd name="connsiteY1" fmla="*/ 233917 h 332437"/>
              <a:gd name="connsiteX2" fmla="*/ 138224 w 361810"/>
              <a:gd name="connsiteY2" fmla="*/ 329610 h 332437"/>
              <a:gd name="connsiteX3" fmla="*/ 255182 w 361810"/>
              <a:gd name="connsiteY3" fmla="*/ 297712 h 332437"/>
              <a:gd name="connsiteX4" fmla="*/ 318977 w 361810"/>
              <a:gd name="connsiteY4" fmla="*/ 202019 h 332437"/>
              <a:gd name="connsiteX5" fmla="*/ 361507 w 361810"/>
              <a:gd name="connsiteY5" fmla="*/ 0 h 332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1810" h="332437">
                <a:moveTo>
                  <a:pt x="0" y="0"/>
                </a:moveTo>
                <a:cubicBezTo>
                  <a:pt x="9747" y="89491"/>
                  <a:pt x="19494" y="178982"/>
                  <a:pt x="42531" y="233917"/>
                </a:cubicBezTo>
                <a:cubicBezTo>
                  <a:pt x="65568" y="288852"/>
                  <a:pt x="102782" y="318978"/>
                  <a:pt x="138224" y="329610"/>
                </a:cubicBezTo>
                <a:cubicBezTo>
                  <a:pt x="173666" y="340242"/>
                  <a:pt x="225057" y="318977"/>
                  <a:pt x="255182" y="297712"/>
                </a:cubicBezTo>
                <a:cubicBezTo>
                  <a:pt x="285308" y="276447"/>
                  <a:pt x="301256" y="251638"/>
                  <a:pt x="318977" y="202019"/>
                </a:cubicBezTo>
                <a:cubicBezTo>
                  <a:pt x="336698" y="152400"/>
                  <a:pt x="365051" y="54935"/>
                  <a:pt x="361507" y="0"/>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cxnSp>
        <p:nvCxnSpPr>
          <p:cNvPr id="43" name="Gerader Verbinder 167">
            <a:extLst>
              <a:ext uri="{FF2B5EF4-FFF2-40B4-BE49-F238E27FC236}">
                <a16:creationId xmlns:a16="http://schemas.microsoft.com/office/drawing/2014/main" id="{C3F5BEA9-A98E-4169-B55B-3AF7EE56B13E}"/>
              </a:ext>
            </a:extLst>
          </p:cNvPr>
          <p:cNvCxnSpPr/>
          <p:nvPr/>
        </p:nvCxnSpPr>
        <p:spPr>
          <a:xfrm>
            <a:off x="3117404" y="2964942"/>
            <a:ext cx="34574" cy="38362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Gerader Verbinder 168">
            <a:extLst>
              <a:ext uri="{FF2B5EF4-FFF2-40B4-BE49-F238E27FC236}">
                <a16:creationId xmlns:a16="http://schemas.microsoft.com/office/drawing/2014/main" id="{F9305AE5-C2FA-44CB-A1AE-0C582425CC79}"/>
              </a:ext>
            </a:extLst>
          </p:cNvPr>
          <p:cNvCxnSpPr/>
          <p:nvPr/>
        </p:nvCxnSpPr>
        <p:spPr>
          <a:xfrm flipV="1">
            <a:off x="3151978" y="2964942"/>
            <a:ext cx="62924" cy="38362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Gerader Verbinder 169">
            <a:extLst>
              <a:ext uri="{FF2B5EF4-FFF2-40B4-BE49-F238E27FC236}">
                <a16:creationId xmlns:a16="http://schemas.microsoft.com/office/drawing/2014/main" id="{B263256F-AF10-4F22-A471-93C0891C896C}"/>
              </a:ext>
            </a:extLst>
          </p:cNvPr>
          <p:cNvCxnSpPr/>
          <p:nvPr/>
        </p:nvCxnSpPr>
        <p:spPr>
          <a:xfrm flipV="1">
            <a:off x="3118160" y="3467549"/>
            <a:ext cx="34574" cy="31005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Gerader Verbinder 170">
            <a:extLst>
              <a:ext uri="{FF2B5EF4-FFF2-40B4-BE49-F238E27FC236}">
                <a16:creationId xmlns:a16="http://schemas.microsoft.com/office/drawing/2014/main" id="{CAE5B37D-4BAE-4917-8EEA-0D4902B8BCE7}"/>
              </a:ext>
            </a:extLst>
          </p:cNvPr>
          <p:cNvCxnSpPr/>
          <p:nvPr/>
        </p:nvCxnSpPr>
        <p:spPr>
          <a:xfrm>
            <a:off x="3152734" y="3467549"/>
            <a:ext cx="62924" cy="31005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Gerader Verbinder 171">
            <a:extLst>
              <a:ext uri="{FF2B5EF4-FFF2-40B4-BE49-F238E27FC236}">
                <a16:creationId xmlns:a16="http://schemas.microsoft.com/office/drawing/2014/main" id="{F194CCCB-CB84-44FA-AAB5-1638BBB05393}"/>
              </a:ext>
            </a:extLst>
          </p:cNvPr>
          <p:cNvCxnSpPr/>
          <p:nvPr/>
        </p:nvCxnSpPr>
        <p:spPr>
          <a:xfrm flipV="1">
            <a:off x="3117571" y="4258962"/>
            <a:ext cx="34574" cy="17342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Gerader Verbinder 180">
            <a:extLst>
              <a:ext uri="{FF2B5EF4-FFF2-40B4-BE49-F238E27FC236}">
                <a16:creationId xmlns:a16="http://schemas.microsoft.com/office/drawing/2014/main" id="{1A3974C9-17D7-486B-9FAB-AB708C91957B}"/>
              </a:ext>
            </a:extLst>
          </p:cNvPr>
          <p:cNvCxnSpPr/>
          <p:nvPr/>
        </p:nvCxnSpPr>
        <p:spPr>
          <a:xfrm>
            <a:off x="3152145" y="4258962"/>
            <a:ext cx="62924" cy="17342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Gerader Verbinder 182">
            <a:extLst>
              <a:ext uri="{FF2B5EF4-FFF2-40B4-BE49-F238E27FC236}">
                <a16:creationId xmlns:a16="http://schemas.microsoft.com/office/drawing/2014/main" id="{AB8D5921-A3A7-498D-9906-EC4B454047AC}"/>
              </a:ext>
            </a:extLst>
          </p:cNvPr>
          <p:cNvCxnSpPr/>
          <p:nvPr/>
        </p:nvCxnSpPr>
        <p:spPr>
          <a:xfrm>
            <a:off x="3150766" y="5150002"/>
            <a:ext cx="65689" cy="6455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50" name="Freihandform 183">
            <a:extLst>
              <a:ext uri="{FF2B5EF4-FFF2-40B4-BE49-F238E27FC236}">
                <a16:creationId xmlns:a16="http://schemas.microsoft.com/office/drawing/2014/main" id="{A7BEB2E2-A47C-4099-8A24-B61982287722}"/>
              </a:ext>
            </a:extLst>
          </p:cNvPr>
          <p:cNvSpPr/>
          <p:nvPr/>
        </p:nvSpPr>
        <p:spPr>
          <a:xfrm>
            <a:off x="3215923" y="2969828"/>
            <a:ext cx="361810" cy="332437"/>
          </a:xfrm>
          <a:custGeom>
            <a:avLst/>
            <a:gdLst>
              <a:gd name="connsiteX0" fmla="*/ 0 w 361810"/>
              <a:gd name="connsiteY0" fmla="*/ 0 h 332437"/>
              <a:gd name="connsiteX1" fmla="*/ 42531 w 361810"/>
              <a:gd name="connsiteY1" fmla="*/ 233917 h 332437"/>
              <a:gd name="connsiteX2" fmla="*/ 138224 w 361810"/>
              <a:gd name="connsiteY2" fmla="*/ 329610 h 332437"/>
              <a:gd name="connsiteX3" fmla="*/ 255182 w 361810"/>
              <a:gd name="connsiteY3" fmla="*/ 297712 h 332437"/>
              <a:gd name="connsiteX4" fmla="*/ 318977 w 361810"/>
              <a:gd name="connsiteY4" fmla="*/ 202019 h 332437"/>
              <a:gd name="connsiteX5" fmla="*/ 361507 w 361810"/>
              <a:gd name="connsiteY5" fmla="*/ 0 h 332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1810" h="332437">
                <a:moveTo>
                  <a:pt x="0" y="0"/>
                </a:moveTo>
                <a:cubicBezTo>
                  <a:pt x="9747" y="89491"/>
                  <a:pt x="19494" y="178982"/>
                  <a:pt x="42531" y="233917"/>
                </a:cubicBezTo>
                <a:cubicBezTo>
                  <a:pt x="65568" y="288852"/>
                  <a:pt x="102782" y="318978"/>
                  <a:pt x="138224" y="329610"/>
                </a:cubicBezTo>
                <a:cubicBezTo>
                  <a:pt x="173666" y="340242"/>
                  <a:pt x="225057" y="318977"/>
                  <a:pt x="255182" y="297712"/>
                </a:cubicBezTo>
                <a:cubicBezTo>
                  <a:pt x="285308" y="276447"/>
                  <a:pt x="301256" y="251638"/>
                  <a:pt x="318977" y="202019"/>
                </a:cubicBezTo>
                <a:cubicBezTo>
                  <a:pt x="336698" y="152400"/>
                  <a:pt x="365051" y="54935"/>
                  <a:pt x="361507" y="0"/>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51" name="Freihandform 184">
            <a:extLst>
              <a:ext uri="{FF2B5EF4-FFF2-40B4-BE49-F238E27FC236}">
                <a16:creationId xmlns:a16="http://schemas.microsoft.com/office/drawing/2014/main" id="{664F11AE-803C-41E8-8374-9EFFFBEE23FB}"/>
              </a:ext>
            </a:extLst>
          </p:cNvPr>
          <p:cNvSpPr/>
          <p:nvPr/>
        </p:nvSpPr>
        <p:spPr>
          <a:xfrm flipV="1">
            <a:off x="3233887" y="3485891"/>
            <a:ext cx="362039" cy="290583"/>
          </a:xfrm>
          <a:custGeom>
            <a:avLst/>
            <a:gdLst>
              <a:gd name="connsiteX0" fmla="*/ 0 w 361810"/>
              <a:gd name="connsiteY0" fmla="*/ 0 h 332437"/>
              <a:gd name="connsiteX1" fmla="*/ 42531 w 361810"/>
              <a:gd name="connsiteY1" fmla="*/ 233917 h 332437"/>
              <a:gd name="connsiteX2" fmla="*/ 138224 w 361810"/>
              <a:gd name="connsiteY2" fmla="*/ 329610 h 332437"/>
              <a:gd name="connsiteX3" fmla="*/ 255182 w 361810"/>
              <a:gd name="connsiteY3" fmla="*/ 297712 h 332437"/>
              <a:gd name="connsiteX4" fmla="*/ 318977 w 361810"/>
              <a:gd name="connsiteY4" fmla="*/ 202019 h 332437"/>
              <a:gd name="connsiteX5" fmla="*/ 361507 w 361810"/>
              <a:gd name="connsiteY5" fmla="*/ 0 h 332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1810" h="332437">
                <a:moveTo>
                  <a:pt x="0" y="0"/>
                </a:moveTo>
                <a:cubicBezTo>
                  <a:pt x="9747" y="89491"/>
                  <a:pt x="19494" y="178982"/>
                  <a:pt x="42531" y="233917"/>
                </a:cubicBezTo>
                <a:cubicBezTo>
                  <a:pt x="65568" y="288852"/>
                  <a:pt x="102782" y="318978"/>
                  <a:pt x="138224" y="329610"/>
                </a:cubicBezTo>
                <a:cubicBezTo>
                  <a:pt x="173666" y="340242"/>
                  <a:pt x="225057" y="318977"/>
                  <a:pt x="255182" y="297712"/>
                </a:cubicBezTo>
                <a:cubicBezTo>
                  <a:pt x="285308" y="276447"/>
                  <a:pt x="301256" y="251638"/>
                  <a:pt x="318977" y="202019"/>
                </a:cubicBezTo>
                <a:cubicBezTo>
                  <a:pt x="336698" y="152400"/>
                  <a:pt x="365051" y="54935"/>
                  <a:pt x="361507" y="0"/>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52" name="Freihandform 185">
            <a:extLst>
              <a:ext uri="{FF2B5EF4-FFF2-40B4-BE49-F238E27FC236}">
                <a16:creationId xmlns:a16="http://schemas.microsoft.com/office/drawing/2014/main" id="{CC335E93-C517-4D75-B1A5-F728A13D9CA4}"/>
              </a:ext>
            </a:extLst>
          </p:cNvPr>
          <p:cNvSpPr/>
          <p:nvPr/>
        </p:nvSpPr>
        <p:spPr>
          <a:xfrm flipV="1">
            <a:off x="3225934" y="4279751"/>
            <a:ext cx="362039" cy="157301"/>
          </a:xfrm>
          <a:custGeom>
            <a:avLst/>
            <a:gdLst>
              <a:gd name="connsiteX0" fmla="*/ 0 w 361810"/>
              <a:gd name="connsiteY0" fmla="*/ 0 h 332437"/>
              <a:gd name="connsiteX1" fmla="*/ 42531 w 361810"/>
              <a:gd name="connsiteY1" fmla="*/ 233917 h 332437"/>
              <a:gd name="connsiteX2" fmla="*/ 138224 w 361810"/>
              <a:gd name="connsiteY2" fmla="*/ 329610 h 332437"/>
              <a:gd name="connsiteX3" fmla="*/ 255182 w 361810"/>
              <a:gd name="connsiteY3" fmla="*/ 297712 h 332437"/>
              <a:gd name="connsiteX4" fmla="*/ 318977 w 361810"/>
              <a:gd name="connsiteY4" fmla="*/ 202019 h 332437"/>
              <a:gd name="connsiteX5" fmla="*/ 361507 w 361810"/>
              <a:gd name="connsiteY5" fmla="*/ 0 h 332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1810" h="332437">
                <a:moveTo>
                  <a:pt x="0" y="0"/>
                </a:moveTo>
                <a:cubicBezTo>
                  <a:pt x="9747" y="89491"/>
                  <a:pt x="19494" y="178982"/>
                  <a:pt x="42531" y="233917"/>
                </a:cubicBezTo>
                <a:cubicBezTo>
                  <a:pt x="65568" y="288852"/>
                  <a:pt x="102782" y="318978"/>
                  <a:pt x="138224" y="329610"/>
                </a:cubicBezTo>
                <a:cubicBezTo>
                  <a:pt x="173666" y="340242"/>
                  <a:pt x="225057" y="318977"/>
                  <a:pt x="255182" y="297712"/>
                </a:cubicBezTo>
                <a:cubicBezTo>
                  <a:pt x="285308" y="276447"/>
                  <a:pt x="301256" y="251638"/>
                  <a:pt x="318977" y="202019"/>
                </a:cubicBezTo>
                <a:cubicBezTo>
                  <a:pt x="336698" y="152400"/>
                  <a:pt x="365051" y="54935"/>
                  <a:pt x="361507" y="0"/>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53" name="Freihandform 186">
            <a:extLst>
              <a:ext uri="{FF2B5EF4-FFF2-40B4-BE49-F238E27FC236}">
                <a16:creationId xmlns:a16="http://schemas.microsoft.com/office/drawing/2014/main" id="{20C55152-B3D1-472D-860E-23BF2EA347A6}"/>
              </a:ext>
            </a:extLst>
          </p:cNvPr>
          <p:cNvSpPr/>
          <p:nvPr/>
        </p:nvSpPr>
        <p:spPr>
          <a:xfrm flipV="1">
            <a:off x="3217916" y="5148869"/>
            <a:ext cx="362039" cy="78150"/>
          </a:xfrm>
          <a:custGeom>
            <a:avLst/>
            <a:gdLst>
              <a:gd name="connsiteX0" fmla="*/ 0 w 361810"/>
              <a:gd name="connsiteY0" fmla="*/ 0 h 332437"/>
              <a:gd name="connsiteX1" fmla="*/ 42531 w 361810"/>
              <a:gd name="connsiteY1" fmla="*/ 233917 h 332437"/>
              <a:gd name="connsiteX2" fmla="*/ 138224 w 361810"/>
              <a:gd name="connsiteY2" fmla="*/ 329610 h 332437"/>
              <a:gd name="connsiteX3" fmla="*/ 255182 w 361810"/>
              <a:gd name="connsiteY3" fmla="*/ 297712 h 332437"/>
              <a:gd name="connsiteX4" fmla="*/ 318977 w 361810"/>
              <a:gd name="connsiteY4" fmla="*/ 202019 h 332437"/>
              <a:gd name="connsiteX5" fmla="*/ 361507 w 361810"/>
              <a:gd name="connsiteY5" fmla="*/ 0 h 332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1810" h="332437">
                <a:moveTo>
                  <a:pt x="0" y="0"/>
                </a:moveTo>
                <a:cubicBezTo>
                  <a:pt x="9747" y="89491"/>
                  <a:pt x="19494" y="178982"/>
                  <a:pt x="42531" y="233917"/>
                </a:cubicBezTo>
                <a:cubicBezTo>
                  <a:pt x="65568" y="288852"/>
                  <a:pt x="102782" y="318978"/>
                  <a:pt x="138224" y="329610"/>
                </a:cubicBezTo>
                <a:cubicBezTo>
                  <a:pt x="173666" y="340242"/>
                  <a:pt x="225057" y="318977"/>
                  <a:pt x="255182" y="297712"/>
                </a:cubicBezTo>
                <a:cubicBezTo>
                  <a:pt x="285308" y="276447"/>
                  <a:pt x="301256" y="251638"/>
                  <a:pt x="318977" y="202019"/>
                </a:cubicBezTo>
                <a:cubicBezTo>
                  <a:pt x="336698" y="152400"/>
                  <a:pt x="365051" y="54935"/>
                  <a:pt x="361507" y="0"/>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cxnSp>
        <p:nvCxnSpPr>
          <p:cNvPr id="54" name="Gerader Verbinder 187">
            <a:extLst>
              <a:ext uri="{FF2B5EF4-FFF2-40B4-BE49-F238E27FC236}">
                <a16:creationId xmlns:a16="http://schemas.microsoft.com/office/drawing/2014/main" id="{26B5ACFA-66C7-41E1-AA63-7A92E3A90C99}"/>
              </a:ext>
            </a:extLst>
          </p:cNvPr>
          <p:cNvCxnSpPr/>
          <p:nvPr/>
        </p:nvCxnSpPr>
        <p:spPr>
          <a:xfrm>
            <a:off x="3585390" y="2964942"/>
            <a:ext cx="34574" cy="38362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Gerader Verbinder 188">
            <a:extLst>
              <a:ext uri="{FF2B5EF4-FFF2-40B4-BE49-F238E27FC236}">
                <a16:creationId xmlns:a16="http://schemas.microsoft.com/office/drawing/2014/main" id="{DA3CC9D1-C68C-469B-9C08-0038E057678C}"/>
              </a:ext>
            </a:extLst>
          </p:cNvPr>
          <p:cNvCxnSpPr/>
          <p:nvPr/>
        </p:nvCxnSpPr>
        <p:spPr>
          <a:xfrm flipV="1">
            <a:off x="3619964" y="2964942"/>
            <a:ext cx="62924" cy="38362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Gerader Verbinder 189">
            <a:extLst>
              <a:ext uri="{FF2B5EF4-FFF2-40B4-BE49-F238E27FC236}">
                <a16:creationId xmlns:a16="http://schemas.microsoft.com/office/drawing/2014/main" id="{4017E14F-CEF0-4968-94D6-CE9BD4350247}"/>
              </a:ext>
            </a:extLst>
          </p:cNvPr>
          <p:cNvCxnSpPr/>
          <p:nvPr/>
        </p:nvCxnSpPr>
        <p:spPr>
          <a:xfrm flipV="1">
            <a:off x="3586146" y="3467549"/>
            <a:ext cx="34574" cy="31005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Gerader Verbinder 190">
            <a:extLst>
              <a:ext uri="{FF2B5EF4-FFF2-40B4-BE49-F238E27FC236}">
                <a16:creationId xmlns:a16="http://schemas.microsoft.com/office/drawing/2014/main" id="{A12EFA6D-6045-4485-B999-AFFBECCFBB71}"/>
              </a:ext>
            </a:extLst>
          </p:cNvPr>
          <p:cNvCxnSpPr/>
          <p:nvPr/>
        </p:nvCxnSpPr>
        <p:spPr>
          <a:xfrm>
            <a:off x="3620720" y="3467549"/>
            <a:ext cx="62924" cy="31005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Gerader Verbinder 191">
            <a:extLst>
              <a:ext uri="{FF2B5EF4-FFF2-40B4-BE49-F238E27FC236}">
                <a16:creationId xmlns:a16="http://schemas.microsoft.com/office/drawing/2014/main" id="{E1A89606-7126-498B-AA66-73436F4CB06E}"/>
              </a:ext>
            </a:extLst>
          </p:cNvPr>
          <p:cNvCxnSpPr/>
          <p:nvPr/>
        </p:nvCxnSpPr>
        <p:spPr>
          <a:xfrm flipV="1">
            <a:off x="3585557" y="4258962"/>
            <a:ext cx="34574" cy="17342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Gerader Verbinder 192">
            <a:extLst>
              <a:ext uri="{FF2B5EF4-FFF2-40B4-BE49-F238E27FC236}">
                <a16:creationId xmlns:a16="http://schemas.microsoft.com/office/drawing/2014/main" id="{31757006-5959-4A72-9BC2-BB06EF15DA94}"/>
              </a:ext>
            </a:extLst>
          </p:cNvPr>
          <p:cNvCxnSpPr/>
          <p:nvPr/>
        </p:nvCxnSpPr>
        <p:spPr>
          <a:xfrm>
            <a:off x="3620131" y="4258962"/>
            <a:ext cx="62924" cy="17342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Gerader Verbinder 193">
            <a:extLst>
              <a:ext uri="{FF2B5EF4-FFF2-40B4-BE49-F238E27FC236}">
                <a16:creationId xmlns:a16="http://schemas.microsoft.com/office/drawing/2014/main" id="{68BEC728-BCD0-4ADF-A305-5FBA020C2B7F}"/>
              </a:ext>
            </a:extLst>
          </p:cNvPr>
          <p:cNvCxnSpPr/>
          <p:nvPr/>
        </p:nvCxnSpPr>
        <p:spPr>
          <a:xfrm>
            <a:off x="3618752" y="5150002"/>
            <a:ext cx="65689" cy="6455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61" name="Freihandform 194">
            <a:extLst>
              <a:ext uri="{FF2B5EF4-FFF2-40B4-BE49-F238E27FC236}">
                <a16:creationId xmlns:a16="http://schemas.microsoft.com/office/drawing/2014/main" id="{C2DC77CF-A6E2-4DFE-821E-949BCD6128CD}"/>
              </a:ext>
            </a:extLst>
          </p:cNvPr>
          <p:cNvSpPr/>
          <p:nvPr/>
        </p:nvSpPr>
        <p:spPr>
          <a:xfrm>
            <a:off x="3683909" y="2969828"/>
            <a:ext cx="361810" cy="332437"/>
          </a:xfrm>
          <a:custGeom>
            <a:avLst/>
            <a:gdLst>
              <a:gd name="connsiteX0" fmla="*/ 0 w 361810"/>
              <a:gd name="connsiteY0" fmla="*/ 0 h 332437"/>
              <a:gd name="connsiteX1" fmla="*/ 42531 w 361810"/>
              <a:gd name="connsiteY1" fmla="*/ 233917 h 332437"/>
              <a:gd name="connsiteX2" fmla="*/ 138224 w 361810"/>
              <a:gd name="connsiteY2" fmla="*/ 329610 h 332437"/>
              <a:gd name="connsiteX3" fmla="*/ 255182 w 361810"/>
              <a:gd name="connsiteY3" fmla="*/ 297712 h 332437"/>
              <a:gd name="connsiteX4" fmla="*/ 318977 w 361810"/>
              <a:gd name="connsiteY4" fmla="*/ 202019 h 332437"/>
              <a:gd name="connsiteX5" fmla="*/ 361507 w 361810"/>
              <a:gd name="connsiteY5" fmla="*/ 0 h 332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1810" h="332437">
                <a:moveTo>
                  <a:pt x="0" y="0"/>
                </a:moveTo>
                <a:cubicBezTo>
                  <a:pt x="9747" y="89491"/>
                  <a:pt x="19494" y="178982"/>
                  <a:pt x="42531" y="233917"/>
                </a:cubicBezTo>
                <a:cubicBezTo>
                  <a:pt x="65568" y="288852"/>
                  <a:pt x="102782" y="318978"/>
                  <a:pt x="138224" y="329610"/>
                </a:cubicBezTo>
                <a:cubicBezTo>
                  <a:pt x="173666" y="340242"/>
                  <a:pt x="225057" y="318977"/>
                  <a:pt x="255182" y="297712"/>
                </a:cubicBezTo>
                <a:cubicBezTo>
                  <a:pt x="285308" y="276447"/>
                  <a:pt x="301256" y="251638"/>
                  <a:pt x="318977" y="202019"/>
                </a:cubicBezTo>
                <a:cubicBezTo>
                  <a:pt x="336698" y="152400"/>
                  <a:pt x="365051" y="54935"/>
                  <a:pt x="361507" y="0"/>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62" name="Freihandform 195">
            <a:extLst>
              <a:ext uri="{FF2B5EF4-FFF2-40B4-BE49-F238E27FC236}">
                <a16:creationId xmlns:a16="http://schemas.microsoft.com/office/drawing/2014/main" id="{B51F6A19-5D53-4E7F-A2D6-F20C8593A5A4}"/>
              </a:ext>
            </a:extLst>
          </p:cNvPr>
          <p:cNvSpPr/>
          <p:nvPr/>
        </p:nvSpPr>
        <p:spPr>
          <a:xfrm flipV="1">
            <a:off x="3701873" y="3485891"/>
            <a:ext cx="362039" cy="290583"/>
          </a:xfrm>
          <a:custGeom>
            <a:avLst/>
            <a:gdLst>
              <a:gd name="connsiteX0" fmla="*/ 0 w 361810"/>
              <a:gd name="connsiteY0" fmla="*/ 0 h 332437"/>
              <a:gd name="connsiteX1" fmla="*/ 42531 w 361810"/>
              <a:gd name="connsiteY1" fmla="*/ 233917 h 332437"/>
              <a:gd name="connsiteX2" fmla="*/ 138224 w 361810"/>
              <a:gd name="connsiteY2" fmla="*/ 329610 h 332437"/>
              <a:gd name="connsiteX3" fmla="*/ 255182 w 361810"/>
              <a:gd name="connsiteY3" fmla="*/ 297712 h 332437"/>
              <a:gd name="connsiteX4" fmla="*/ 318977 w 361810"/>
              <a:gd name="connsiteY4" fmla="*/ 202019 h 332437"/>
              <a:gd name="connsiteX5" fmla="*/ 361507 w 361810"/>
              <a:gd name="connsiteY5" fmla="*/ 0 h 332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1810" h="332437">
                <a:moveTo>
                  <a:pt x="0" y="0"/>
                </a:moveTo>
                <a:cubicBezTo>
                  <a:pt x="9747" y="89491"/>
                  <a:pt x="19494" y="178982"/>
                  <a:pt x="42531" y="233917"/>
                </a:cubicBezTo>
                <a:cubicBezTo>
                  <a:pt x="65568" y="288852"/>
                  <a:pt x="102782" y="318978"/>
                  <a:pt x="138224" y="329610"/>
                </a:cubicBezTo>
                <a:cubicBezTo>
                  <a:pt x="173666" y="340242"/>
                  <a:pt x="225057" y="318977"/>
                  <a:pt x="255182" y="297712"/>
                </a:cubicBezTo>
                <a:cubicBezTo>
                  <a:pt x="285308" y="276447"/>
                  <a:pt x="301256" y="251638"/>
                  <a:pt x="318977" y="202019"/>
                </a:cubicBezTo>
                <a:cubicBezTo>
                  <a:pt x="336698" y="152400"/>
                  <a:pt x="365051" y="54935"/>
                  <a:pt x="361507" y="0"/>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63" name="Freihandform 196">
            <a:extLst>
              <a:ext uri="{FF2B5EF4-FFF2-40B4-BE49-F238E27FC236}">
                <a16:creationId xmlns:a16="http://schemas.microsoft.com/office/drawing/2014/main" id="{63BA3B9C-B415-427D-8CA0-8495788BBD07}"/>
              </a:ext>
            </a:extLst>
          </p:cNvPr>
          <p:cNvSpPr/>
          <p:nvPr/>
        </p:nvSpPr>
        <p:spPr>
          <a:xfrm flipV="1">
            <a:off x="3693920" y="4279751"/>
            <a:ext cx="362039" cy="157301"/>
          </a:xfrm>
          <a:custGeom>
            <a:avLst/>
            <a:gdLst>
              <a:gd name="connsiteX0" fmla="*/ 0 w 361810"/>
              <a:gd name="connsiteY0" fmla="*/ 0 h 332437"/>
              <a:gd name="connsiteX1" fmla="*/ 42531 w 361810"/>
              <a:gd name="connsiteY1" fmla="*/ 233917 h 332437"/>
              <a:gd name="connsiteX2" fmla="*/ 138224 w 361810"/>
              <a:gd name="connsiteY2" fmla="*/ 329610 h 332437"/>
              <a:gd name="connsiteX3" fmla="*/ 255182 w 361810"/>
              <a:gd name="connsiteY3" fmla="*/ 297712 h 332437"/>
              <a:gd name="connsiteX4" fmla="*/ 318977 w 361810"/>
              <a:gd name="connsiteY4" fmla="*/ 202019 h 332437"/>
              <a:gd name="connsiteX5" fmla="*/ 361507 w 361810"/>
              <a:gd name="connsiteY5" fmla="*/ 0 h 332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1810" h="332437">
                <a:moveTo>
                  <a:pt x="0" y="0"/>
                </a:moveTo>
                <a:cubicBezTo>
                  <a:pt x="9747" y="89491"/>
                  <a:pt x="19494" y="178982"/>
                  <a:pt x="42531" y="233917"/>
                </a:cubicBezTo>
                <a:cubicBezTo>
                  <a:pt x="65568" y="288852"/>
                  <a:pt x="102782" y="318978"/>
                  <a:pt x="138224" y="329610"/>
                </a:cubicBezTo>
                <a:cubicBezTo>
                  <a:pt x="173666" y="340242"/>
                  <a:pt x="225057" y="318977"/>
                  <a:pt x="255182" y="297712"/>
                </a:cubicBezTo>
                <a:cubicBezTo>
                  <a:pt x="285308" y="276447"/>
                  <a:pt x="301256" y="251638"/>
                  <a:pt x="318977" y="202019"/>
                </a:cubicBezTo>
                <a:cubicBezTo>
                  <a:pt x="336698" y="152400"/>
                  <a:pt x="365051" y="54935"/>
                  <a:pt x="361507" y="0"/>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64" name="Freihandform 197">
            <a:extLst>
              <a:ext uri="{FF2B5EF4-FFF2-40B4-BE49-F238E27FC236}">
                <a16:creationId xmlns:a16="http://schemas.microsoft.com/office/drawing/2014/main" id="{3DD7183D-0DA9-458B-9363-DFBEFB5B39AD}"/>
              </a:ext>
            </a:extLst>
          </p:cNvPr>
          <p:cNvSpPr/>
          <p:nvPr/>
        </p:nvSpPr>
        <p:spPr>
          <a:xfrm flipV="1">
            <a:off x="3685902" y="5148869"/>
            <a:ext cx="362039" cy="78150"/>
          </a:xfrm>
          <a:custGeom>
            <a:avLst/>
            <a:gdLst>
              <a:gd name="connsiteX0" fmla="*/ 0 w 361810"/>
              <a:gd name="connsiteY0" fmla="*/ 0 h 332437"/>
              <a:gd name="connsiteX1" fmla="*/ 42531 w 361810"/>
              <a:gd name="connsiteY1" fmla="*/ 233917 h 332437"/>
              <a:gd name="connsiteX2" fmla="*/ 138224 w 361810"/>
              <a:gd name="connsiteY2" fmla="*/ 329610 h 332437"/>
              <a:gd name="connsiteX3" fmla="*/ 255182 w 361810"/>
              <a:gd name="connsiteY3" fmla="*/ 297712 h 332437"/>
              <a:gd name="connsiteX4" fmla="*/ 318977 w 361810"/>
              <a:gd name="connsiteY4" fmla="*/ 202019 h 332437"/>
              <a:gd name="connsiteX5" fmla="*/ 361507 w 361810"/>
              <a:gd name="connsiteY5" fmla="*/ 0 h 332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1810" h="332437">
                <a:moveTo>
                  <a:pt x="0" y="0"/>
                </a:moveTo>
                <a:cubicBezTo>
                  <a:pt x="9747" y="89491"/>
                  <a:pt x="19494" y="178982"/>
                  <a:pt x="42531" y="233917"/>
                </a:cubicBezTo>
                <a:cubicBezTo>
                  <a:pt x="65568" y="288852"/>
                  <a:pt x="102782" y="318978"/>
                  <a:pt x="138224" y="329610"/>
                </a:cubicBezTo>
                <a:cubicBezTo>
                  <a:pt x="173666" y="340242"/>
                  <a:pt x="225057" y="318977"/>
                  <a:pt x="255182" y="297712"/>
                </a:cubicBezTo>
                <a:cubicBezTo>
                  <a:pt x="285308" y="276447"/>
                  <a:pt x="301256" y="251638"/>
                  <a:pt x="318977" y="202019"/>
                </a:cubicBezTo>
                <a:cubicBezTo>
                  <a:pt x="336698" y="152400"/>
                  <a:pt x="365051" y="54935"/>
                  <a:pt x="361507" y="0"/>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cxnSp>
        <p:nvCxnSpPr>
          <p:cNvPr id="65" name="Gerader Verbinder 198">
            <a:extLst>
              <a:ext uri="{FF2B5EF4-FFF2-40B4-BE49-F238E27FC236}">
                <a16:creationId xmlns:a16="http://schemas.microsoft.com/office/drawing/2014/main" id="{74E90C4B-105E-42E3-83C2-2308E42CD6B9}"/>
              </a:ext>
            </a:extLst>
          </p:cNvPr>
          <p:cNvCxnSpPr/>
          <p:nvPr/>
        </p:nvCxnSpPr>
        <p:spPr>
          <a:xfrm>
            <a:off x="4058546" y="2964942"/>
            <a:ext cx="34574" cy="38362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Gerader Verbinder 199">
            <a:extLst>
              <a:ext uri="{FF2B5EF4-FFF2-40B4-BE49-F238E27FC236}">
                <a16:creationId xmlns:a16="http://schemas.microsoft.com/office/drawing/2014/main" id="{C29B26A0-D393-4638-9EAB-FF2D4A51AABD}"/>
              </a:ext>
            </a:extLst>
          </p:cNvPr>
          <p:cNvCxnSpPr/>
          <p:nvPr/>
        </p:nvCxnSpPr>
        <p:spPr>
          <a:xfrm flipV="1">
            <a:off x="4093120" y="2964942"/>
            <a:ext cx="62924" cy="38362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Gerader Verbinder 200">
            <a:extLst>
              <a:ext uri="{FF2B5EF4-FFF2-40B4-BE49-F238E27FC236}">
                <a16:creationId xmlns:a16="http://schemas.microsoft.com/office/drawing/2014/main" id="{75FA5FD7-63BA-47CE-8BFF-1AE0AC993DC5}"/>
              </a:ext>
            </a:extLst>
          </p:cNvPr>
          <p:cNvCxnSpPr/>
          <p:nvPr/>
        </p:nvCxnSpPr>
        <p:spPr>
          <a:xfrm flipV="1">
            <a:off x="4059302" y="3467549"/>
            <a:ext cx="34574" cy="31005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 name="Gerader Verbinder 201">
            <a:extLst>
              <a:ext uri="{FF2B5EF4-FFF2-40B4-BE49-F238E27FC236}">
                <a16:creationId xmlns:a16="http://schemas.microsoft.com/office/drawing/2014/main" id="{12A08C62-6F68-49B3-B851-F7E3EAD0F721}"/>
              </a:ext>
            </a:extLst>
          </p:cNvPr>
          <p:cNvCxnSpPr/>
          <p:nvPr/>
        </p:nvCxnSpPr>
        <p:spPr>
          <a:xfrm>
            <a:off x="4093876" y="3467549"/>
            <a:ext cx="62924" cy="31005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Gerader Verbinder 202">
            <a:extLst>
              <a:ext uri="{FF2B5EF4-FFF2-40B4-BE49-F238E27FC236}">
                <a16:creationId xmlns:a16="http://schemas.microsoft.com/office/drawing/2014/main" id="{01D3962D-CC20-496F-8774-CCBBF079B87D}"/>
              </a:ext>
            </a:extLst>
          </p:cNvPr>
          <p:cNvCxnSpPr/>
          <p:nvPr/>
        </p:nvCxnSpPr>
        <p:spPr>
          <a:xfrm flipV="1">
            <a:off x="4058713" y="4258962"/>
            <a:ext cx="34574" cy="17342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 name="Gerader Verbinder 203">
            <a:extLst>
              <a:ext uri="{FF2B5EF4-FFF2-40B4-BE49-F238E27FC236}">
                <a16:creationId xmlns:a16="http://schemas.microsoft.com/office/drawing/2014/main" id="{83BAEC2A-E72C-4B34-B817-21E480A885BC}"/>
              </a:ext>
            </a:extLst>
          </p:cNvPr>
          <p:cNvCxnSpPr/>
          <p:nvPr/>
        </p:nvCxnSpPr>
        <p:spPr>
          <a:xfrm>
            <a:off x="4093287" y="4258962"/>
            <a:ext cx="62924" cy="17342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 name="Gerader Verbinder 204">
            <a:extLst>
              <a:ext uri="{FF2B5EF4-FFF2-40B4-BE49-F238E27FC236}">
                <a16:creationId xmlns:a16="http://schemas.microsoft.com/office/drawing/2014/main" id="{1A69A477-B010-43F3-B2A8-6B0A42D88A48}"/>
              </a:ext>
            </a:extLst>
          </p:cNvPr>
          <p:cNvCxnSpPr/>
          <p:nvPr/>
        </p:nvCxnSpPr>
        <p:spPr>
          <a:xfrm>
            <a:off x="4091908" y="5150002"/>
            <a:ext cx="65689" cy="6455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72" name="Freihandform 205">
            <a:extLst>
              <a:ext uri="{FF2B5EF4-FFF2-40B4-BE49-F238E27FC236}">
                <a16:creationId xmlns:a16="http://schemas.microsoft.com/office/drawing/2014/main" id="{7A79C576-15BE-4E63-9B6F-7084FEE3B474}"/>
              </a:ext>
            </a:extLst>
          </p:cNvPr>
          <p:cNvSpPr/>
          <p:nvPr/>
        </p:nvSpPr>
        <p:spPr>
          <a:xfrm>
            <a:off x="4157065" y="2969828"/>
            <a:ext cx="361810" cy="332437"/>
          </a:xfrm>
          <a:custGeom>
            <a:avLst/>
            <a:gdLst>
              <a:gd name="connsiteX0" fmla="*/ 0 w 361810"/>
              <a:gd name="connsiteY0" fmla="*/ 0 h 332437"/>
              <a:gd name="connsiteX1" fmla="*/ 42531 w 361810"/>
              <a:gd name="connsiteY1" fmla="*/ 233917 h 332437"/>
              <a:gd name="connsiteX2" fmla="*/ 138224 w 361810"/>
              <a:gd name="connsiteY2" fmla="*/ 329610 h 332437"/>
              <a:gd name="connsiteX3" fmla="*/ 255182 w 361810"/>
              <a:gd name="connsiteY3" fmla="*/ 297712 h 332437"/>
              <a:gd name="connsiteX4" fmla="*/ 318977 w 361810"/>
              <a:gd name="connsiteY4" fmla="*/ 202019 h 332437"/>
              <a:gd name="connsiteX5" fmla="*/ 361507 w 361810"/>
              <a:gd name="connsiteY5" fmla="*/ 0 h 332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1810" h="332437">
                <a:moveTo>
                  <a:pt x="0" y="0"/>
                </a:moveTo>
                <a:cubicBezTo>
                  <a:pt x="9747" y="89491"/>
                  <a:pt x="19494" y="178982"/>
                  <a:pt x="42531" y="233917"/>
                </a:cubicBezTo>
                <a:cubicBezTo>
                  <a:pt x="65568" y="288852"/>
                  <a:pt x="102782" y="318978"/>
                  <a:pt x="138224" y="329610"/>
                </a:cubicBezTo>
                <a:cubicBezTo>
                  <a:pt x="173666" y="340242"/>
                  <a:pt x="225057" y="318977"/>
                  <a:pt x="255182" y="297712"/>
                </a:cubicBezTo>
                <a:cubicBezTo>
                  <a:pt x="285308" y="276447"/>
                  <a:pt x="301256" y="251638"/>
                  <a:pt x="318977" y="202019"/>
                </a:cubicBezTo>
                <a:cubicBezTo>
                  <a:pt x="336698" y="152400"/>
                  <a:pt x="365051" y="54935"/>
                  <a:pt x="361507" y="0"/>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73" name="Freihandform 206">
            <a:extLst>
              <a:ext uri="{FF2B5EF4-FFF2-40B4-BE49-F238E27FC236}">
                <a16:creationId xmlns:a16="http://schemas.microsoft.com/office/drawing/2014/main" id="{ED8598FE-1692-44EE-995C-D40FAA8F5B91}"/>
              </a:ext>
            </a:extLst>
          </p:cNvPr>
          <p:cNvSpPr/>
          <p:nvPr/>
        </p:nvSpPr>
        <p:spPr>
          <a:xfrm flipV="1">
            <a:off x="4175029" y="3485891"/>
            <a:ext cx="362039" cy="290583"/>
          </a:xfrm>
          <a:custGeom>
            <a:avLst/>
            <a:gdLst>
              <a:gd name="connsiteX0" fmla="*/ 0 w 361810"/>
              <a:gd name="connsiteY0" fmla="*/ 0 h 332437"/>
              <a:gd name="connsiteX1" fmla="*/ 42531 w 361810"/>
              <a:gd name="connsiteY1" fmla="*/ 233917 h 332437"/>
              <a:gd name="connsiteX2" fmla="*/ 138224 w 361810"/>
              <a:gd name="connsiteY2" fmla="*/ 329610 h 332437"/>
              <a:gd name="connsiteX3" fmla="*/ 255182 w 361810"/>
              <a:gd name="connsiteY3" fmla="*/ 297712 h 332437"/>
              <a:gd name="connsiteX4" fmla="*/ 318977 w 361810"/>
              <a:gd name="connsiteY4" fmla="*/ 202019 h 332437"/>
              <a:gd name="connsiteX5" fmla="*/ 361507 w 361810"/>
              <a:gd name="connsiteY5" fmla="*/ 0 h 332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1810" h="332437">
                <a:moveTo>
                  <a:pt x="0" y="0"/>
                </a:moveTo>
                <a:cubicBezTo>
                  <a:pt x="9747" y="89491"/>
                  <a:pt x="19494" y="178982"/>
                  <a:pt x="42531" y="233917"/>
                </a:cubicBezTo>
                <a:cubicBezTo>
                  <a:pt x="65568" y="288852"/>
                  <a:pt x="102782" y="318978"/>
                  <a:pt x="138224" y="329610"/>
                </a:cubicBezTo>
                <a:cubicBezTo>
                  <a:pt x="173666" y="340242"/>
                  <a:pt x="225057" y="318977"/>
                  <a:pt x="255182" y="297712"/>
                </a:cubicBezTo>
                <a:cubicBezTo>
                  <a:pt x="285308" y="276447"/>
                  <a:pt x="301256" y="251638"/>
                  <a:pt x="318977" y="202019"/>
                </a:cubicBezTo>
                <a:cubicBezTo>
                  <a:pt x="336698" y="152400"/>
                  <a:pt x="365051" y="54935"/>
                  <a:pt x="361507" y="0"/>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74" name="Freihandform 207">
            <a:extLst>
              <a:ext uri="{FF2B5EF4-FFF2-40B4-BE49-F238E27FC236}">
                <a16:creationId xmlns:a16="http://schemas.microsoft.com/office/drawing/2014/main" id="{C267DE77-C897-4E6C-B27E-38E9CCEAAB4F}"/>
              </a:ext>
            </a:extLst>
          </p:cNvPr>
          <p:cNvSpPr/>
          <p:nvPr/>
        </p:nvSpPr>
        <p:spPr>
          <a:xfrm flipV="1">
            <a:off x="4167076" y="4279751"/>
            <a:ext cx="362039" cy="157301"/>
          </a:xfrm>
          <a:custGeom>
            <a:avLst/>
            <a:gdLst>
              <a:gd name="connsiteX0" fmla="*/ 0 w 361810"/>
              <a:gd name="connsiteY0" fmla="*/ 0 h 332437"/>
              <a:gd name="connsiteX1" fmla="*/ 42531 w 361810"/>
              <a:gd name="connsiteY1" fmla="*/ 233917 h 332437"/>
              <a:gd name="connsiteX2" fmla="*/ 138224 w 361810"/>
              <a:gd name="connsiteY2" fmla="*/ 329610 h 332437"/>
              <a:gd name="connsiteX3" fmla="*/ 255182 w 361810"/>
              <a:gd name="connsiteY3" fmla="*/ 297712 h 332437"/>
              <a:gd name="connsiteX4" fmla="*/ 318977 w 361810"/>
              <a:gd name="connsiteY4" fmla="*/ 202019 h 332437"/>
              <a:gd name="connsiteX5" fmla="*/ 361507 w 361810"/>
              <a:gd name="connsiteY5" fmla="*/ 0 h 332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1810" h="332437">
                <a:moveTo>
                  <a:pt x="0" y="0"/>
                </a:moveTo>
                <a:cubicBezTo>
                  <a:pt x="9747" y="89491"/>
                  <a:pt x="19494" y="178982"/>
                  <a:pt x="42531" y="233917"/>
                </a:cubicBezTo>
                <a:cubicBezTo>
                  <a:pt x="65568" y="288852"/>
                  <a:pt x="102782" y="318978"/>
                  <a:pt x="138224" y="329610"/>
                </a:cubicBezTo>
                <a:cubicBezTo>
                  <a:pt x="173666" y="340242"/>
                  <a:pt x="225057" y="318977"/>
                  <a:pt x="255182" y="297712"/>
                </a:cubicBezTo>
                <a:cubicBezTo>
                  <a:pt x="285308" y="276447"/>
                  <a:pt x="301256" y="251638"/>
                  <a:pt x="318977" y="202019"/>
                </a:cubicBezTo>
                <a:cubicBezTo>
                  <a:pt x="336698" y="152400"/>
                  <a:pt x="365051" y="54935"/>
                  <a:pt x="361507" y="0"/>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75" name="Freihandform 208">
            <a:extLst>
              <a:ext uri="{FF2B5EF4-FFF2-40B4-BE49-F238E27FC236}">
                <a16:creationId xmlns:a16="http://schemas.microsoft.com/office/drawing/2014/main" id="{4FBBEBC7-5817-4157-88E3-6A5743336A8D}"/>
              </a:ext>
            </a:extLst>
          </p:cNvPr>
          <p:cNvSpPr/>
          <p:nvPr/>
        </p:nvSpPr>
        <p:spPr>
          <a:xfrm flipV="1">
            <a:off x="4159058" y="5148869"/>
            <a:ext cx="362039" cy="78150"/>
          </a:xfrm>
          <a:custGeom>
            <a:avLst/>
            <a:gdLst>
              <a:gd name="connsiteX0" fmla="*/ 0 w 361810"/>
              <a:gd name="connsiteY0" fmla="*/ 0 h 332437"/>
              <a:gd name="connsiteX1" fmla="*/ 42531 w 361810"/>
              <a:gd name="connsiteY1" fmla="*/ 233917 h 332437"/>
              <a:gd name="connsiteX2" fmla="*/ 138224 w 361810"/>
              <a:gd name="connsiteY2" fmla="*/ 329610 h 332437"/>
              <a:gd name="connsiteX3" fmla="*/ 255182 w 361810"/>
              <a:gd name="connsiteY3" fmla="*/ 297712 h 332437"/>
              <a:gd name="connsiteX4" fmla="*/ 318977 w 361810"/>
              <a:gd name="connsiteY4" fmla="*/ 202019 h 332437"/>
              <a:gd name="connsiteX5" fmla="*/ 361507 w 361810"/>
              <a:gd name="connsiteY5" fmla="*/ 0 h 332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1810" h="332437">
                <a:moveTo>
                  <a:pt x="0" y="0"/>
                </a:moveTo>
                <a:cubicBezTo>
                  <a:pt x="9747" y="89491"/>
                  <a:pt x="19494" y="178982"/>
                  <a:pt x="42531" y="233917"/>
                </a:cubicBezTo>
                <a:cubicBezTo>
                  <a:pt x="65568" y="288852"/>
                  <a:pt x="102782" y="318978"/>
                  <a:pt x="138224" y="329610"/>
                </a:cubicBezTo>
                <a:cubicBezTo>
                  <a:pt x="173666" y="340242"/>
                  <a:pt x="225057" y="318977"/>
                  <a:pt x="255182" y="297712"/>
                </a:cubicBezTo>
                <a:cubicBezTo>
                  <a:pt x="285308" y="276447"/>
                  <a:pt x="301256" y="251638"/>
                  <a:pt x="318977" y="202019"/>
                </a:cubicBezTo>
                <a:cubicBezTo>
                  <a:pt x="336698" y="152400"/>
                  <a:pt x="365051" y="54935"/>
                  <a:pt x="361507" y="0"/>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cxnSp>
        <p:nvCxnSpPr>
          <p:cNvPr id="76" name="Gerader Verbinder 213">
            <a:extLst>
              <a:ext uri="{FF2B5EF4-FFF2-40B4-BE49-F238E27FC236}">
                <a16:creationId xmlns:a16="http://schemas.microsoft.com/office/drawing/2014/main" id="{9766214B-0AEB-46BA-947E-9131A347B5C2}"/>
              </a:ext>
            </a:extLst>
          </p:cNvPr>
          <p:cNvCxnSpPr/>
          <p:nvPr/>
        </p:nvCxnSpPr>
        <p:spPr>
          <a:xfrm flipV="1">
            <a:off x="2186108" y="5147969"/>
            <a:ext cx="31808" cy="6455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7" name="Gerader Verbinder 214">
            <a:extLst>
              <a:ext uri="{FF2B5EF4-FFF2-40B4-BE49-F238E27FC236}">
                <a16:creationId xmlns:a16="http://schemas.microsoft.com/office/drawing/2014/main" id="{DE23ADAB-37E0-4748-BD2C-00CE32E35F52}"/>
              </a:ext>
            </a:extLst>
          </p:cNvPr>
          <p:cNvCxnSpPr/>
          <p:nvPr/>
        </p:nvCxnSpPr>
        <p:spPr>
          <a:xfrm flipV="1">
            <a:off x="2645769" y="5152704"/>
            <a:ext cx="31808" cy="6455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8" name="Gerader Verbinder 215">
            <a:extLst>
              <a:ext uri="{FF2B5EF4-FFF2-40B4-BE49-F238E27FC236}">
                <a16:creationId xmlns:a16="http://schemas.microsoft.com/office/drawing/2014/main" id="{571B042D-4288-44D5-94D3-BEC95A8446B0}"/>
              </a:ext>
            </a:extLst>
          </p:cNvPr>
          <p:cNvCxnSpPr/>
          <p:nvPr/>
        </p:nvCxnSpPr>
        <p:spPr>
          <a:xfrm flipV="1">
            <a:off x="3118925" y="5157576"/>
            <a:ext cx="31808" cy="6455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9" name="Gerader Verbinder 216">
            <a:extLst>
              <a:ext uri="{FF2B5EF4-FFF2-40B4-BE49-F238E27FC236}">
                <a16:creationId xmlns:a16="http://schemas.microsoft.com/office/drawing/2014/main" id="{2CDFE32E-A2BE-49F1-9979-C7CC89B1CCDE}"/>
              </a:ext>
            </a:extLst>
          </p:cNvPr>
          <p:cNvCxnSpPr/>
          <p:nvPr/>
        </p:nvCxnSpPr>
        <p:spPr>
          <a:xfrm flipV="1">
            <a:off x="3592114" y="5157576"/>
            <a:ext cx="31808" cy="6455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0" name="Gerader Verbinder 217">
            <a:extLst>
              <a:ext uri="{FF2B5EF4-FFF2-40B4-BE49-F238E27FC236}">
                <a16:creationId xmlns:a16="http://schemas.microsoft.com/office/drawing/2014/main" id="{B788AEF4-0C18-4FFE-AC76-00E76C441317}"/>
              </a:ext>
            </a:extLst>
          </p:cNvPr>
          <p:cNvCxnSpPr/>
          <p:nvPr/>
        </p:nvCxnSpPr>
        <p:spPr>
          <a:xfrm flipV="1">
            <a:off x="4054020" y="5154467"/>
            <a:ext cx="31808" cy="6455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81" name="Textfeld 21">
            <a:extLst>
              <a:ext uri="{FF2B5EF4-FFF2-40B4-BE49-F238E27FC236}">
                <a16:creationId xmlns:a16="http://schemas.microsoft.com/office/drawing/2014/main" id="{34F2F2E3-C180-4969-A667-673EF6C44A96}"/>
              </a:ext>
            </a:extLst>
          </p:cNvPr>
          <p:cNvSpPr txBox="1"/>
          <p:nvPr/>
        </p:nvSpPr>
        <p:spPr>
          <a:xfrm>
            <a:off x="1830166" y="5253282"/>
            <a:ext cx="304458" cy="261610"/>
          </a:xfrm>
          <a:prstGeom prst="rect">
            <a:avLst/>
          </a:prstGeom>
          <a:noFill/>
          <a:ln w="31750">
            <a:solidFill>
              <a:schemeClr val="bg1"/>
            </a:solidFill>
          </a:ln>
        </p:spPr>
        <p:txBody>
          <a:bodyPr wrap="square" rtlCol="0">
            <a:spAutoFit/>
          </a:bodyPr>
          <a:lstStyle/>
          <a:p>
            <a:r>
              <a:rPr lang="de-DE" sz="1100" dirty="0"/>
              <a:t>1</a:t>
            </a:r>
            <a:endParaRPr lang="de-AT" sz="1100" dirty="0"/>
          </a:p>
        </p:txBody>
      </p:sp>
      <p:sp>
        <p:nvSpPr>
          <p:cNvPr id="82" name="Textfeld 218">
            <a:extLst>
              <a:ext uri="{FF2B5EF4-FFF2-40B4-BE49-F238E27FC236}">
                <a16:creationId xmlns:a16="http://schemas.microsoft.com/office/drawing/2014/main" id="{B9F1BAAA-3D36-4746-B613-A2EB8CC14438}"/>
              </a:ext>
            </a:extLst>
          </p:cNvPr>
          <p:cNvSpPr txBox="1"/>
          <p:nvPr/>
        </p:nvSpPr>
        <p:spPr>
          <a:xfrm>
            <a:off x="2288888" y="5250038"/>
            <a:ext cx="304458" cy="261610"/>
          </a:xfrm>
          <a:prstGeom prst="rect">
            <a:avLst/>
          </a:prstGeom>
          <a:noFill/>
          <a:ln w="31750">
            <a:solidFill>
              <a:schemeClr val="bg1"/>
            </a:solidFill>
          </a:ln>
        </p:spPr>
        <p:txBody>
          <a:bodyPr wrap="square" rtlCol="0">
            <a:spAutoFit/>
          </a:bodyPr>
          <a:lstStyle/>
          <a:p>
            <a:r>
              <a:rPr lang="de-DE" sz="1100" dirty="0"/>
              <a:t>2</a:t>
            </a:r>
            <a:endParaRPr lang="de-AT" sz="1100" dirty="0"/>
          </a:p>
        </p:txBody>
      </p:sp>
      <p:sp>
        <p:nvSpPr>
          <p:cNvPr id="83" name="Textfeld 219">
            <a:extLst>
              <a:ext uri="{FF2B5EF4-FFF2-40B4-BE49-F238E27FC236}">
                <a16:creationId xmlns:a16="http://schemas.microsoft.com/office/drawing/2014/main" id="{B7CFF12B-A353-494A-8035-780C4B2DAB53}"/>
              </a:ext>
            </a:extLst>
          </p:cNvPr>
          <p:cNvSpPr txBox="1"/>
          <p:nvPr/>
        </p:nvSpPr>
        <p:spPr>
          <a:xfrm>
            <a:off x="2766632" y="5242758"/>
            <a:ext cx="304458" cy="261610"/>
          </a:xfrm>
          <a:prstGeom prst="rect">
            <a:avLst/>
          </a:prstGeom>
          <a:noFill/>
          <a:ln w="31750">
            <a:solidFill>
              <a:schemeClr val="bg1"/>
            </a:solidFill>
          </a:ln>
        </p:spPr>
        <p:txBody>
          <a:bodyPr wrap="square" rtlCol="0">
            <a:spAutoFit/>
          </a:bodyPr>
          <a:lstStyle/>
          <a:p>
            <a:r>
              <a:rPr lang="de-DE" sz="1100" dirty="0"/>
              <a:t>3</a:t>
            </a:r>
            <a:endParaRPr lang="de-AT" sz="1100" dirty="0"/>
          </a:p>
        </p:txBody>
      </p:sp>
      <p:sp>
        <p:nvSpPr>
          <p:cNvPr id="84" name="Textfeld 220">
            <a:extLst>
              <a:ext uri="{FF2B5EF4-FFF2-40B4-BE49-F238E27FC236}">
                <a16:creationId xmlns:a16="http://schemas.microsoft.com/office/drawing/2014/main" id="{34AF11D9-68AC-427E-A556-6F8F2E8BE717}"/>
              </a:ext>
            </a:extLst>
          </p:cNvPr>
          <p:cNvSpPr txBox="1"/>
          <p:nvPr/>
        </p:nvSpPr>
        <p:spPr>
          <a:xfrm>
            <a:off x="3262464" y="5250037"/>
            <a:ext cx="304458" cy="261610"/>
          </a:xfrm>
          <a:prstGeom prst="rect">
            <a:avLst/>
          </a:prstGeom>
          <a:noFill/>
          <a:ln w="31750">
            <a:solidFill>
              <a:schemeClr val="bg1"/>
            </a:solidFill>
          </a:ln>
        </p:spPr>
        <p:txBody>
          <a:bodyPr wrap="square" rtlCol="0">
            <a:spAutoFit/>
          </a:bodyPr>
          <a:lstStyle/>
          <a:p>
            <a:r>
              <a:rPr lang="de-DE" sz="1100" dirty="0"/>
              <a:t>4</a:t>
            </a:r>
            <a:endParaRPr lang="de-AT" sz="1100" dirty="0"/>
          </a:p>
        </p:txBody>
      </p:sp>
      <p:sp>
        <p:nvSpPr>
          <p:cNvPr id="85" name="Textfeld 221">
            <a:extLst>
              <a:ext uri="{FF2B5EF4-FFF2-40B4-BE49-F238E27FC236}">
                <a16:creationId xmlns:a16="http://schemas.microsoft.com/office/drawing/2014/main" id="{54880D9B-143C-41D7-BC0C-8F8907FE3D86}"/>
              </a:ext>
            </a:extLst>
          </p:cNvPr>
          <p:cNvSpPr txBox="1"/>
          <p:nvPr/>
        </p:nvSpPr>
        <p:spPr>
          <a:xfrm>
            <a:off x="3729907" y="5250037"/>
            <a:ext cx="304458" cy="261610"/>
          </a:xfrm>
          <a:prstGeom prst="rect">
            <a:avLst/>
          </a:prstGeom>
          <a:noFill/>
          <a:ln w="31750">
            <a:solidFill>
              <a:schemeClr val="bg1"/>
            </a:solidFill>
          </a:ln>
        </p:spPr>
        <p:txBody>
          <a:bodyPr wrap="square" rtlCol="0">
            <a:spAutoFit/>
          </a:bodyPr>
          <a:lstStyle/>
          <a:p>
            <a:r>
              <a:rPr lang="de-DE" sz="1100" dirty="0"/>
              <a:t>5</a:t>
            </a:r>
            <a:endParaRPr lang="de-AT" sz="1100" dirty="0"/>
          </a:p>
        </p:txBody>
      </p:sp>
      <p:sp>
        <p:nvSpPr>
          <p:cNvPr id="86" name="Textfeld 222">
            <a:extLst>
              <a:ext uri="{FF2B5EF4-FFF2-40B4-BE49-F238E27FC236}">
                <a16:creationId xmlns:a16="http://schemas.microsoft.com/office/drawing/2014/main" id="{BC71D72B-E811-4288-A424-91711923E2A1}"/>
              </a:ext>
            </a:extLst>
          </p:cNvPr>
          <p:cNvSpPr txBox="1"/>
          <p:nvPr/>
        </p:nvSpPr>
        <p:spPr>
          <a:xfrm>
            <a:off x="4197350" y="5250037"/>
            <a:ext cx="304458" cy="261610"/>
          </a:xfrm>
          <a:prstGeom prst="rect">
            <a:avLst/>
          </a:prstGeom>
          <a:noFill/>
          <a:ln w="31750">
            <a:solidFill>
              <a:schemeClr val="bg1"/>
            </a:solidFill>
          </a:ln>
        </p:spPr>
        <p:txBody>
          <a:bodyPr wrap="square" rtlCol="0">
            <a:spAutoFit/>
          </a:bodyPr>
          <a:lstStyle/>
          <a:p>
            <a:r>
              <a:rPr lang="de-DE" sz="1100" dirty="0"/>
              <a:t>6</a:t>
            </a:r>
            <a:endParaRPr lang="de-AT" sz="1100" dirty="0"/>
          </a:p>
        </p:txBody>
      </p:sp>
      <p:cxnSp>
        <p:nvCxnSpPr>
          <p:cNvPr id="87" name="Gerader Verbinder 312">
            <a:extLst>
              <a:ext uri="{FF2B5EF4-FFF2-40B4-BE49-F238E27FC236}">
                <a16:creationId xmlns:a16="http://schemas.microsoft.com/office/drawing/2014/main" id="{3E90DFDD-60B4-4AFB-A145-61A22165C125}"/>
              </a:ext>
            </a:extLst>
          </p:cNvPr>
          <p:cNvCxnSpPr/>
          <p:nvPr/>
        </p:nvCxnSpPr>
        <p:spPr>
          <a:xfrm flipH="1">
            <a:off x="3134980" y="2821932"/>
            <a:ext cx="2388" cy="289651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8" name="Gerader Verbinder 313">
            <a:extLst>
              <a:ext uri="{FF2B5EF4-FFF2-40B4-BE49-F238E27FC236}">
                <a16:creationId xmlns:a16="http://schemas.microsoft.com/office/drawing/2014/main" id="{658C13E7-205F-4643-87FC-093056EB4DF8}"/>
              </a:ext>
            </a:extLst>
          </p:cNvPr>
          <p:cNvCxnSpPr/>
          <p:nvPr/>
        </p:nvCxnSpPr>
        <p:spPr>
          <a:xfrm flipH="1">
            <a:off x="3194634" y="2821932"/>
            <a:ext cx="26646" cy="289651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9" name="Gerader Verbinder 314">
            <a:extLst>
              <a:ext uri="{FF2B5EF4-FFF2-40B4-BE49-F238E27FC236}">
                <a16:creationId xmlns:a16="http://schemas.microsoft.com/office/drawing/2014/main" id="{574B9A4C-6C93-4B22-A00B-1345503D6BA5}"/>
              </a:ext>
            </a:extLst>
          </p:cNvPr>
          <p:cNvCxnSpPr/>
          <p:nvPr/>
        </p:nvCxnSpPr>
        <p:spPr>
          <a:xfrm flipH="1" flipV="1">
            <a:off x="2941229" y="5627508"/>
            <a:ext cx="242211" cy="219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0" name="Gerader Verbinder 315">
            <a:extLst>
              <a:ext uri="{FF2B5EF4-FFF2-40B4-BE49-F238E27FC236}">
                <a16:creationId xmlns:a16="http://schemas.microsoft.com/office/drawing/2014/main" id="{42DECE2F-09E6-4745-89E8-C94A57A09F5F}"/>
              </a:ext>
            </a:extLst>
          </p:cNvPr>
          <p:cNvCxnSpPr/>
          <p:nvPr/>
        </p:nvCxnSpPr>
        <p:spPr>
          <a:xfrm flipH="1">
            <a:off x="2888894" y="5627508"/>
            <a:ext cx="215325" cy="0"/>
          </a:xfrm>
          <a:prstGeom prst="line">
            <a:avLst/>
          </a:prstGeom>
          <a:ln>
            <a:solidFill>
              <a:schemeClr val="tx1"/>
            </a:solidFill>
            <a:headEnd type="triangle"/>
          </a:ln>
        </p:spPr>
        <p:style>
          <a:lnRef idx="1">
            <a:schemeClr val="accent1"/>
          </a:lnRef>
          <a:fillRef idx="0">
            <a:schemeClr val="accent1"/>
          </a:fillRef>
          <a:effectRef idx="0">
            <a:schemeClr val="accent1"/>
          </a:effectRef>
          <a:fontRef idx="minor">
            <a:schemeClr val="tx1"/>
          </a:fontRef>
        </p:style>
      </p:cxnSp>
      <p:sp>
        <p:nvSpPr>
          <p:cNvPr id="91" name="Textfeld 316">
            <a:extLst>
              <a:ext uri="{FF2B5EF4-FFF2-40B4-BE49-F238E27FC236}">
                <a16:creationId xmlns:a16="http://schemas.microsoft.com/office/drawing/2014/main" id="{5657DCB7-9377-4C0E-B473-61AABE23E167}"/>
              </a:ext>
            </a:extLst>
          </p:cNvPr>
          <p:cNvSpPr txBox="1"/>
          <p:nvPr/>
        </p:nvSpPr>
        <p:spPr>
          <a:xfrm>
            <a:off x="3328514" y="5409416"/>
            <a:ext cx="991320" cy="276999"/>
          </a:xfrm>
          <a:prstGeom prst="rect">
            <a:avLst/>
          </a:prstGeom>
          <a:noFill/>
        </p:spPr>
        <p:txBody>
          <a:bodyPr wrap="square" rtlCol="0">
            <a:spAutoFit/>
          </a:bodyPr>
          <a:lstStyle/>
          <a:p>
            <a:r>
              <a:rPr lang="de-DE" sz="1200" dirty="0"/>
              <a:t>20 to &lt;70 ms</a:t>
            </a:r>
            <a:endParaRPr lang="de-AT" sz="1200" dirty="0"/>
          </a:p>
        </p:txBody>
      </p:sp>
      <p:cxnSp>
        <p:nvCxnSpPr>
          <p:cNvPr id="92" name="Gerader Verbinder 317">
            <a:extLst>
              <a:ext uri="{FF2B5EF4-FFF2-40B4-BE49-F238E27FC236}">
                <a16:creationId xmlns:a16="http://schemas.microsoft.com/office/drawing/2014/main" id="{0A010046-0266-42D0-9EF2-F20A77452456}"/>
              </a:ext>
            </a:extLst>
          </p:cNvPr>
          <p:cNvCxnSpPr/>
          <p:nvPr/>
        </p:nvCxnSpPr>
        <p:spPr>
          <a:xfrm>
            <a:off x="3188345" y="5627666"/>
            <a:ext cx="372904" cy="0"/>
          </a:xfrm>
          <a:prstGeom prst="line">
            <a:avLst/>
          </a:prstGeom>
          <a:ln>
            <a:solidFill>
              <a:schemeClr val="tx1"/>
            </a:solidFill>
            <a:headEnd type="triangle"/>
          </a:ln>
        </p:spPr>
        <p:style>
          <a:lnRef idx="1">
            <a:schemeClr val="accent1"/>
          </a:lnRef>
          <a:fillRef idx="0">
            <a:schemeClr val="accent1"/>
          </a:fillRef>
          <a:effectRef idx="0">
            <a:schemeClr val="accent1"/>
          </a:effectRef>
          <a:fontRef idx="minor">
            <a:schemeClr val="tx1"/>
          </a:fontRef>
        </p:style>
      </p:cxnSp>
      <p:sp>
        <p:nvSpPr>
          <p:cNvPr id="93" name="Textfeld 324">
            <a:extLst>
              <a:ext uri="{FF2B5EF4-FFF2-40B4-BE49-F238E27FC236}">
                <a16:creationId xmlns:a16="http://schemas.microsoft.com/office/drawing/2014/main" id="{C7716ACA-2941-4593-90AC-E7FCFBA25497}"/>
              </a:ext>
            </a:extLst>
          </p:cNvPr>
          <p:cNvSpPr txBox="1"/>
          <p:nvPr/>
        </p:nvSpPr>
        <p:spPr>
          <a:xfrm>
            <a:off x="2134624" y="2167905"/>
            <a:ext cx="8670838" cy="400110"/>
          </a:xfrm>
          <a:prstGeom prst="rect">
            <a:avLst/>
          </a:prstGeom>
          <a:noFill/>
        </p:spPr>
        <p:txBody>
          <a:bodyPr wrap="square" rtlCol="0">
            <a:spAutoFit/>
          </a:bodyPr>
          <a:lstStyle/>
          <a:p>
            <a:r>
              <a:rPr lang="de-DE" sz="2000" b="1" dirty="0"/>
              <a:t>Spike-and-Wave 							Sharp-and-Wave</a:t>
            </a:r>
            <a:endParaRPr lang="de-AT" sz="2000" b="1" dirty="0"/>
          </a:p>
        </p:txBody>
      </p:sp>
      <p:sp>
        <p:nvSpPr>
          <p:cNvPr id="94" name="Freihandform 3">
            <a:extLst>
              <a:ext uri="{FF2B5EF4-FFF2-40B4-BE49-F238E27FC236}">
                <a16:creationId xmlns:a16="http://schemas.microsoft.com/office/drawing/2014/main" id="{4778050F-28B7-438C-A7D5-21F39A61195A}"/>
              </a:ext>
            </a:extLst>
          </p:cNvPr>
          <p:cNvSpPr/>
          <p:nvPr/>
        </p:nvSpPr>
        <p:spPr>
          <a:xfrm>
            <a:off x="1364957" y="2969622"/>
            <a:ext cx="339634" cy="107037"/>
          </a:xfrm>
          <a:custGeom>
            <a:avLst/>
            <a:gdLst>
              <a:gd name="connsiteX0" fmla="*/ 339634 w 339634"/>
              <a:gd name="connsiteY0" fmla="*/ 0 h 52542"/>
              <a:gd name="connsiteX1" fmla="*/ 296091 w 339634"/>
              <a:gd name="connsiteY1" fmla="*/ 8708 h 52542"/>
              <a:gd name="connsiteX2" fmla="*/ 269965 w 339634"/>
              <a:gd name="connsiteY2" fmla="*/ 26125 h 52542"/>
              <a:gd name="connsiteX3" fmla="*/ 243840 w 339634"/>
              <a:gd name="connsiteY3" fmla="*/ 43543 h 52542"/>
              <a:gd name="connsiteX4" fmla="*/ 200297 w 339634"/>
              <a:gd name="connsiteY4" fmla="*/ 0 h 52542"/>
              <a:gd name="connsiteX5" fmla="*/ 174171 w 339634"/>
              <a:gd name="connsiteY5" fmla="*/ 8708 h 52542"/>
              <a:gd name="connsiteX6" fmla="*/ 148045 w 339634"/>
              <a:gd name="connsiteY6" fmla="*/ 26125 h 52542"/>
              <a:gd name="connsiteX7" fmla="*/ 121920 w 339634"/>
              <a:gd name="connsiteY7" fmla="*/ 17417 h 52542"/>
              <a:gd name="connsiteX8" fmla="*/ 43543 w 339634"/>
              <a:gd name="connsiteY8" fmla="*/ 43543 h 52542"/>
              <a:gd name="connsiteX9" fmla="*/ 34834 w 339634"/>
              <a:gd name="connsiteY9" fmla="*/ 8708 h 52542"/>
              <a:gd name="connsiteX10" fmla="*/ 0 w 339634"/>
              <a:gd name="connsiteY10" fmla="*/ 26125 h 52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39634" h="52542">
                <a:moveTo>
                  <a:pt x="339634" y="0"/>
                </a:moveTo>
                <a:cubicBezTo>
                  <a:pt x="325120" y="2903"/>
                  <a:pt x="307462" y="-768"/>
                  <a:pt x="296091" y="8708"/>
                </a:cubicBezTo>
                <a:cubicBezTo>
                  <a:pt x="266909" y="33026"/>
                  <a:pt x="308526" y="64686"/>
                  <a:pt x="269965" y="26125"/>
                </a:cubicBezTo>
                <a:cubicBezTo>
                  <a:pt x="261257" y="31931"/>
                  <a:pt x="254306" y="43543"/>
                  <a:pt x="243840" y="43543"/>
                </a:cubicBezTo>
                <a:cubicBezTo>
                  <a:pt x="207969" y="43543"/>
                  <a:pt x="208038" y="23223"/>
                  <a:pt x="200297" y="0"/>
                </a:cubicBezTo>
                <a:cubicBezTo>
                  <a:pt x="191588" y="2903"/>
                  <a:pt x="182382" y="4603"/>
                  <a:pt x="174171" y="8708"/>
                </a:cubicBezTo>
                <a:cubicBezTo>
                  <a:pt x="164809" y="13389"/>
                  <a:pt x="158369" y="24404"/>
                  <a:pt x="148045" y="26125"/>
                </a:cubicBezTo>
                <a:cubicBezTo>
                  <a:pt x="138991" y="27634"/>
                  <a:pt x="130628" y="20320"/>
                  <a:pt x="121920" y="17417"/>
                </a:cubicBezTo>
                <a:cubicBezTo>
                  <a:pt x="62030" y="57343"/>
                  <a:pt x="89527" y="58870"/>
                  <a:pt x="43543" y="43543"/>
                </a:cubicBezTo>
                <a:cubicBezTo>
                  <a:pt x="40640" y="31931"/>
                  <a:pt x="44409" y="15889"/>
                  <a:pt x="34834" y="8708"/>
                </a:cubicBezTo>
                <a:cubicBezTo>
                  <a:pt x="23398" y="131"/>
                  <a:pt x="6889" y="19236"/>
                  <a:pt x="0" y="26125"/>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95" name="Freihandform 419">
            <a:extLst>
              <a:ext uri="{FF2B5EF4-FFF2-40B4-BE49-F238E27FC236}">
                <a16:creationId xmlns:a16="http://schemas.microsoft.com/office/drawing/2014/main" id="{BB013382-F646-4A2D-B11A-C090ABFA1D4F}"/>
              </a:ext>
            </a:extLst>
          </p:cNvPr>
          <p:cNvSpPr/>
          <p:nvPr/>
        </p:nvSpPr>
        <p:spPr>
          <a:xfrm flipV="1">
            <a:off x="1377935" y="3650044"/>
            <a:ext cx="339634" cy="98355"/>
          </a:xfrm>
          <a:custGeom>
            <a:avLst/>
            <a:gdLst>
              <a:gd name="connsiteX0" fmla="*/ 339634 w 339634"/>
              <a:gd name="connsiteY0" fmla="*/ 0 h 52542"/>
              <a:gd name="connsiteX1" fmla="*/ 296091 w 339634"/>
              <a:gd name="connsiteY1" fmla="*/ 8708 h 52542"/>
              <a:gd name="connsiteX2" fmla="*/ 269965 w 339634"/>
              <a:gd name="connsiteY2" fmla="*/ 26125 h 52542"/>
              <a:gd name="connsiteX3" fmla="*/ 243840 w 339634"/>
              <a:gd name="connsiteY3" fmla="*/ 43543 h 52542"/>
              <a:gd name="connsiteX4" fmla="*/ 200297 w 339634"/>
              <a:gd name="connsiteY4" fmla="*/ 0 h 52542"/>
              <a:gd name="connsiteX5" fmla="*/ 174171 w 339634"/>
              <a:gd name="connsiteY5" fmla="*/ 8708 h 52542"/>
              <a:gd name="connsiteX6" fmla="*/ 148045 w 339634"/>
              <a:gd name="connsiteY6" fmla="*/ 26125 h 52542"/>
              <a:gd name="connsiteX7" fmla="*/ 121920 w 339634"/>
              <a:gd name="connsiteY7" fmla="*/ 17417 h 52542"/>
              <a:gd name="connsiteX8" fmla="*/ 43543 w 339634"/>
              <a:gd name="connsiteY8" fmla="*/ 43543 h 52542"/>
              <a:gd name="connsiteX9" fmla="*/ 34834 w 339634"/>
              <a:gd name="connsiteY9" fmla="*/ 8708 h 52542"/>
              <a:gd name="connsiteX10" fmla="*/ 0 w 339634"/>
              <a:gd name="connsiteY10" fmla="*/ 26125 h 52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39634" h="52542">
                <a:moveTo>
                  <a:pt x="339634" y="0"/>
                </a:moveTo>
                <a:cubicBezTo>
                  <a:pt x="325120" y="2903"/>
                  <a:pt x="307462" y="-768"/>
                  <a:pt x="296091" y="8708"/>
                </a:cubicBezTo>
                <a:cubicBezTo>
                  <a:pt x="266909" y="33026"/>
                  <a:pt x="308526" y="64686"/>
                  <a:pt x="269965" y="26125"/>
                </a:cubicBezTo>
                <a:cubicBezTo>
                  <a:pt x="261257" y="31931"/>
                  <a:pt x="254306" y="43543"/>
                  <a:pt x="243840" y="43543"/>
                </a:cubicBezTo>
                <a:cubicBezTo>
                  <a:pt x="207969" y="43543"/>
                  <a:pt x="208038" y="23223"/>
                  <a:pt x="200297" y="0"/>
                </a:cubicBezTo>
                <a:cubicBezTo>
                  <a:pt x="191588" y="2903"/>
                  <a:pt x="182382" y="4603"/>
                  <a:pt x="174171" y="8708"/>
                </a:cubicBezTo>
                <a:cubicBezTo>
                  <a:pt x="164809" y="13389"/>
                  <a:pt x="158369" y="24404"/>
                  <a:pt x="148045" y="26125"/>
                </a:cubicBezTo>
                <a:cubicBezTo>
                  <a:pt x="138991" y="27634"/>
                  <a:pt x="130628" y="20320"/>
                  <a:pt x="121920" y="17417"/>
                </a:cubicBezTo>
                <a:cubicBezTo>
                  <a:pt x="62030" y="57343"/>
                  <a:pt x="89527" y="58870"/>
                  <a:pt x="43543" y="43543"/>
                </a:cubicBezTo>
                <a:cubicBezTo>
                  <a:pt x="40640" y="31931"/>
                  <a:pt x="44409" y="15889"/>
                  <a:pt x="34834" y="8708"/>
                </a:cubicBezTo>
                <a:cubicBezTo>
                  <a:pt x="23398" y="131"/>
                  <a:pt x="6889" y="19236"/>
                  <a:pt x="0" y="26125"/>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96" name="Freihandform 420">
            <a:extLst>
              <a:ext uri="{FF2B5EF4-FFF2-40B4-BE49-F238E27FC236}">
                <a16:creationId xmlns:a16="http://schemas.microsoft.com/office/drawing/2014/main" id="{1C040806-2F9A-4EAE-84DB-AC5BB51A5819}"/>
              </a:ext>
            </a:extLst>
          </p:cNvPr>
          <p:cNvSpPr/>
          <p:nvPr/>
        </p:nvSpPr>
        <p:spPr>
          <a:xfrm flipV="1">
            <a:off x="1369301" y="4329339"/>
            <a:ext cx="339634" cy="76556"/>
          </a:xfrm>
          <a:custGeom>
            <a:avLst/>
            <a:gdLst>
              <a:gd name="connsiteX0" fmla="*/ 339634 w 339634"/>
              <a:gd name="connsiteY0" fmla="*/ 0 h 52542"/>
              <a:gd name="connsiteX1" fmla="*/ 296091 w 339634"/>
              <a:gd name="connsiteY1" fmla="*/ 8708 h 52542"/>
              <a:gd name="connsiteX2" fmla="*/ 269965 w 339634"/>
              <a:gd name="connsiteY2" fmla="*/ 26125 h 52542"/>
              <a:gd name="connsiteX3" fmla="*/ 243840 w 339634"/>
              <a:gd name="connsiteY3" fmla="*/ 43543 h 52542"/>
              <a:gd name="connsiteX4" fmla="*/ 200297 w 339634"/>
              <a:gd name="connsiteY4" fmla="*/ 0 h 52542"/>
              <a:gd name="connsiteX5" fmla="*/ 174171 w 339634"/>
              <a:gd name="connsiteY5" fmla="*/ 8708 h 52542"/>
              <a:gd name="connsiteX6" fmla="*/ 148045 w 339634"/>
              <a:gd name="connsiteY6" fmla="*/ 26125 h 52542"/>
              <a:gd name="connsiteX7" fmla="*/ 121920 w 339634"/>
              <a:gd name="connsiteY7" fmla="*/ 17417 h 52542"/>
              <a:gd name="connsiteX8" fmla="*/ 43543 w 339634"/>
              <a:gd name="connsiteY8" fmla="*/ 43543 h 52542"/>
              <a:gd name="connsiteX9" fmla="*/ 34834 w 339634"/>
              <a:gd name="connsiteY9" fmla="*/ 8708 h 52542"/>
              <a:gd name="connsiteX10" fmla="*/ 0 w 339634"/>
              <a:gd name="connsiteY10" fmla="*/ 26125 h 52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39634" h="52542">
                <a:moveTo>
                  <a:pt x="339634" y="0"/>
                </a:moveTo>
                <a:cubicBezTo>
                  <a:pt x="325120" y="2903"/>
                  <a:pt x="307462" y="-768"/>
                  <a:pt x="296091" y="8708"/>
                </a:cubicBezTo>
                <a:cubicBezTo>
                  <a:pt x="266909" y="33026"/>
                  <a:pt x="308526" y="64686"/>
                  <a:pt x="269965" y="26125"/>
                </a:cubicBezTo>
                <a:cubicBezTo>
                  <a:pt x="261257" y="31931"/>
                  <a:pt x="254306" y="43543"/>
                  <a:pt x="243840" y="43543"/>
                </a:cubicBezTo>
                <a:cubicBezTo>
                  <a:pt x="207969" y="43543"/>
                  <a:pt x="208038" y="23223"/>
                  <a:pt x="200297" y="0"/>
                </a:cubicBezTo>
                <a:cubicBezTo>
                  <a:pt x="191588" y="2903"/>
                  <a:pt x="182382" y="4603"/>
                  <a:pt x="174171" y="8708"/>
                </a:cubicBezTo>
                <a:cubicBezTo>
                  <a:pt x="164809" y="13389"/>
                  <a:pt x="158369" y="24404"/>
                  <a:pt x="148045" y="26125"/>
                </a:cubicBezTo>
                <a:cubicBezTo>
                  <a:pt x="138991" y="27634"/>
                  <a:pt x="130628" y="20320"/>
                  <a:pt x="121920" y="17417"/>
                </a:cubicBezTo>
                <a:cubicBezTo>
                  <a:pt x="62030" y="57343"/>
                  <a:pt x="89527" y="58870"/>
                  <a:pt x="43543" y="43543"/>
                </a:cubicBezTo>
                <a:cubicBezTo>
                  <a:pt x="40640" y="31931"/>
                  <a:pt x="44409" y="15889"/>
                  <a:pt x="34834" y="8708"/>
                </a:cubicBezTo>
                <a:cubicBezTo>
                  <a:pt x="23398" y="131"/>
                  <a:pt x="6889" y="19236"/>
                  <a:pt x="0" y="26125"/>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97" name="Freihandform 421">
            <a:extLst>
              <a:ext uri="{FF2B5EF4-FFF2-40B4-BE49-F238E27FC236}">
                <a16:creationId xmlns:a16="http://schemas.microsoft.com/office/drawing/2014/main" id="{6C04AF30-2716-4793-A4F5-91697BE2535E}"/>
              </a:ext>
            </a:extLst>
          </p:cNvPr>
          <p:cNvSpPr/>
          <p:nvPr/>
        </p:nvSpPr>
        <p:spPr>
          <a:xfrm>
            <a:off x="1371126" y="5171657"/>
            <a:ext cx="354019" cy="89927"/>
          </a:xfrm>
          <a:custGeom>
            <a:avLst/>
            <a:gdLst>
              <a:gd name="connsiteX0" fmla="*/ 339634 w 339634"/>
              <a:gd name="connsiteY0" fmla="*/ 0 h 52542"/>
              <a:gd name="connsiteX1" fmla="*/ 296091 w 339634"/>
              <a:gd name="connsiteY1" fmla="*/ 8708 h 52542"/>
              <a:gd name="connsiteX2" fmla="*/ 269965 w 339634"/>
              <a:gd name="connsiteY2" fmla="*/ 26125 h 52542"/>
              <a:gd name="connsiteX3" fmla="*/ 243840 w 339634"/>
              <a:gd name="connsiteY3" fmla="*/ 43543 h 52542"/>
              <a:gd name="connsiteX4" fmla="*/ 200297 w 339634"/>
              <a:gd name="connsiteY4" fmla="*/ 0 h 52542"/>
              <a:gd name="connsiteX5" fmla="*/ 174171 w 339634"/>
              <a:gd name="connsiteY5" fmla="*/ 8708 h 52542"/>
              <a:gd name="connsiteX6" fmla="*/ 148045 w 339634"/>
              <a:gd name="connsiteY6" fmla="*/ 26125 h 52542"/>
              <a:gd name="connsiteX7" fmla="*/ 121920 w 339634"/>
              <a:gd name="connsiteY7" fmla="*/ 17417 h 52542"/>
              <a:gd name="connsiteX8" fmla="*/ 43543 w 339634"/>
              <a:gd name="connsiteY8" fmla="*/ 43543 h 52542"/>
              <a:gd name="connsiteX9" fmla="*/ 34834 w 339634"/>
              <a:gd name="connsiteY9" fmla="*/ 8708 h 52542"/>
              <a:gd name="connsiteX10" fmla="*/ 0 w 339634"/>
              <a:gd name="connsiteY10" fmla="*/ 26125 h 52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39634" h="52542">
                <a:moveTo>
                  <a:pt x="339634" y="0"/>
                </a:moveTo>
                <a:cubicBezTo>
                  <a:pt x="325120" y="2903"/>
                  <a:pt x="307462" y="-768"/>
                  <a:pt x="296091" y="8708"/>
                </a:cubicBezTo>
                <a:cubicBezTo>
                  <a:pt x="266909" y="33026"/>
                  <a:pt x="308526" y="64686"/>
                  <a:pt x="269965" y="26125"/>
                </a:cubicBezTo>
                <a:cubicBezTo>
                  <a:pt x="261257" y="31931"/>
                  <a:pt x="254306" y="43543"/>
                  <a:pt x="243840" y="43543"/>
                </a:cubicBezTo>
                <a:cubicBezTo>
                  <a:pt x="207969" y="43543"/>
                  <a:pt x="208038" y="23223"/>
                  <a:pt x="200297" y="0"/>
                </a:cubicBezTo>
                <a:cubicBezTo>
                  <a:pt x="191588" y="2903"/>
                  <a:pt x="182382" y="4603"/>
                  <a:pt x="174171" y="8708"/>
                </a:cubicBezTo>
                <a:cubicBezTo>
                  <a:pt x="164809" y="13389"/>
                  <a:pt x="158369" y="24404"/>
                  <a:pt x="148045" y="26125"/>
                </a:cubicBezTo>
                <a:cubicBezTo>
                  <a:pt x="138991" y="27634"/>
                  <a:pt x="130628" y="20320"/>
                  <a:pt x="121920" y="17417"/>
                </a:cubicBezTo>
                <a:cubicBezTo>
                  <a:pt x="62030" y="57343"/>
                  <a:pt x="89527" y="58870"/>
                  <a:pt x="43543" y="43543"/>
                </a:cubicBezTo>
                <a:cubicBezTo>
                  <a:pt x="40640" y="31931"/>
                  <a:pt x="44409" y="15889"/>
                  <a:pt x="34834" y="8708"/>
                </a:cubicBezTo>
                <a:cubicBezTo>
                  <a:pt x="23398" y="131"/>
                  <a:pt x="6889" y="19236"/>
                  <a:pt x="0" y="26125"/>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98" name="Freihandform 422">
            <a:extLst>
              <a:ext uri="{FF2B5EF4-FFF2-40B4-BE49-F238E27FC236}">
                <a16:creationId xmlns:a16="http://schemas.microsoft.com/office/drawing/2014/main" id="{F441B872-43FF-45EF-8603-DA0DB8492C5E}"/>
              </a:ext>
            </a:extLst>
          </p:cNvPr>
          <p:cNvSpPr/>
          <p:nvPr/>
        </p:nvSpPr>
        <p:spPr>
          <a:xfrm flipV="1">
            <a:off x="4530594" y="4332584"/>
            <a:ext cx="339634" cy="103271"/>
          </a:xfrm>
          <a:custGeom>
            <a:avLst/>
            <a:gdLst>
              <a:gd name="connsiteX0" fmla="*/ 339634 w 339634"/>
              <a:gd name="connsiteY0" fmla="*/ 0 h 52542"/>
              <a:gd name="connsiteX1" fmla="*/ 296091 w 339634"/>
              <a:gd name="connsiteY1" fmla="*/ 8708 h 52542"/>
              <a:gd name="connsiteX2" fmla="*/ 269965 w 339634"/>
              <a:gd name="connsiteY2" fmla="*/ 26125 h 52542"/>
              <a:gd name="connsiteX3" fmla="*/ 243840 w 339634"/>
              <a:gd name="connsiteY3" fmla="*/ 43543 h 52542"/>
              <a:gd name="connsiteX4" fmla="*/ 200297 w 339634"/>
              <a:gd name="connsiteY4" fmla="*/ 0 h 52542"/>
              <a:gd name="connsiteX5" fmla="*/ 174171 w 339634"/>
              <a:gd name="connsiteY5" fmla="*/ 8708 h 52542"/>
              <a:gd name="connsiteX6" fmla="*/ 148045 w 339634"/>
              <a:gd name="connsiteY6" fmla="*/ 26125 h 52542"/>
              <a:gd name="connsiteX7" fmla="*/ 121920 w 339634"/>
              <a:gd name="connsiteY7" fmla="*/ 17417 h 52542"/>
              <a:gd name="connsiteX8" fmla="*/ 43543 w 339634"/>
              <a:gd name="connsiteY8" fmla="*/ 43543 h 52542"/>
              <a:gd name="connsiteX9" fmla="*/ 34834 w 339634"/>
              <a:gd name="connsiteY9" fmla="*/ 8708 h 52542"/>
              <a:gd name="connsiteX10" fmla="*/ 0 w 339634"/>
              <a:gd name="connsiteY10" fmla="*/ 26125 h 52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39634" h="52542">
                <a:moveTo>
                  <a:pt x="339634" y="0"/>
                </a:moveTo>
                <a:cubicBezTo>
                  <a:pt x="325120" y="2903"/>
                  <a:pt x="307462" y="-768"/>
                  <a:pt x="296091" y="8708"/>
                </a:cubicBezTo>
                <a:cubicBezTo>
                  <a:pt x="266909" y="33026"/>
                  <a:pt x="308526" y="64686"/>
                  <a:pt x="269965" y="26125"/>
                </a:cubicBezTo>
                <a:cubicBezTo>
                  <a:pt x="261257" y="31931"/>
                  <a:pt x="254306" y="43543"/>
                  <a:pt x="243840" y="43543"/>
                </a:cubicBezTo>
                <a:cubicBezTo>
                  <a:pt x="207969" y="43543"/>
                  <a:pt x="208038" y="23223"/>
                  <a:pt x="200297" y="0"/>
                </a:cubicBezTo>
                <a:cubicBezTo>
                  <a:pt x="191588" y="2903"/>
                  <a:pt x="182382" y="4603"/>
                  <a:pt x="174171" y="8708"/>
                </a:cubicBezTo>
                <a:cubicBezTo>
                  <a:pt x="164809" y="13389"/>
                  <a:pt x="158369" y="24404"/>
                  <a:pt x="148045" y="26125"/>
                </a:cubicBezTo>
                <a:cubicBezTo>
                  <a:pt x="138991" y="27634"/>
                  <a:pt x="130628" y="20320"/>
                  <a:pt x="121920" y="17417"/>
                </a:cubicBezTo>
                <a:cubicBezTo>
                  <a:pt x="62030" y="57343"/>
                  <a:pt x="89527" y="58870"/>
                  <a:pt x="43543" y="43543"/>
                </a:cubicBezTo>
                <a:cubicBezTo>
                  <a:pt x="40640" y="31931"/>
                  <a:pt x="44409" y="15889"/>
                  <a:pt x="34834" y="8708"/>
                </a:cubicBezTo>
                <a:cubicBezTo>
                  <a:pt x="23398" y="131"/>
                  <a:pt x="6889" y="19236"/>
                  <a:pt x="0" y="26125"/>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99" name="Freihandform 423">
            <a:extLst>
              <a:ext uri="{FF2B5EF4-FFF2-40B4-BE49-F238E27FC236}">
                <a16:creationId xmlns:a16="http://schemas.microsoft.com/office/drawing/2014/main" id="{A8F25D0A-B0BB-444C-92D5-BAE9F4E58172}"/>
              </a:ext>
            </a:extLst>
          </p:cNvPr>
          <p:cNvSpPr/>
          <p:nvPr/>
        </p:nvSpPr>
        <p:spPr>
          <a:xfrm>
            <a:off x="4547687" y="3661273"/>
            <a:ext cx="339634" cy="52542"/>
          </a:xfrm>
          <a:custGeom>
            <a:avLst/>
            <a:gdLst>
              <a:gd name="connsiteX0" fmla="*/ 339634 w 339634"/>
              <a:gd name="connsiteY0" fmla="*/ 0 h 52542"/>
              <a:gd name="connsiteX1" fmla="*/ 296091 w 339634"/>
              <a:gd name="connsiteY1" fmla="*/ 8708 h 52542"/>
              <a:gd name="connsiteX2" fmla="*/ 269965 w 339634"/>
              <a:gd name="connsiteY2" fmla="*/ 26125 h 52542"/>
              <a:gd name="connsiteX3" fmla="*/ 243840 w 339634"/>
              <a:gd name="connsiteY3" fmla="*/ 43543 h 52542"/>
              <a:gd name="connsiteX4" fmla="*/ 200297 w 339634"/>
              <a:gd name="connsiteY4" fmla="*/ 0 h 52542"/>
              <a:gd name="connsiteX5" fmla="*/ 174171 w 339634"/>
              <a:gd name="connsiteY5" fmla="*/ 8708 h 52542"/>
              <a:gd name="connsiteX6" fmla="*/ 148045 w 339634"/>
              <a:gd name="connsiteY6" fmla="*/ 26125 h 52542"/>
              <a:gd name="connsiteX7" fmla="*/ 121920 w 339634"/>
              <a:gd name="connsiteY7" fmla="*/ 17417 h 52542"/>
              <a:gd name="connsiteX8" fmla="*/ 43543 w 339634"/>
              <a:gd name="connsiteY8" fmla="*/ 43543 h 52542"/>
              <a:gd name="connsiteX9" fmla="*/ 34834 w 339634"/>
              <a:gd name="connsiteY9" fmla="*/ 8708 h 52542"/>
              <a:gd name="connsiteX10" fmla="*/ 0 w 339634"/>
              <a:gd name="connsiteY10" fmla="*/ 26125 h 52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39634" h="52542">
                <a:moveTo>
                  <a:pt x="339634" y="0"/>
                </a:moveTo>
                <a:cubicBezTo>
                  <a:pt x="325120" y="2903"/>
                  <a:pt x="307462" y="-768"/>
                  <a:pt x="296091" y="8708"/>
                </a:cubicBezTo>
                <a:cubicBezTo>
                  <a:pt x="266909" y="33026"/>
                  <a:pt x="308526" y="64686"/>
                  <a:pt x="269965" y="26125"/>
                </a:cubicBezTo>
                <a:cubicBezTo>
                  <a:pt x="261257" y="31931"/>
                  <a:pt x="254306" y="43543"/>
                  <a:pt x="243840" y="43543"/>
                </a:cubicBezTo>
                <a:cubicBezTo>
                  <a:pt x="207969" y="43543"/>
                  <a:pt x="208038" y="23223"/>
                  <a:pt x="200297" y="0"/>
                </a:cubicBezTo>
                <a:cubicBezTo>
                  <a:pt x="191588" y="2903"/>
                  <a:pt x="182382" y="4603"/>
                  <a:pt x="174171" y="8708"/>
                </a:cubicBezTo>
                <a:cubicBezTo>
                  <a:pt x="164809" y="13389"/>
                  <a:pt x="158369" y="24404"/>
                  <a:pt x="148045" y="26125"/>
                </a:cubicBezTo>
                <a:cubicBezTo>
                  <a:pt x="138991" y="27634"/>
                  <a:pt x="130628" y="20320"/>
                  <a:pt x="121920" y="17417"/>
                </a:cubicBezTo>
                <a:cubicBezTo>
                  <a:pt x="62030" y="57343"/>
                  <a:pt x="89527" y="58870"/>
                  <a:pt x="43543" y="43543"/>
                </a:cubicBezTo>
                <a:cubicBezTo>
                  <a:pt x="40640" y="31931"/>
                  <a:pt x="44409" y="15889"/>
                  <a:pt x="34834" y="8708"/>
                </a:cubicBezTo>
                <a:cubicBezTo>
                  <a:pt x="23398" y="131"/>
                  <a:pt x="6889" y="19236"/>
                  <a:pt x="0" y="26125"/>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00" name="Freihandform 424">
            <a:extLst>
              <a:ext uri="{FF2B5EF4-FFF2-40B4-BE49-F238E27FC236}">
                <a16:creationId xmlns:a16="http://schemas.microsoft.com/office/drawing/2014/main" id="{B370C41C-EEE1-4147-A9EB-B8F3C7E83B19}"/>
              </a:ext>
            </a:extLst>
          </p:cNvPr>
          <p:cNvSpPr/>
          <p:nvPr/>
        </p:nvSpPr>
        <p:spPr>
          <a:xfrm>
            <a:off x="4524953" y="3012584"/>
            <a:ext cx="339634" cy="52542"/>
          </a:xfrm>
          <a:custGeom>
            <a:avLst/>
            <a:gdLst>
              <a:gd name="connsiteX0" fmla="*/ 339634 w 339634"/>
              <a:gd name="connsiteY0" fmla="*/ 0 h 52542"/>
              <a:gd name="connsiteX1" fmla="*/ 296091 w 339634"/>
              <a:gd name="connsiteY1" fmla="*/ 8708 h 52542"/>
              <a:gd name="connsiteX2" fmla="*/ 269965 w 339634"/>
              <a:gd name="connsiteY2" fmla="*/ 26125 h 52542"/>
              <a:gd name="connsiteX3" fmla="*/ 243840 w 339634"/>
              <a:gd name="connsiteY3" fmla="*/ 43543 h 52542"/>
              <a:gd name="connsiteX4" fmla="*/ 200297 w 339634"/>
              <a:gd name="connsiteY4" fmla="*/ 0 h 52542"/>
              <a:gd name="connsiteX5" fmla="*/ 174171 w 339634"/>
              <a:gd name="connsiteY5" fmla="*/ 8708 h 52542"/>
              <a:gd name="connsiteX6" fmla="*/ 148045 w 339634"/>
              <a:gd name="connsiteY6" fmla="*/ 26125 h 52542"/>
              <a:gd name="connsiteX7" fmla="*/ 121920 w 339634"/>
              <a:gd name="connsiteY7" fmla="*/ 17417 h 52542"/>
              <a:gd name="connsiteX8" fmla="*/ 43543 w 339634"/>
              <a:gd name="connsiteY8" fmla="*/ 43543 h 52542"/>
              <a:gd name="connsiteX9" fmla="*/ 34834 w 339634"/>
              <a:gd name="connsiteY9" fmla="*/ 8708 h 52542"/>
              <a:gd name="connsiteX10" fmla="*/ 0 w 339634"/>
              <a:gd name="connsiteY10" fmla="*/ 26125 h 52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39634" h="52542">
                <a:moveTo>
                  <a:pt x="339634" y="0"/>
                </a:moveTo>
                <a:cubicBezTo>
                  <a:pt x="325120" y="2903"/>
                  <a:pt x="307462" y="-768"/>
                  <a:pt x="296091" y="8708"/>
                </a:cubicBezTo>
                <a:cubicBezTo>
                  <a:pt x="266909" y="33026"/>
                  <a:pt x="308526" y="64686"/>
                  <a:pt x="269965" y="26125"/>
                </a:cubicBezTo>
                <a:cubicBezTo>
                  <a:pt x="261257" y="31931"/>
                  <a:pt x="254306" y="43543"/>
                  <a:pt x="243840" y="43543"/>
                </a:cubicBezTo>
                <a:cubicBezTo>
                  <a:pt x="207969" y="43543"/>
                  <a:pt x="208038" y="23223"/>
                  <a:pt x="200297" y="0"/>
                </a:cubicBezTo>
                <a:cubicBezTo>
                  <a:pt x="191588" y="2903"/>
                  <a:pt x="182382" y="4603"/>
                  <a:pt x="174171" y="8708"/>
                </a:cubicBezTo>
                <a:cubicBezTo>
                  <a:pt x="164809" y="13389"/>
                  <a:pt x="158369" y="24404"/>
                  <a:pt x="148045" y="26125"/>
                </a:cubicBezTo>
                <a:cubicBezTo>
                  <a:pt x="138991" y="27634"/>
                  <a:pt x="130628" y="20320"/>
                  <a:pt x="121920" y="17417"/>
                </a:cubicBezTo>
                <a:cubicBezTo>
                  <a:pt x="62030" y="57343"/>
                  <a:pt x="89527" y="58870"/>
                  <a:pt x="43543" y="43543"/>
                </a:cubicBezTo>
                <a:cubicBezTo>
                  <a:pt x="40640" y="31931"/>
                  <a:pt x="44409" y="15889"/>
                  <a:pt x="34834" y="8708"/>
                </a:cubicBezTo>
                <a:cubicBezTo>
                  <a:pt x="23398" y="131"/>
                  <a:pt x="6889" y="19236"/>
                  <a:pt x="0" y="26125"/>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01" name="Freihandform 425">
            <a:extLst>
              <a:ext uri="{FF2B5EF4-FFF2-40B4-BE49-F238E27FC236}">
                <a16:creationId xmlns:a16="http://schemas.microsoft.com/office/drawing/2014/main" id="{E7BD7CF1-6F42-4817-A191-AC1F99854C30}"/>
              </a:ext>
            </a:extLst>
          </p:cNvPr>
          <p:cNvSpPr/>
          <p:nvPr/>
        </p:nvSpPr>
        <p:spPr>
          <a:xfrm flipV="1">
            <a:off x="4527545" y="5154562"/>
            <a:ext cx="354019" cy="77326"/>
          </a:xfrm>
          <a:custGeom>
            <a:avLst/>
            <a:gdLst>
              <a:gd name="connsiteX0" fmla="*/ 339634 w 339634"/>
              <a:gd name="connsiteY0" fmla="*/ 0 h 52542"/>
              <a:gd name="connsiteX1" fmla="*/ 296091 w 339634"/>
              <a:gd name="connsiteY1" fmla="*/ 8708 h 52542"/>
              <a:gd name="connsiteX2" fmla="*/ 269965 w 339634"/>
              <a:gd name="connsiteY2" fmla="*/ 26125 h 52542"/>
              <a:gd name="connsiteX3" fmla="*/ 243840 w 339634"/>
              <a:gd name="connsiteY3" fmla="*/ 43543 h 52542"/>
              <a:gd name="connsiteX4" fmla="*/ 200297 w 339634"/>
              <a:gd name="connsiteY4" fmla="*/ 0 h 52542"/>
              <a:gd name="connsiteX5" fmla="*/ 174171 w 339634"/>
              <a:gd name="connsiteY5" fmla="*/ 8708 h 52542"/>
              <a:gd name="connsiteX6" fmla="*/ 148045 w 339634"/>
              <a:gd name="connsiteY6" fmla="*/ 26125 h 52542"/>
              <a:gd name="connsiteX7" fmla="*/ 121920 w 339634"/>
              <a:gd name="connsiteY7" fmla="*/ 17417 h 52542"/>
              <a:gd name="connsiteX8" fmla="*/ 43543 w 339634"/>
              <a:gd name="connsiteY8" fmla="*/ 43543 h 52542"/>
              <a:gd name="connsiteX9" fmla="*/ 34834 w 339634"/>
              <a:gd name="connsiteY9" fmla="*/ 8708 h 52542"/>
              <a:gd name="connsiteX10" fmla="*/ 0 w 339634"/>
              <a:gd name="connsiteY10" fmla="*/ 26125 h 52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39634" h="52542">
                <a:moveTo>
                  <a:pt x="339634" y="0"/>
                </a:moveTo>
                <a:cubicBezTo>
                  <a:pt x="325120" y="2903"/>
                  <a:pt x="307462" y="-768"/>
                  <a:pt x="296091" y="8708"/>
                </a:cubicBezTo>
                <a:cubicBezTo>
                  <a:pt x="266909" y="33026"/>
                  <a:pt x="308526" y="64686"/>
                  <a:pt x="269965" y="26125"/>
                </a:cubicBezTo>
                <a:cubicBezTo>
                  <a:pt x="261257" y="31931"/>
                  <a:pt x="254306" y="43543"/>
                  <a:pt x="243840" y="43543"/>
                </a:cubicBezTo>
                <a:cubicBezTo>
                  <a:pt x="207969" y="43543"/>
                  <a:pt x="208038" y="23223"/>
                  <a:pt x="200297" y="0"/>
                </a:cubicBezTo>
                <a:cubicBezTo>
                  <a:pt x="191588" y="2903"/>
                  <a:pt x="182382" y="4603"/>
                  <a:pt x="174171" y="8708"/>
                </a:cubicBezTo>
                <a:cubicBezTo>
                  <a:pt x="164809" y="13389"/>
                  <a:pt x="158369" y="24404"/>
                  <a:pt x="148045" y="26125"/>
                </a:cubicBezTo>
                <a:cubicBezTo>
                  <a:pt x="138991" y="27634"/>
                  <a:pt x="130628" y="20320"/>
                  <a:pt x="121920" y="17417"/>
                </a:cubicBezTo>
                <a:cubicBezTo>
                  <a:pt x="62030" y="57343"/>
                  <a:pt x="89527" y="58870"/>
                  <a:pt x="43543" y="43543"/>
                </a:cubicBezTo>
                <a:cubicBezTo>
                  <a:pt x="40640" y="31931"/>
                  <a:pt x="44409" y="15889"/>
                  <a:pt x="34834" y="8708"/>
                </a:cubicBezTo>
                <a:cubicBezTo>
                  <a:pt x="23398" y="131"/>
                  <a:pt x="6889" y="19236"/>
                  <a:pt x="0" y="26125"/>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cxnSp>
        <p:nvCxnSpPr>
          <p:cNvPr id="102" name="Gerader Verbinder 11">
            <a:extLst>
              <a:ext uri="{FF2B5EF4-FFF2-40B4-BE49-F238E27FC236}">
                <a16:creationId xmlns:a16="http://schemas.microsoft.com/office/drawing/2014/main" id="{3D8B3EDC-1187-45E4-91A5-FB072426F629}"/>
              </a:ext>
            </a:extLst>
          </p:cNvPr>
          <p:cNvCxnSpPr/>
          <p:nvPr/>
        </p:nvCxnSpPr>
        <p:spPr>
          <a:xfrm>
            <a:off x="1144330" y="3050365"/>
            <a:ext cx="3848824" cy="113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3" name="Gerader Verbinder 426">
            <a:extLst>
              <a:ext uri="{FF2B5EF4-FFF2-40B4-BE49-F238E27FC236}">
                <a16:creationId xmlns:a16="http://schemas.microsoft.com/office/drawing/2014/main" id="{A6A6C6F6-5B58-4447-8AC6-146DE5054F2F}"/>
              </a:ext>
            </a:extLst>
          </p:cNvPr>
          <p:cNvCxnSpPr/>
          <p:nvPr/>
        </p:nvCxnSpPr>
        <p:spPr>
          <a:xfrm>
            <a:off x="1128342" y="3688120"/>
            <a:ext cx="3848824" cy="113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4" name="Gerader Verbinder 427">
            <a:extLst>
              <a:ext uri="{FF2B5EF4-FFF2-40B4-BE49-F238E27FC236}">
                <a16:creationId xmlns:a16="http://schemas.microsoft.com/office/drawing/2014/main" id="{F70C8CA8-0698-4451-967C-130676CF9167}"/>
              </a:ext>
            </a:extLst>
          </p:cNvPr>
          <p:cNvCxnSpPr/>
          <p:nvPr/>
        </p:nvCxnSpPr>
        <p:spPr>
          <a:xfrm>
            <a:off x="1156026" y="4383384"/>
            <a:ext cx="3848824" cy="113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5" name="Gerader Verbinder 428">
            <a:extLst>
              <a:ext uri="{FF2B5EF4-FFF2-40B4-BE49-F238E27FC236}">
                <a16:creationId xmlns:a16="http://schemas.microsoft.com/office/drawing/2014/main" id="{B0B08951-9109-4DC6-8FC6-7E33CAD2CBE0}"/>
              </a:ext>
            </a:extLst>
          </p:cNvPr>
          <p:cNvCxnSpPr/>
          <p:nvPr/>
        </p:nvCxnSpPr>
        <p:spPr>
          <a:xfrm>
            <a:off x="1153509" y="5191777"/>
            <a:ext cx="3848824" cy="113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6" name="Gerader Verbinder 430">
            <a:extLst>
              <a:ext uri="{FF2B5EF4-FFF2-40B4-BE49-F238E27FC236}">
                <a16:creationId xmlns:a16="http://schemas.microsoft.com/office/drawing/2014/main" id="{7D52EF90-8CB7-4884-A74B-8BBAB3A2FE09}"/>
              </a:ext>
            </a:extLst>
          </p:cNvPr>
          <p:cNvCxnSpPr/>
          <p:nvPr/>
        </p:nvCxnSpPr>
        <p:spPr>
          <a:xfrm>
            <a:off x="5833739" y="2991456"/>
            <a:ext cx="136325" cy="34614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7" name="Gerader Verbinder 431">
            <a:extLst>
              <a:ext uri="{FF2B5EF4-FFF2-40B4-BE49-F238E27FC236}">
                <a16:creationId xmlns:a16="http://schemas.microsoft.com/office/drawing/2014/main" id="{262FBC3D-0863-42A4-80B6-4F3AF4AD1C58}"/>
              </a:ext>
            </a:extLst>
          </p:cNvPr>
          <p:cNvCxnSpPr/>
          <p:nvPr/>
        </p:nvCxnSpPr>
        <p:spPr>
          <a:xfrm flipV="1">
            <a:off x="5968849" y="2958151"/>
            <a:ext cx="86931" cy="37310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8" name="Gerader Verbinder 432">
            <a:extLst>
              <a:ext uri="{FF2B5EF4-FFF2-40B4-BE49-F238E27FC236}">
                <a16:creationId xmlns:a16="http://schemas.microsoft.com/office/drawing/2014/main" id="{2F7B7784-6B77-4BDE-B1D0-6211FB5953EE}"/>
              </a:ext>
            </a:extLst>
          </p:cNvPr>
          <p:cNvCxnSpPr/>
          <p:nvPr/>
        </p:nvCxnSpPr>
        <p:spPr>
          <a:xfrm flipV="1">
            <a:off x="5806407" y="3480810"/>
            <a:ext cx="172992" cy="31964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9" name="Gerader Verbinder 433">
            <a:extLst>
              <a:ext uri="{FF2B5EF4-FFF2-40B4-BE49-F238E27FC236}">
                <a16:creationId xmlns:a16="http://schemas.microsoft.com/office/drawing/2014/main" id="{F723BCEA-14AB-44CA-82C6-359E87A008E4}"/>
              </a:ext>
            </a:extLst>
          </p:cNvPr>
          <p:cNvCxnSpPr/>
          <p:nvPr/>
        </p:nvCxnSpPr>
        <p:spPr>
          <a:xfrm>
            <a:off x="5971848" y="3470398"/>
            <a:ext cx="73971" cy="31049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0" name="Gerader Verbinder 434">
            <a:extLst>
              <a:ext uri="{FF2B5EF4-FFF2-40B4-BE49-F238E27FC236}">
                <a16:creationId xmlns:a16="http://schemas.microsoft.com/office/drawing/2014/main" id="{9E3A9B6C-FF3A-4582-97A5-930E0AB19839}"/>
              </a:ext>
            </a:extLst>
          </p:cNvPr>
          <p:cNvCxnSpPr/>
          <p:nvPr/>
        </p:nvCxnSpPr>
        <p:spPr>
          <a:xfrm flipV="1">
            <a:off x="5808349" y="4265116"/>
            <a:ext cx="160485" cy="20029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1" name="Gerader Verbinder 435">
            <a:extLst>
              <a:ext uri="{FF2B5EF4-FFF2-40B4-BE49-F238E27FC236}">
                <a16:creationId xmlns:a16="http://schemas.microsoft.com/office/drawing/2014/main" id="{7DE4743A-B16A-4211-9C0E-3F32E7AE7F30}"/>
              </a:ext>
            </a:extLst>
          </p:cNvPr>
          <p:cNvCxnSpPr/>
          <p:nvPr/>
        </p:nvCxnSpPr>
        <p:spPr>
          <a:xfrm>
            <a:off x="5968834" y="4275687"/>
            <a:ext cx="83905" cy="18972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2" name="Gerader Verbinder 436">
            <a:extLst>
              <a:ext uri="{FF2B5EF4-FFF2-40B4-BE49-F238E27FC236}">
                <a16:creationId xmlns:a16="http://schemas.microsoft.com/office/drawing/2014/main" id="{E2C87EF8-CD63-4142-B1B2-39E4CAF0C00B}"/>
              </a:ext>
            </a:extLst>
          </p:cNvPr>
          <p:cNvCxnSpPr/>
          <p:nvPr/>
        </p:nvCxnSpPr>
        <p:spPr>
          <a:xfrm flipV="1">
            <a:off x="5821530" y="5154255"/>
            <a:ext cx="185193" cy="7363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3" name="Gerader Verbinder 437">
            <a:extLst>
              <a:ext uri="{FF2B5EF4-FFF2-40B4-BE49-F238E27FC236}">
                <a16:creationId xmlns:a16="http://schemas.microsoft.com/office/drawing/2014/main" id="{A71F2969-074A-4424-9BB2-F4C6507971FB}"/>
              </a:ext>
            </a:extLst>
          </p:cNvPr>
          <p:cNvCxnSpPr/>
          <p:nvPr/>
        </p:nvCxnSpPr>
        <p:spPr>
          <a:xfrm>
            <a:off x="6002376" y="5162462"/>
            <a:ext cx="65689" cy="6455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14" name="Freihandform 438">
            <a:extLst>
              <a:ext uri="{FF2B5EF4-FFF2-40B4-BE49-F238E27FC236}">
                <a16:creationId xmlns:a16="http://schemas.microsoft.com/office/drawing/2014/main" id="{F2A6EBFC-2534-438E-956B-194874764340}"/>
              </a:ext>
            </a:extLst>
          </p:cNvPr>
          <p:cNvSpPr/>
          <p:nvPr/>
        </p:nvSpPr>
        <p:spPr>
          <a:xfrm>
            <a:off x="6047888" y="2949030"/>
            <a:ext cx="361810" cy="332437"/>
          </a:xfrm>
          <a:custGeom>
            <a:avLst/>
            <a:gdLst>
              <a:gd name="connsiteX0" fmla="*/ 0 w 361810"/>
              <a:gd name="connsiteY0" fmla="*/ 0 h 332437"/>
              <a:gd name="connsiteX1" fmla="*/ 42531 w 361810"/>
              <a:gd name="connsiteY1" fmla="*/ 233917 h 332437"/>
              <a:gd name="connsiteX2" fmla="*/ 138224 w 361810"/>
              <a:gd name="connsiteY2" fmla="*/ 329610 h 332437"/>
              <a:gd name="connsiteX3" fmla="*/ 255182 w 361810"/>
              <a:gd name="connsiteY3" fmla="*/ 297712 h 332437"/>
              <a:gd name="connsiteX4" fmla="*/ 318977 w 361810"/>
              <a:gd name="connsiteY4" fmla="*/ 202019 h 332437"/>
              <a:gd name="connsiteX5" fmla="*/ 361507 w 361810"/>
              <a:gd name="connsiteY5" fmla="*/ 0 h 332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1810" h="332437">
                <a:moveTo>
                  <a:pt x="0" y="0"/>
                </a:moveTo>
                <a:cubicBezTo>
                  <a:pt x="9747" y="89491"/>
                  <a:pt x="19494" y="178982"/>
                  <a:pt x="42531" y="233917"/>
                </a:cubicBezTo>
                <a:cubicBezTo>
                  <a:pt x="65568" y="288852"/>
                  <a:pt x="102782" y="318978"/>
                  <a:pt x="138224" y="329610"/>
                </a:cubicBezTo>
                <a:cubicBezTo>
                  <a:pt x="173666" y="340242"/>
                  <a:pt x="225057" y="318977"/>
                  <a:pt x="255182" y="297712"/>
                </a:cubicBezTo>
                <a:cubicBezTo>
                  <a:pt x="285308" y="276447"/>
                  <a:pt x="301256" y="251638"/>
                  <a:pt x="318977" y="202019"/>
                </a:cubicBezTo>
                <a:cubicBezTo>
                  <a:pt x="336698" y="152400"/>
                  <a:pt x="365051" y="54935"/>
                  <a:pt x="361507" y="0"/>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115" name="Freihandform 439">
            <a:extLst>
              <a:ext uri="{FF2B5EF4-FFF2-40B4-BE49-F238E27FC236}">
                <a16:creationId xmlns:a16="http://schemas.microsoft.com/office/drawing/2014/main" id="{EA3E383C-2C6B-4F6A-8C39-0E743DB99FD5}"/>
              </a:ext>
            </a:extLst>
          </p:cNvPr>
          <p:cNvSpPr/>
          <p:nvPr/>
        </p:nvSpPr>
        <p:spPr>
          <a:xfrm flipV="1">
            <a:off x="6052739" y="3497149"/>
            <a:ext cx="362039" cy="290583"/>
          </a:xfrm>
          <a:custGeom>
            <a:avLst/>
            <a:gdLst>
              <a:gd name="connsiteX0" fmla="*/ 0 w 361810"/>
              <a:gd name="connsiteY0" fmla="*/ 0 h 332437"/>
              <a:gd name="connsiteX1" fmla="*/ 42531 w 361810"/>
              <a:gd name="connsiteY1" fmla="*/ 233917 h 332437"/>
              <a:gd name="connsiteX2" fmla="*/ 138224 w 361810"/>
              <a:gd name="connsiteY2" fmla="*/ 329610 h 332437"/>
              <a:gd name="connsiteX3" fmla="*/ 255182 w 361810"/>
              <a:gd name="connsiteY3" fmla="*/ 297712 h 332437"/>
              <a:gd name="connsiteX4" fmla="*/ 318977 w 361810"/>
              <a:gd name="connsiteY4" fmla="*/ 202019 h 332437"/>
              <a:gd name="connsiteX5" fmla="*/ 361507 w 361810"/>
              <a:gd name="connsiteY5" fmla="*/ 0 h 332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1810" h="332437">
                <a:moveTo>
                  <a:pt x="0" y="0"/>
                </a:moveTo>
                <a:cubicBezTo>
                  <a:pt x="9747" y="89491"/>
                  <a:pt x="19494" y="178982"/>
                  <a:pt x="42531" y="233917"/>
                </a:cubicBezTo>
                <a:cubicBezTo>
                  <a:pt x="65568" y="288852"/>
                  <a:pt x="102782" y="318978"/>
                  <a:pt x="138224" y="329610"/>
                </a:cubicBezTo>
                <a:cubicBezTo>
                  <a:pt x="173666" y="340242"/>
                  <a:pt x="225057" y="318977"/>
                  <a:pt x="255182" y="297712"/>
                </a:cubicBezTo>
                <a:cubicBezTo>
                  <a:pt x="285308" y="276447"/>
                  <a:pt x="301256" y="251638"/>
                  <a:pt x="318977" y="202019"/>
                </a:cubicBezTo>
                <a:cubicBezTo>
                  <a:pt x="336698" y="152400"/>
                  <a:pt x="365051" y="54935"/>
                  <a:pt x="361507" y="0"/>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116" name="Freihandform 440">
            <a:extLst>
              <a:ext uri="{FF2B5EF4-FFF2-40B4-BE49-F238E27FC236}">
                <a16:creationId xmlns:a16="http://schemas.microsoft.com/office/drawing/2014/main" id="{DDE215E1-D2A5-4CB6-92D7-C13E8BDDB605}"/>
              </a:ext>
            </a:extLst>
          </p:cNvPr>
          <p:cNvSpPr/>
          <p:nvPr/>
        </p:nvSpPr>
        <p:spPr>
          <a:xfrm flipV="1">
            <a:off x="6047317" y="4301193"/>
            <a:ext cx="362039" cy="157301"/>
          </a:xfrm>
          <a:custGeom>
            <a:avLst/>
            <a:gdLst>
              <a:gd name="connsiteX0" fmla="*/ 0 w 361810"/>
              <a:gd name="connsiteY0" fmla="*/ 0 h 332437"/>
              <a:gd name="connsiteX1" fmla="*/ 42531 w 361810"/>
              <a:gd name="connsiteY1" fmla="*/ 233917 h 332437"/>
              <a:gd name="connsiteX2" fmla="*/ 138224 w 361810"/>
              <a:gd name="connsiteY2" fmla="*/ 329610 h 332437"/>
              <a:gd name="connsiteX3" fmla="*/ 255182 w 361810"/>
              <a:gd name="connsiteY3" fmla="*/ 297712 h 332437"/>
              <a:gd name="connsiteX4" fmla="*/ 318977 w 361810"/>
              <a:gd name="connsiteY4" fmla="*/ 202019 h 332437"/>
              <a:gd name="connsiteX5" fmla="*/ 361507 w 361810"/>
              <a:gd name="connsiteY5" fmla="*/ 0 h 332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1810" h="332437">
                <a:moveTo>
                  <a:pt x="0" y="0"/>
                </a:moveTo>
                <a:cubicBezTo>
                  <a:pt x="9747" y="89491"/>
                  <a:pt x="19494" y="178982"/>
                  <a:pt x="42531" y="233917"/>
                </a:cubicBezTo>
                <a:cubicBezTo>
                  <a:pt x="65568" y="288852"/>
                  <a:pt x="102782" y="318978"/>
                  <a:pt x="138224" y="329610"/>
                </a:cubicBezTo>
                <a:cubicBezTo>
                  <a:pt x="173666" y="340242"/>
                  <a:pt x="225057" y="318977"/>
                  <a:pt x="255182" y="297712"/>
                </a:cubicBezTo>
                <a:cubicBezTo>
                  <a:pt x="285308" y="276447"/>
                  <a:pt x="301256" y="251638"/>
                  <a:pt x="318977" y="202019"/>
                </a:cubicBezTo>
                <a:cubicBezTo>
                  <a:pt x="336698" y="152400"/>
                  <a:pt x="365051" y="54935"/>
                  <a:pt x="361507" y="0"/>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117" name="Freihandform 441">
            <a:extLst>
              <a:ext uri="{FF2B5EF4-FFF2-40B4-BE49-F238E27FC236}">
                <a16:creationId xmlns:a16="http://schemas.microsoft.com/office/drawing/2014/main" id="{DFB80ACB-D430-43D5-8CFE-5C7B1881C210}"/>
              </a:ext>
            </a:extLst>
          </p:cNvPr>
          <p:cNvSpPr/>
          <p:nvPr/>
        </p:nvSpPr>
        <p:spPr>
          <a:xfrm flipV="1">
            <a:off x="6050164" y="5141611"/>
            <a:ext cx="362039" cy="78150"/>
          </a:xfrm>
          <a:custGeom>
            <a:avLst/>
            <a:gdLst>
              <a:gd name="connsiteX0" fmla="*/ 0 w 361810"/>
              <a:gd name="connsiteY0" fmla="*/ 0 h 332437"/>
              <a:gd name="connsiteX1" fmla="*/ 42531 w 361810"/>
              <a:gd name="connsiteY1" fmla="*/ 233917 h 332437"/>
              <a:gd name="connsiteX2" fmla="*/ 138224 w 361810"/>
              <a:gd name="connsiteY2" fmla="*/ 329610 h 332437"/>
              <a:gd name="connsiteX3" fmla="*/ 255182 w 361810"/>
              <a:gd name="connsiteY3" fmla="*/ 297712 h 332437"/>
              <a:gd name="connsiteX4" fmla="*/ 318977 w 361810"/>
              <a:gd name="connsiteY4" fmla="*/ 202019 h 332437"/>
              <a:gd name="connsiteX5" fmla="*/ 361507 w 361810"/>
              <a:gd name="connsiteY5" fmla="*/ 0 h 332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1810" h="332437">
                <a:moveTo>
                  <a:pt x="0" y="0"/>
                </a:moveTo>
                <a:cubicBezTo>
                  <a:pt x="9747" y="89491"/>
                  <a:pt x="19494" y="178982"/>
                  <a:pt x="42531" y="233917"/>
                </a:cubicBezTo>
                <a:cubicBezTo>
                  <a:pt x="65568" y="288852"/>
                  <a:pt x="102782" y="318978"/>
                  <a:pt x="138224" y="329610"/>
                </a:cubicBezTo>
                <a:cubicBezTo>
                  <a:pt x="173666" y="340242"/>
                  <a:pt x="225057" y="318977"/>
                  <a:pt x="255182" y="297712"/>
                </a:cubicBezTo>
                <a:cubicBezTo>
                  <a:pt x="285308" y="276447"/>
                  <a:pt x="301256" y="251638"/>
                  <a:pt x="318977" y="202019"/>
                </a:cubicBezTo>
                <a:cubicBezTo>
                  <a:pt x="336698" y="152400"/>
                  <a:pt x="365051" y="54935"/>
                  <a:pt x="361507" y="0"/>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cxnSp>
        <p:nvCxnSpPr>
          <p:cNvPr id="118" name="Gerader Verbinder 508">
            <a:extLst>
              <a:ext uri="{FF2B5EF4-FFF2-40B4-BE49-F238E27FC236}">
                <a16:creationId xmlns:a16="http://schemas.microsoft.com/office/drawing/2014/main" id="{0146D265-B5F0-45F9-953D-65058F03B39B}"/>
              </a:ext>
            </a:extLst>
          </p:cNvPr>
          <p:cNvCxnSpPr/>
          <p:nvPr/>
        </p:nvCxnSpPr>
        <p:spPr>
          <a:xfrm>
            <a:off x="7656977" y="2675786"/>
            <a:ext cx="1541" cy="30924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9" name="Gerader Verbinder 510">
            <a:extLst>
              <a:ext uri="{FF2B5EF4-FFF2-40B4-BE49-F238E27FC236}">
                <a16:creationId xmlns:a16="http://schemas.microsoft.com/office/drawing/2014/main" id="{C35B0B4D-4690-43E8-839E-AD18340B1AAE}"/>
              </a:ext>
            </a:extLst>
          </p:cNvPr>
          <p:cNvCxnSpPr/>
          <p:nvPr/>
        </p:nvCxnSpPr>
        <p:spPr>
          <a:xfrm flipH="1" flipV="1">
            <a:off x="7656977" y="5670458"/>
            <a:ext cx="216784" cy="182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0" name="Gerader Verbinder 511">
            <a:extLst>
              <a:ext uri="{FF2B5EF4-FFF2-40B4-BE49-F238E27FC236}">
                <a16:creationId xmlns:a16="http://schemas.microsoft.com/office/drawing/2014/main" id="{8ADF1D9A-DDA3-4EC8-87FD-8C1C508B6462}"/>
              </a:ext>
            </a:extLst>
          </p:cNvPr>
          <p:cNvCxnSpPr/>
          <p:nvPr/>
        </p:nvCxnSpPr>
        <p:spPr>
          <a:xfrm flipH="1">
            <a:off x="7441652" y="5670458"/>
            <a:ext cx="215325" cy="0"/>
          </a:xfrm>
          <a:prstGeom prst="line">
            <a:avLst/>
          </a:prstGeom>
          <a:ln>
            <a:solidFill>
              <a:schemeClr val="tx1"/>
            </a:solidFill>
            <a:headEnd type="triangle"/>
          </a:ln>
        </p:spPr>
        <p:style>
          <a:lnRef idx="1">
            <a:schemeClr val="accent1"/>
          </a:lnRef>
          <a:fillRef idx="0">
            <a:schemeClr val="accent1"/>
          </a:fillRef>
          <a:effectRef idx="0">
            <a:schemeClr val="accent1"/>
          </a:effectRef>
          <a:fontRef idx="minor">
            <a:schemeClr val="tx1"/>
          </a:fontRef>
        </p:style>
      </p:cxnSp>
      <p:cxnSp>
        <p:nvCxnSpPr>
          <p:cNvPr id="121" name="Gerader Verbinder 513">
            <a:extLst>
              <a:ext uri="{FF2B5EF4-FFF2-40B4-BE49-F238E27FC236}">
                <a16:creationId xmlns:a16="http://schemas.microsoft.com/office/drawing/2014/main" id="{B85487C6-DFF8-4C0B-AC8F-09815301EFE7}"/>
              </a:ext>
            </a:extLst>
          </p:cNvPr>
          <p:cNvCxnSpPr/>
          <p:nvPr/>
        </p:nvCxnSpPr>
        <p:spPr>
          <a:xfrm>
            <a:off x="7810431" y="5671940"/>
            <a:ext cx="372904" cy="0"/>
          </a:xfrm>
          <a:prstGeom prst="line">
            <a:avLst/>
          </a:prstGeom>
          <a:ln>
            <a:solidFill>
              <a:schemeClr val="tx1"/>
            </a:solidFill>
            <a:headEnd type="triangle"/>
          </a:ln>
        </p:spPr>
        <p:style>
          <a:lnRef idx="1">
            <a:schemeClr val="accent1"/>
          </a:lnRef>
          <a:fillRef idx="0">
            <a:schemeClr val="accent1"/>
          </a:fillRef>
          <a:effectRef idx="0">
            <a:schemeClr val="accent1"/>
          </a:effectRef>
          <a:fontRef idx="minor">
            <a:schemeClr val="tx1"/>
          </a:fontRef>
        </p:style>
      </p:cxnSp>
      <p:sp>
        <p:nvSpPr>
          <p:cNvPr id="122" name="Freihandform 514">
            <a:extLst>
              <a:ext uri="{FF2B5EF4-FFF2-40B4-BE49-F238E27FC236}">
                <a16:creationId xmlns:a16="http://schemas.microsoft.com/office/drawing/2014/main" id="{FA30C827-C6A9-44C7-9850-D3B36DF8445F}"/>
              </a:ext>
            </a:extLst>
          </p:cNvPr>
          <p:cNvSpPr/>
          <p:nvPr/>
        </p:nvSpPr>
        <p:spPr>
          <a:xfrm>
            <a:off x="5410582" y="3004524"/>
            <a:ext cx="423157" cy="159509"/>
          </a:xfrm>
          <a:custGeom>
            <a:avLst/>
            <a:gdLst>
              <a:gd name="connsiteX0" fmla="*/ 339634 w 339634"/>
              <a:gd name="connsiteY0" fmla="*/ 0 h 52542"/>
              <a:gd name="connsiteX1" fmla="*/ 296091 w 339634"/>
              <a:gd name="connsiteY1" fmla="*/ 8708 h 52542"/>
              <a:gd name="connsiteX2" fmla="*/ 269965 w 339634"/>
              <a:gd name="connsiteY2" fmla="*/ 26125 h 52542"/>
              <a:gd name="connsiteX3" fmla="*/ 243840 w 339634"/>
              <a:gd name="connsiteY3" fmla="*/ 43543 h 52542"/>
              <a:gd name="connsiteX4" fmla="*/ 200297 w 339634"/>
              <a:gd name="connsiteY4" fmla="*/ 0 h 52542"/>
              <a:gd name="connsiteX5" fmla="*/ 174171 w 339634"/>
              <a:gd name="connsiteY5" fmla="*/ 8708 h 52542"/>
              <a:gd name="connsiteX6" fmla="*/ 148045 w 339634"/>
              <a:gd name="connsiteY6" fmla="*/ 26125 h 52542"/>
              <a:gd name="connsiteX7" fmla="*/ 121920 w 339634"/>
              <a:gd name="connsiteY7" fmla="*/ 17417 h 52542"/>
              <a:gd name="connsiteX8" fmla="*/ 43543 w 339634"/>
              <a:gd name="connsiteY8" fmla="*/ 43543 h 52542"/>
              <a:gd name="connsiteX9" fmla="*/ 34834 w 339634"/>
              <a:gd name="connsiteY9" fmla="*/ 8708 h 52542"/>
              <a:gd name="connsiteX10" fmla="*/ 0 w 339634"/>
              <a:gd name="connsiteY10" fmla="*/ 26125 h 52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39634" h="52542">
                <a:moveTo>
                  <a:pt x="339634" y="0"/>
                </a:moveTo>
                <a:cubicBezTo>
                  <a:pt x="325120" y="2903"/>
                  <a:pt x="307462" y="-768"/>
                  <a:pt x="296091" y="8708"/>
                </a:cubicBezTo>
                <a:cubicBezTo>
                  <a:pt x="266909" y="33026"/>
                  <a:pt x="308526" y="64686"/>
                  <a:pt x="269965" y="26125"/>
                </a:cubicBezTo>
                <a:cubicBezTo>
                  <a:pt x="261257" y="31931"/>
                  <a:pt x="254306" y="43543"/>
                  <a:pt x="243840" y="43543"/>
                </a:cubicBezTo>
                <a:cubicBezTo>
                  <a:pt x="207969" y="43543"/>
                  <a:pt x="208038" y="23223"/>
                  <a:pt x="200297" y="0"/>
                </a:cubicBezTo>
                <a:cubicBezTo>
                  <a:pt x="191588" y="2903"/>
                  <a:pt x="182382" y="4603"/>
                  <a:pt x="174171" y="8708"/>
                </a:cubicBezTo>
                <a:cubicBezTo>
                  <a:pt x="164809" y="13389"/>
                  <a:pt x="158369" y="24404"/>
                  <a:pt x="148045" y="26125"/>
                </a:cubicBezTo>
                <a:cubicBezTo>
                  <a:pt x="138991" y="27634"/>
                  <a:pt x="130628" y="20320"/>
                  <a:pt x="121920" y="17417"/>
                </a:cubicBezTo>
                <a:cubicBezTo>
                  <a:pt x="62030" y="57343"/>
                  <a:pt x="89527" y="58870"/>
                  <a:pt x="43543" y="43543"/>
                </a:cubicBezTo>
                <a:cubicBezTo>
                  <a:pt x="40640" y="31931"/>
                  <a:pt x="44409" y="15889"/>
                  <a:pt x="34834" y="8708"/>
                </a:cubicBezTo>
                <a:cubicBezTo>
                  <a:pt x="23398" y="131"/>
                  <a:pt x="6889" y="19236"/>
                  <a:pt x="0" y="26125"/>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23" name="Freihandform 515">
            <a:extLst>
              <a:ext uri="{FF2B5EF4-FFF2-40B4-BE49-F238E27FC236}">
                <a16:creationId xmlns:a16="http://schemas.microsoft.com/office/drawing/2014/main" id="{5A64EF0A-6817-4C81-9949-69A4169BBD47}"/>
              </a:ext>
            </a:extLst>
          </p:cNvPr>
          <p:cNvSpPr/>
          <p:nvPr/>
        </p:nvSpPr>
        <p:spPr>
          <a:xfrm>
            <a:off x="5431675" y="3685443"/>
            <a:ext cx="339634" cy="52542"/>
          </a:xfrm>
          <a:custGeom>
            <a:avLst/>
            <a:gdLst>
              <a:gd name="connsiteX0" fmla="*/ 339634 w 339634"/>
              <a:gd name="connsiteY0" fmla="*/ 0 h 52542"/>
              <a:gd name="connsiteX1" fmla="*/ 296091 w 339634"/>
              <a:gd name="connsiteY1" fmla="*/ 8708 h 52542"/>
              <a:gd name="connsiteX2" fmla="*/ 269965 w 339634"/>
              <a:gd name="connsiteY2" fmla="*/ 26125 h 52542"/>
              <a:gd name="connsiteX3" fmla="*/ 243840 w 339634"/>
              <a:gd name="connsiteY3" fmla="*/ 43543 h 52542"/>
              <a:gd name="connsiteX4" fmla="*/ 200297 w 339634"/>
              <a:gd name="connsiteY4" fmla="*/ 0 h 52542"/>
              <a:gd name="connsiteX5" fmla="*/ 174171 w 339634"/>
              <a:gd name="connsiteY5" fmla="*/ 8708 h 52542"/>
              <a:gd name="connsiteX6" fmla="*/ 148045 w 339634"/>
              <a:gd name="connsiteY6" fmla="*/ 26125 h 52542"/>
              <a:gd name="connsiteX7" fmla="*/ 121920 w 339634"/>
              <a:gd name="connsiteY7" fmla="*/ 17417 h 52542"/>
              <a:gd name="connsiteX8" fmla="*/ 43543 w 339634"/>
              <a:gd name="connsiteY8" fmla="*/ 43543 h 52542"/>
              <a:gd name="connsiteX9" fmla="*/ 34834 w 339634"/>
              <a:gd name="connsiteY9" fmla="*/ 8708 h 52542"/>
              <a:gd name="connsiteX10" fmla="*/ 0 w 339634"/>
              <a:gd name="connsiteY10" fmla="*/ 26125 h 52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39634" h="52542">
                <a:moveTo>
                  <a:pt x="339634" y="0"/>
                </a:moveTo>
                <a:cubicBezTo>
                  <a:pt x="325120" y="2903"/>
                  <a:pt x="307462" y="-768"/>
                  <a:pt x="296091" y="8708"/>
                </a:cubicBezTo>
                <a:cubicBezTo>
                  <a:pt x="266909" y="33026"/>
                  <a:pt x="308526" y="64686"/>
                  <a:pt x="269965" y="26125"/>
                </a:cubicBezTo>
                <a:cubicBezTo>
                  <a:pt x="261257" y="31931"/>
                  <a:pt x="254306" y="43543"/>
                  <a:pt x="243840" y="43543"/>
                </a:cubicBezTo>
                <a:cubicBezTo>
                  <a:pt x="207969" y="43543"/>
                  <a:pt x="208038" y="23223"/>
                  <a:pt x="200297" y="0"/>
                </a:cubicBezTo>
                <a:cubicBezTo>
                  <a:pt x="191588" y="2903"/>
                  <a:pt x="182382" y="4603"/>
                  <a:pt x="174171" y="8708"/>
                </a:cubicBezTo>
                <a:cubicBezTo>
                  <a:pt x="164809" y="13389"/>
                  <a:pt x="158369" y="24404"/>
                  <a:pt x="148045" y="26125"/>
                </a:cubicBezTo>
                <a:cubicBezTo>
                  <a:pt x="138991" y="27634"/>
                  <a:pt x="130628" y="20320"/>
                  <a:pt x="121920" y="17417"/>
                </a:cubicBezTo>
                <a:cubicBezTo>
                  <a:pt x="62030" y="57343"/>
                  <a:pt x="89527" y="58870"/>
                  <a:pt x="43543" y="43543"/>
                </a:cubicBezTo>
                <a:cubicBezTo>
                  <a:pt x="40640" y="31931"/>
                  <a:pt x="44409" y="15889"/>
                  <a:pt x="34834" y="8708"/>
                </a:cubicBezTo>
                <a:cubicBezTo>
                  <a:pt x="23398" y="131"/>
                  <a:pt x="6889" y="19236"/>
                  <a:pt x="0" y="26125"/>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24" name="Freihandform 516">
            <a:extLst>
              <a:ext uri="{FF2B5EF4-FFF2-40B4-BE49-F238E27FC236}">
                <a16:creationId xmlns:a16="http://schemas.microsoft.com/office/drawing/2014/main" id="{7AEC389C-04CD-4EC1-8295-3AB59EBC423F}"/>
              </a:ext>
            </a:extLst>
          </p:cNvPr>
          <p:cNvSpPr/>
          <p:nvPr/>
        </p:nvSpPr>
        <p:spPr>
          <a:xfrm flipV="1">
            <a:off x="5459186" y="4329475"/>
            <a:ext cx="342629" cy="142343"/>
          </a:xfrm>
          <a:custGeom>
            <a:avLst/>
            <a:gdLst>
              <a:gd name="connsiteX0" fmla="*/ 339634 w 339634"/>
              <a:gd name="connsiteY0" fmla="*/ 0 h 52542"/>
              <a:gd name="connsiteX1" fmla="*/ 296091 w 339634"/>
              <a:gd name="connsiteY1" fmla="*/ 8708 h 52542"/>
              <a:gd name="connsiteX2" fmla="*/ 269965 w 339634"/>
              <a:gd name="connsiteY2" fmla="*/ 26125 h 52542"/>
              <a:gd name="connsiteX3" fmla="*/ 243840 w 339634"/>
              <a:gd name="connsiteY3" fmla="*/ 43543 h 52542"/>
              <a:gd name="connsiteX4" fmla="*/ 200297 w 339634"/>
              <a:gd name="connsiteY4" fmla="*/ 0 h 52542"/>
              <a:gd name="connsiteX5" fmla="*/ 174171 w 339634"/>
              <a:gd name="connsiteY5" fmla="*/ 8708 h 52542"/>
              <a:gd name="connsiteX6" fmla="*/ 148045 w 339634"/>
              <a:gd name="connsiteY6" fmla="*/ 26125 h 52542"/>
              <a:gd name="connsiteX7" fmla="*/ 121920 w 339634"/>
              <a:gd name="connsiteY7" fmla="*/ 17417 h 52542"/>
              <a:gd name="connsiteX8" fmla="*/ 43543 w 339634"/>
              <a:gd name="connsiteY8" fmla="*/ 43543 h 52542"/>
              <a:gd name="connsiteX9" fmla="*/ 34834 w 339634"/>
              <a:gd name="connsiteY9" fmla="*/ 8708 h 52542"/>
              <a:gd name="connsiteX10" fmla="*/ 0 w 339634"/>
              <a:gd name="connsiteY10" fmla="*/ 26125 h 52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39634" h="52542">
                <a:moveTo>
                  <a:pt x="339634" y="0"/>
                </a:moveTo>
                <a:cubicBezTo>
                  <a:pt x="325120" y="2903"/>
                  <a:pt x="307462" y="-768"/>
                  <a:pt x="296091" y="8708"/>
                </a:cubicBezTo>
                <a:cubicBezTo>
                  <a:pt x="266909" y="33026"/>
                  <a:pt x="308526" y="64686"/>
                  <a:pt x="269965" y="26125"/>
                </a:cubicBezTo>
                <a:cubicBezTo>
                  <a:pt x="261257" y="31931"/>
                  <a:pt x="254306" y="43543"/>
                  <a:pt x="243840" y="43543"/>
                </a:cubicBezTo>
                <a:cubicBezTo>
                  <a:pt x="207969" y="43543"/>
                  <a:pt x="208038" y="23223"/>
                  <a:pt x="200297" y="0"/>
                </a:cubicBezTo>
                <a:cubicBezTo>
                  <a:pt x="191588" y="2903"/>
                  <a:pt x="182382" y="4603"/>
                  <a:pt x="174171" y="8708"/>
                </a:cubicBezTo>
                <a:cubicBezTo>
                  <a:pt x="164809" y="13389"/>
                  <a:pt x="158369" y="24404"/>
                  <a:pt x="148045" y="26125"/>
                </a:cubicBezTo>
                <a:cubicBezTo>
                  <a:pt x="138991" y="27634"/>
                  <a:pt x="130628" y="20320"/>
                  <a:pt x="121920" y="17417"/>
                </a:cubicBezTo>
                <a:cubicBezTo>
                  <a:pt x="62030" y="57343"/>
                  <a:pt x="89527" y="58870"/>
                  <a:pt x="43543" y="43543"/>
                </a:cubicBezTo>
                <a:cubicBezTo>
                  <a:pt x="40640" y="31931"/>
                  <a:pt x="44409" y="15889"/>
                  <a:pt x="34834" y="8708"/>
                </a:cubicBezTo>
                <a:cubicBezTo>
                  <a:pt x="23398" y="131"/>
                  <a:pt x="6889" y="19236"/>
                  <a:pt x="0" y="26125"/>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25" name="Freihandform 517">
            <a:extLst>
              <a:ext uri="{FF2B5EF4-FFF2-40B4-BE49-F238E27FC236}">
                <a16:creationId xmlns:a16="http://schemas.microsoft.com/office/drawing/2014/main" id="{7BCE860C-B57A-4BA5-81A6-33DE0A5FF4C3}"/>
              </a:ext>
            </a:extLst>
          </p:cNvPr>
          <p:cNvSpPr/>
          <p:nvPr/>
        </p:nvSpPr>
        <p:spPr>
          <a:xfrm flipV="1">
            <a:off x="5482357" y="5162202"/>
            <a:ext cx="344601" cy="99382"/>
          </a:xfrm>
          <a:custGeom>
            <a:avLst/>
            <a:gdLst>
              <a:gd name="connsiteX0" fmla="*/ 339634 w 339634"/>
              <a:gd name="connsiteY0" fmla="*/ 0 h 52542"/>
              <a:gd name="connsiteX1" fmla="*/ 296091 w 339634"/>
              <a:gd name="connsiteY1" fmla="*/ 8708 h 52542"/>
              <a:gd name="connsiteX2" fmla="*/ 269965 w 339634"/>
              <a:gd name="connsiteY2" fmla="*/ 26125 h 52542"/>
              <a:gd name="connsiteX3" fmla="*/ 243840 w 339634"/>
              <a:gd name="connsiteY3" fmla="*/ 43543 h 52542"/>
              <a:gd name="connsiteX4" fmla="*/ 200297 w 339634"/>
              <a:gd name="connsiteY4" fmla="*/ 0 h 52542"/>
              <a:gd name="connsiteX5" fmla="*/ 174171 w 339634"/>
              <a:gd name="connsiteY5" fmla="*/ 8708 h 52542"/>
              <a:gd name="connsiteX6" fmla="*/ 148045 w 339634"/>
              <a:gd name="connsiteY6" fmla="*/ 26125 h 52542"/>
              <a:gd name="connsiteX7" fmla="*/ 121920 w 339634"/>
              <a:gd name="connsiteY7" fmla="*/ 17417 h 52542"/>
              <a:gd name="connsiteX8" fmla="*/ 43543 w 339634"/>
              <a:gd name="connsiteY8" fmla="*/ 43543 h 52542"/>
              <a:gd name="connsiteX9" fmla="*/ 34834 w 339634"/>
              <a:gd name="connsiteY9" fmla="*/ 8708 h 52542"/>
              <a:gd name="connsiteX10" fmla="*/ 0 w 339634"/>
              <a:gd name="connsiteY10" fmla="*/ 26125 h 52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39634" h="52542">
                <a:moveTo>
                  <a:pt x="339634" y="0"/>
                </a:moveTo>
                <a:cubicBezTo>
                  <a:pt x="325120" y="2903"/>
                  <a:pt x="307462" y="-768"/>
                  <a:pt x="296091" y="8708"/>
                </a:cubicBezTo>
                <a:cubicBezTo>
                  <a:pt x="266909" y="33026"/>
                  <a:pt x="308526" y="64686"/>
                  <a:pt x="269965" y="26125"/>
                </a:cubicBezTo>
                <a:cubicBezTo>
                  <a:pt x="261257" y="31931"/>
                  <a:pt x="254306" y="43543"/>
                  <a:pt x="243840" y="43543"/>
                </a:cubicBezTo>
                <a:cubicBezTo>
                  <a:pt x="207969" y="43543"/>
                  <a:pt x="208038" y="23223"/>
                  <a:pt x="200297" y="0"/>
                </a:cubicBezTo>
                <a:cubicBezTo>
                  <a:pt x="191588" y="2903"/>
                  <a:pt x="182382" y="4603"/>
                  <a:pt x="174171" y="8708"/>
                </a:cubicBezTo>
                <a:cubicBezTo>
                  <a:pt x="164809" y="13389"/>
                  <a:pt x="158369" y="24404"/>
                  <a:pt x="148045" y="26125"/>
                </a:cubicBezTo>
                <a:cubicBezTo>
                  <a:pt x="138991" y="27634"/>
                  <a:pt x="130628" y="20320"/>
                  <a:pt x="121920" y="17417"/>
                </a:cubicBezTo>
                <a:cubicBezTo>
                  <a:pt x="62030" y="57343"/>
                  <a:pt x="89527" y="58870"/>
                  <a:pt x="43543" y="43543"/>
                </a:cubicBezTo>
                <a:cubicBezTo>
                  <a:pt x="40640" y="31931"/>
                  <a:pt x="44409" y="15889"/>
                  <a:pt x="34834" y="8708"/>
                </a:cubicBezTo>
                <a:cubicBezTo>
                  <a:pt x="23398" y="131"/>
                  <a:pt x="6889" y="19236"/>
                  <a:pt x="0" y="26125"/>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cxnSp>
        <p:nvCxnSpPr>
          <p:cNvPr id="126" name="Gerader Verbinder 522">
            <a:extLst>
              <a:ext uri="{FF2B5EF4-FFF2-40B4-BE49-F238E27FC236}">
                <a16:creationId xmlns:a16="http://schemas.microsoft.com/office/drawing/2014/main" id="{0517837C-5CD4-4F97-B2DE-5CF085975BF2}"/>
              </a:ext>
            </a:extLst>
          </p:cNvPr>
          <p:cNvCxnSpPr/>
          <p:nvPr/>
        </p:nvCxnSpPr>
        <p:spPr>
          <a:xfrm flipV="1">
            <a:off x="5218141" y="3068571"/>
            <a:ext cx="4299867" cy="808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7" name="Gerader Verbinder 523">
            <a:extLst>
              <a:ext uri="{FF2B5EF4-FFF2-40B4-BE49-F238E27FC236}">
                <a16:creationId xmlns:a16="http://schemas.microsoft.com/office/drawing/2014/main" id="{A3F06B85-CB5B-420B-A351-4543E8F21506}"/>
              </a:ext>
            </a:extLst>
          </p:cNvPr>
          <p:cNvCxnSpPr/>
          <p:nvPr/>
        </p:nvCxnSpPr>
        <p:spPr>
          <a:xfrm flipV="1">
            <a:off x="5239838" y="3693366"/>
            <a:ext cx="4305010" cy="105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8" name="Gerader Verbinder 524">
            <a:extLst>
              <a:ext uri="{FF2B5EF4-FFF2-40B4-BE49-F238E27FC236}">
                <a16:creationId xmlns:a16="http://schemas.microsoft.com/office/drawing/2014/main" id="{B2CC844F-7E31-4B82-B1F8-D8501BDDF0F6}"/>
              </a:ext>
            </a:extLst>
          </p:cNvPr>
          <p:cNvCxnSpPr/>
          <p:nvPr/>
        </p:nvCxnSpPr>
        <p:spPr>
          <a:xfrm flipV="1">
            <a:off x="5247146" y="4388822"/>
            <a:ext cx="4297702" cy="76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9" name="Gerader Verbinder 526">
            <a:extLst>
              <a:ext uri="{FF2B5EF4-FFF2-40B4-BE49-F238E27FC236}">
                <a16:creationId xmlns:a16="http://schemas.microsoft.com/office/drawing/2014/main" id="{2EE78E3D-5ABD-47FD-885C-ADD504441D4D}"/>
              </a:ext>
            </a:extLst>
          </p:cNvPr>
          <p:cNvCxnSpPr/>
          <p:nvPr/>
        </p:nvCxnSpPr>
        <p:spPr>
          <a:xfrm flipV="1">
            <a:off x="5218160" y="5194144"/>
            <a:ext cx="4308369" cy="320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0" name="Gerader Verbinder 528">
            <a:extLst>
              <a:ext uri="{FF2B5EF4-FFF2-40B4-BE49-F238E27FC236}">
                <a16:creationId xmlns:a16="http://schemas.microsoft.com/office/drawing/2014/main" id="{5EB059AC-0528-49F5-91E0-4362A240E47E}"/>
              </a:ext>
            </a:extLst>
          </p:cNvPr>
          <p:cNvCxnSpPr/>
          <p:nvPr/>
        </p:nvCxnSpPr>
        <p:spPr>
          <a:xfrm>
            <a:off x="6424166" y="2951135"/>
            <a:ext cx="151300" cy="38187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1" name="Gerader Verbinder 529">
            <a:extLst>
              <a:ext uri="{FF2B5EF4-FFF2-40B4-BE49-F238E27FC236}">
                <a16:creationId xmlns:a16="http://schemas.microsoft.com/office/drawing/2014/main" id="{BFC23651-6F65-43E7-AA15-77D3AF0AC861}"/>
              </a:ext>
            </a:extLst>
          </p:cNvPr>
          <p:cNvCxnSpPr/>
          <p:nvPr/>
        </p:nvCxnSpPr>
        <p:spPr>
          <a:xfrm flipV="1">
            <a:off x="6574251" y="2953554"/>
            <a:ext cx="86931" cy="37310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2" name="Gerader Verbinder 530">
            <a:extLst>
              <a:ext uri="{FF2B5EF4-FFF2-40B4-BE49-F238E27FC236}">
                <a16:creationId xmlns:a16="http://schemas.microsoft.com/office/drawing/2014/main" id="{86A347DB-B022-4A23-9F3D-8509C0DAF458}"/>
              </a:ext>
            </a:extLst>
          </p:cNvPr>
          <p:cNvCxnSpPr/>
          <p:nvPr/>
        </p:nvCxnSpPr>
        <p:spPr>
          <a:xfrm flipV="1">
            <a:off x="6411809" y="3476213"/>
            <a:ext cx="172992" cy="31964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3" name="Gerader Verbinder 531">
            <a:extLst>
              <a:ext uri="{FF2B5EF4-FFF2-40B4-BE49-F238E27FC236}">
                <a16:creationId xmlns:a16="http://schemas.microsoft.com/office/drawing/2014/main" id="{47789493-78D4-431B-972D-CDDB6783A354}"/>
              </a:ext>
            </a:extLst>
          </p:cNvPr>
          <p:cNvCxnSpPr/>
          <p:nvPr/>
        </p:nvCxnSpPr>
        <p:spPr>
          <a:xfrm>
            <a:off x="6577250" y="3465801"/>
            <a:ext cx="73971" cy="31049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4" name="Gerader Verbinder 532">
            <a:extLst>
              <a:ext uri="{FF2B5EF4-FFF2-40B4-BE49-F238E27FC236}">
                <a16:creationId xmlns:a16="http://schemas.microsoft.com/office/drawing/2014/main" id="{453B1EA3-FE03-4740-B8CC-60CB7B860B06}"/>
              </a:ext>
            </a:extLst>
          </p:cNvPr>
          <p:cNvCxnSpPr/>
          <p:nvPr/>
        </p:nvCxnSpPr>
        <p:spPr>
          <a:xfrm flipV="1">
            <a:off x="6413751" y="4260519"/>
            <a:ext cx="160485" cy="20029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5" name="Gerader Verbinder 533">
            <a:extLst>
              <a:ext uri="{FF2B5EF4-FFF2-40B4-BE49-F238E27FC236}">
                <a16:creationId xmlns:a16="http://schemas.microsoft.com/office/drawing/2014/main" id="{F244254C-DB81-4AC7-BF77-A20D5556A685}"/>
              </a:ext>
            </a:extLst>
          </p:cNvPr>
          <p:cNvCxnSpPr/>
          <p:nvPr/>
        </p:nvCxnSpPr>
        <p:spPr>
          <a:xfrm>
            <a:off x="6574236" y="4271090"/>
            <a:ext cx="83905" cy="18972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6" name="Gerader Verbinder 534">
            <a:extLst>
              <a:ext uri="{FF2B5EF4-FFF2-40B4-BE49-F238E27FC236}">
                <a16:creationId xmlns:a16="http://schemas.microsoft.com/office/drawing/2014/main" id="{8D3DAA19-FB66-4AF3-96FF-0E9912CB4441}"/>
              </a:ext>
            </a:extLst>
          </p:cNvPr>
          <p:cNvCxnSpPr/>
          <p:nvPr/>
        </p:nvCxnSpPr>
        <p:spPr>
          <a:xfrm flipV="1">
            <a:off x="6426932" y="5149658"/>
            <a:ext cx="185193" cy="7363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7" name="Gerader Verbinder 535">
            <a:extLst>
              <a:ext uri="{FF2B5EF4-FFF2-40B4-BE49-F238E27FC236}">
                <a16:creationId xmlns:a16="http://schemas.microsoft.com/office/drawing/2014/main" id="{6DCFB517-AA53-459F-B28C-23CF774FDC20}"/>
              </a:ext>
            </a:extLst>
          </p:cNvPr>
          <p:cNvCxnSpPr/>
          <p:nvPr/>
        </p:nvCxnSpPr>
        <p:spPr>
          <a:xfrm>
            <a:off x="6607778" y="5157865"/>
            <a:ext cx="65689" cy="6455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38" name="Freihandform 537">
            <a:extLst>
              <a:ext uri="{FF2B5EF4-FFF2-40B4-BE49-F238E27FC236}">
                <a16:creationId xmlns:a16="http://schemas.microsoft.com/office/drawing/2014/main" id="{4105D846-8F3D-4CE0-B827-72D7D29ECA56}"/>
              </a:ext>
            </a:extLst>
          </p:cNvPr>
          <p:cNvSpPr/>
          <p:nvPr/>
        </p:nvSpPr>
        <p:spPr>
          <a:xfrm>
            <a:off x="6653290" y="2944433"/>
            <a:ext cx="361810" cy="332437"/>
          </a:xfrm>
          <a:custGeom>
            <a:avLst/>
            <a:gdLst>
              <a:gd name="connsiteX0" fmla="*/ 0 w 361810"/>
              <a:gd name="connsiteY0" fmla="*/ 0 h 332437"/>
              <a:gd name="connsiteX1" fmla="*/ 42531 w 361810"/>
              <a:gd name="connsiteY1" fmla="*/ 233917 h 332437"/>
              <a:gd name="connsiteX2" fmla="*/ 138224 w 361810"/>
              <a:gd name="connsiteY2" fmla="*/ 329610 h 332437"/>
              <a:gd name="connsiteX3" fmla="*/ 255182 w 361810"/>
              <a:gd name="connsiteY3" fmla="*/ 297712 h 332437"/>
              <a:gd name="connsiteX4" fmla="*/ 318977 w 361810"/>
              <a:gd name="connsiteY4" fmla="*/ 202019 h 332437"/>
              <a:gd name="connsiteX5" fmla="*/ 361507 w 361810"/>
              <a:gd name="connsiteY5" fmla="*/ 0 h 332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1810" h="332437">
                <a:moveTo>
                  <a:pt x="0" y="0"/>
                </a:moveTo>
                <a:cubicBezTo>
                  <a:pt x="9747" y="89491"/>
                  <a:pt x="19494" y="178982"/>
                  <a:pt x="42531" y="233917"/>
                </a:cubicBezTo>
                <a:cubicBezTo>
                  <a:pt x="65568" y="288852"/>
                  <a:pt x="102782" y="318978"/>
                  <a:pt x="138224" y="329610"/>
                </a:cubicBezTo>
                <a:cubicBezTo>
                  <a:pt x="173666" y="340242"/>
                  <a:pt x="225057" y="318977"/>
                  <a:pt x="255182" y="297712"/>
                </a:cubicBezTo>
                <a:cubicBezTo>
                  <a:pt x="285308" y="276447"/>
                  <a:pt x="301256" y="251638"/>
                  <a:pt x="318977" y="202019"/>
                </a:cubicBezTo>
                <a:cubicBezTo>
                  <a:pt x="336698" y="152400"/>
                  <a:pt x="365051" y="54935"/>
                  <a:pt x="361507" y="0"/>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139" name="Freihandform 538">
            <a:extLst>
              <a:ext uri="{FF2B5EF4-FFF2-40B4-BE49-F238E27FC236}">
                <a16:creationId xmlns:a16="http://schemas.microsoft.com/office/drawing/2014/main" id="{C8747AEF-8CAA-461D-9F30-9E38A2699B7C}"/>
              </a:ext>
            </a:extLst>
          </p:cNvPr>
          <p:cNvSpPr/>
          <p:nvPr/>
        </p:nvSpPr>
        <p:spPr>
          <a:xfrm flipV="1">
            <a:off x="6658141" y="3492552"/>
            <a:ext cx="362039" cy="290583"/>
          </a:xfrm>
          <a:custGeom>
            <a:avLst/>
            <a:gdLst>
              <a:gd name="connsiteX0" fmla="*/ 0 w 361810"/>
              <a:gd name="connsiteY0" fmla="*/ 0 h 332437"/>
              <a:gd name="connsiteX1" fmla="*/ 42531 w 361810"/>
              <a:gd name="connsiteY1" fmla="*/ 233917 h 332437"/>
              <a:gd name="connsiteX2" fmla="*/ 138224 w 361810"/>
              <a:gd name="connsiteY2" fmla="*/ 329610 h 332437"/>
              <a:gd name="connsiteX3" fmla="*/ 255182 w 361810"/>
              <a:gd name="connsiteY3" fmla="*/ 297712 h 332437"/>
              <a:gd name="connsiteX4" fmla="*/ 318977 w 361810"/>
              <a:gd name="connsiteY4" fmla="*/ 202019 h 332437"/>
              <a:gd name="connsiteX5" fmla="*/ 361507 w 361810"/>
              <a:gd name="connsiteY5" fmla="*/ 0 h 332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1810" h="332437">
                <a:moveTo>
                  <a:pt x="0" y="0"/>
                </a:moveTo>
                <a:cubicBezTo>
                  <a:pt x="9747" y="89491"/>
                  <a:pt x="19494" y="178982"/>
                  <a:pt x="42531" y="233917"/>
                </a:cubicBezTo>
                <a:cubicBezTo>
                  <a:pt x="65568" y="288852"/>
                  <a:pt x="102782" y="318978"/>
                  <a:pt x="138224" y="329610"/>
                </a:cubicBezTo>
                <a:cubicBezTo>
                  <a:pt x="173666" y="340242"/>
                  <a:pt x="225057" y="318977"/>
                  <a:pt x="255182" y="297712"/>
                </a:cubicBezTo>
                <a:cubicBezTo>
                  <a:pt x="285308" y="276447"/>
                  <a:pt x="301256" y="251638"/>
                  <a:pt x="318977" y="202019"/>
                </a:cubicBezTo>
                <a:cubicBezTo>
                  <a:pt x="336698" y="152400"/>
                  <a:pt x="365051" y="54935"/>
                  <a:pt x="361507" y="0"/>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140" name="Freihandform 539">
            <a:extLst>
              <a:ext uri="{FF2B5EF4-FFF2-40B4-BE49-F238E27FC236}">
                <a16:creationId xmlns:a16="http://schemas.microsoft.com/office/drawing/2014/main" id="{DB6F88A1-0DBB-4472-985F-5A68FDEBE613}"/>
              </a:ext>
            </a:extLst>
          </p:cNvPr>
          <p:cNvSpPr/>
          <p:nvPr/>
        </p:nvSpPr>
        <p:spPr>
          <a:xfrm flipV="1">
            <a:off x="6652719" y="4296596"/>
            <a:ext cx="362039" cy="157301"/>
          </a:xfrm>
          <a:custGeom>
            <a:avLst/>
            <a:gdLst>
              <a:gd name="connsiteX0" fmla="*/ 0 w 361810"/>
              <a:gd name="connsiteY0" fmla="*/ 0 h 332437"/>
              <a:gd name="connsiteX1" fmla="*/ 42531 w 361810"/>
              <a:gd name="connsiteY1" fmla="*/ 233917 h 332437"/>
              <a:gd name="connsiteX2" fmla="*/ 138224 w 361810"/>
              <a:gd name="connsiteY2" fmla="*/ 329610 h 332437"/>
              <a:gd name="connsiteX3" fmla="*/ 255182 w 361810"/>
              <a:gd name="connsiteY3" fmla="*/ 297712 h 332437"/>
              <a:gd name="connsiteX4" fmla="*/ 318977 w 361810"/>
              <a:gd name="connsiteY4" fmla="*/ 202019 h 332437"/>
              <a:gd name="connsiteX5" fmla="*/ 361507 w 361810"/>
              <a:gd name="connsiteY5" fmla="*/ 0 h 332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1810" h="332437">
                <a:moveTo>
                  <a:pt x="0" y="0"/>
                </a:moveTo>
                <a:cubicBezTo>
                  <a:pt x="9747" y="89491"/>
                  <a:pt x="19494" y="178982"/>
                  <a:pt x="42531" y="233917"/>
                </a:cubicBezTo>
                <a:cubicBezTo>
                  <a:pt x="65568" y="288852"/>
                  <a:pt x="102782" y="318978"/>
                  <a:pt x="138224" y="329610"/>
                </a:cubicBezTo>
                <a:cubicBezTo>
                  <a:pt x="173666" y="340242"/>
                  <a:pt x="225057" y="318977"/>
                  <a:pt x="255182" y="297712"/>
                </a:cubicBezTo>
                <a:cubicBezTo>
                  <a:pt x="285308" y="276447"/>
                  <a:pt x="301256" y="251638"/>
                  <a:pt x="318977" y="202019"/>
                </a:cubicBezTo>
                <a:cubicBezTo>
                  <a:pt x="336698" y="152400"/>
                  <a:pt x="365051" y="54935"/>
                  <a:pt x="361507" y="0"/>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141" name="Freihandform 540">
            <a:extLst>
              <a:ext uri="{FF2B5EF4-FFF2-40B4-BE49-F238E27FC236}">
                <a16:creationId xmlns:a16="http://schemas.microsoft.com/office/drawing/2014/main" id="{29BB0C7B-5353-4977-B9DB-E8218B1B074C}"/>
              </a:ext>
            </a:extLst>
          </p:cNvPr>
          <p:cNvSpPr/>
          <p:nvPr/>
        </p:nvSpPr>
        <p:spPr>
          <a:xfrm flipV="1">
            <a:off x="6655566" y="5137014"/>
            <a:ext cx="362039" cy="78150"/>
          </a:xfrm>
          <a:custGeom>
            <a:avLst/>
            <a:gdLst>
              <a:gd name="connsiteX0" fmla="*/ 0 w 361810"/>
              <a:gd name="connsiteY0" fmla="*/ 0 h 332437"/>
              <a:gd name="connsiteX1" fmla="*/ 42531 w 361810"/>
              <a:gd name="connsiteY1" fmla="*/ 233917 h 332437"/>
              <a:gd name="connsiteX2" fmla="*/ 138224 w 361810"/>
              <a:gd name="connsiteY2" fmla="*/ 329610 h 332437"/>
              <a:gd name="connsiteX3" fmla="*/ 255182 w 361810"/>
              <a:gd name="connsiteY3" fmla="*/ 297712 h 332437"/>
              <a:gd name="connsiteX4" fmla="*/ 318977 w 361810"/>
              <a:gd name="connsiteY4" fmla="*/ 202019 h 332437"/>
              <a:gd name="connsiteX5" fmla="*/ 361507 w 361810"/>
              <a:gd name="connsiteY5" fmla="*/ 0 h 332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1810" h="332437">
                <a:moveTo>
                  <a:pt x="0" y="0"/>
                </a:moveTo>
                <a:cubicBezTo>
                  <a:pt x="9747" y="89491"/>
                  <a:pt x="19494" y="178982"/>
                  <a:pt x="42531" y="233917"/>
                </a:cubicBezTo>
                <a:cubicBezTo>
                  <a:pt x="65568" y="288852"/>
                  <a:pt x="102782" y="318978"/>
                  <a:pt x="138224" y="329610"/>
                </a:cubicBezTo>
                <a:cubicBezTo>
                  <a:pt x="173666" y="340242"/>
                  <a:pt x="225057" y="318977"/>
                  <a:pt x="255182" y="297712"/>
                </a:cubicBezTo>
                <a:cubicBezTo>
                  <a:pt x="285308" y="276447"/>
                  <a:pt x="301256" y="251638"/>
                  <a:pt x="318977" y="202019"/>
                </a:cubicBezTo>
                <a:cubicBezTo>
                  <a:pt x="336698" y="152400"/>
                  <a:pt x="365051" y="54935"/>
                  <a:pt x="361507" y="0"/>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cxnSp>
        <p:nvCxnSpPr>
          <p:cNvPr id="142" name="Gerader Verbinder 541">
            <a:extLst>
              <a:ext uri="{FF2B5EF4-FFF2-40B4-BE49-F238E27FC236}">
                <a16:creationId xmlns:a16="http://schemas.microsoft.com/office/drawing/2014/main" id="{00E97D66-CACB-4BCA-AD88-C2DEB47A4EB7}"/>
              </a:ext>
            </a:extLst>
          </p:cNvPr>
          <p:cNvCxnSpPr/>
          <p:nvPr/>
        </p:nvCxnSpPr>
        <p:spPr>
          <a:xfrm>
            <a:off x="7024701" y="2941733"/>
            <a:ext cx="151300" cy="38187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3" name="Gerader Verbinder 542">
            <a:extLst>
              <a:ext uri="{FF2B5EF4-FFF2-40B4-BE49-F238E27FC236}">
                <a16:creationId xmlns:a16="http://schemas.microsoft.com/office/drawing/2014/main" id="{89F3A521-33E5-438E-8971-2D18A4CA18BC}"/>
              </a:ext>
            </a:extLst>
          </p:cNvPr>
          <p:cNvCxnSpPr/>
          <p:nvPr/>
        </p:nvCxnSpPr>
        <p:spPr>
          <a:xfrm flipV="1">
            <a:off x="7174786" y="2944152"/>
            <a:ext cx="86931" cy="37310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4" name="Gerader Verbinder 543">
            <a:extLst>
              <a:ext uri="{FF2B5EF4-FFF2-40B4-BE49-F238E27FC236}">
                <a16:creationId xmlns:a16="http://schemas.microsoft.com/office/drawing/2014/main" id="{8C6B0114-0EA8-4E6C-9A06-76210AFD35A9}"/>
              </a:ext>
            </a:extLst>
          </p:cNvPr>
          <p:cNvCxnSpPr/>
          <p:nvPr/>
        </p:nvCxnSpPr>
        <p:spPr>
          <a:xfrm flipV="1">
            <a:off x="7012344" y="3466811"/>
            <a:ext cx="172992" cy="31964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5" name="Gerader Verbinder 544">
            <a:extLst>
              <a:ext uri="{FF2B5EF4-FFF2-40B4-BE49-F238E27FC236}">
                <a16:creationId xmlns:a16="http://schemas.microsoft.com/office/drawing/2014/main" id="{84F57C41-557E-4986-90FE-46C94E69D1D5}"/>
              </a:ext>
            </a:extLst>
          </p:cNvPr>
          <p:cNvCxnSpPr/>
          <p:nvPr/>
        </p:nvCxnSpPr>
        <p:spPr>
          <a:xfrm>
            <a:off x="7177785" y="3456399"/>
            <a:ext cx="73971" cy="31049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6" name="Gerader Verbinder 545">
            <a:extLst>
              <a:ext uri="{FF2B5EF4-FFF2-40B4-BE49-F238E27FC236}">
                <a16:creationId xmlns:a16="http://schemas.microsoft.com/office/drawing/2014/main" id="{0A876E14-0822-4EE4-940F-6596B1AE6B10}"/>
              </a:ext>
            </a:extLst>
          </p:cNvPr>
          <p:cNvCxnSpPr/>
          <p:nvPr/>
        </p:nvCxnSpPr>
        <p:spPr>
          <a:xfrm flipV="1">
            <a:off x="7014286" y="4251117"/>
            <a:ext cx="160485" cy="20029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7" name="Gerader Verbinder 546">
            <a:extLst>
              <a:ext uri="{FF2B5EF4-FFF2-40B4-BE49-F238E27FC236}">
                <a16:creationId xmlns:a16="http://schemas.microsoft.com/office/drawing/2014/main" id="{201D0280-0F3C-4376-B011-BEB5C4971177}"/>
              </a:ext>
            </a:extLst>
          </p:cNvPr>
          <p:cNvCxnSpPr/>
          <p:nvPr/>
        </p:nvCxnSpPr>
        <p:spPr>
          <a:xfrm>
            <a:off x="7174771" y="4261688"/>
            <a:ext cx="83905" cy="18972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8" name="Gerader Verbinder 547">
            <a:extLst>
              <a:ext uri="{FF2B5EF4-FFF2-40B4-BE49-F238E27FC236}">
                <a16:creationId xmlns:a16="http://schemas.microsoft.com/office/drawing/2014/main" id="{C49EACAF-4F26-456B-81B3-5A23EE904B10}"/>
              </a:ext>
            </a:extLst>
          </p:cNvPr>
          <p:cNvCxnSpPr/>
          <p:nvPr/>
        </p:nvCxnSpPr>
        <p:spPr>
          <a:xfrm flipV="1">
            <a:off x="7027467" y="5140256"/>
            <a:ext cx="185193" cy="7363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9" name="Gerader Verbinder 548">
            <a:extLst>
              <a:ext uri="{FF2B5EF4-FFF2-40B4-BE49-F238E27FC236}">
                <a16:creationId xmlns:a16="http://schemas.microsoft.com/office/drawing/2014/main" id="{25F679A1-F54A-4F33-A197-B6AB0E8D2A8F}"/>
              </a:ext>
            </a:extLst>
          </p:cNvPr>
          <p:cNvCxnSpPr/>
          <p:nvPr/>
        </p:nvCxnSpPr>
        <p:spPr>
          <a:xfrm>
            <a:off x="7208313" y="5148463"/>
            <a:ext cx="65689" cy="6455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50" name="Freihandform 550">
            <a:extLst>
              <a:ext uri="{FF2B5EF4-FFF2-40B4-BE49-F238E27FC236}">
                <a16:creationId xmlns:a16="http://schemas.microsoft.com/office/drawing/2014/main" id="{8A664DDE-106B-40B0-A7A4-B72FEAA2CA50}"/>
              </a:ext>
            </a:extLst>
          </p:cNvPr>
          <p:cNvSpPr/>
          <p:nvPr/>
        </p:nvSpPr>
        <p:spPr>
          <a:xfrm>
            <a:off x="7253825" y="2935031"/>
            <a:ext cx="361810" cy="332437"/>
          </a:xfrm>
          <a:custGeom>
            <a:avLst/>
            <a:gdLst>
              <a:gd name="connsiteX0" fmla="*/ 0 w 361810"/>
              <a:gd name="connsiteY0" fmla="*/ 0 h 332437"/>
              <a:gd name="connsiteX1" fmla="*/ 42531 w 361810"/>
              <a:gd name="connsiteY1" fmla="*/ 233917 h 332437"/>
              <a:gd name="connsiteX2" fmla="*/ 138224 w 361810"/>
              <a:gd name="connsiteY2" fmla="*/ 329610 h 332437"/>
              <a:gd name="connsiteX3" fmla="*/ 255182 w 361810"/>
              <a:gd name="connsiteY3" fmla="*/ 297712 h 332437"/>
              <a:gd name="connsiteX4" fmla="*/ 318977 w 361810"/>
              <a:gd name="connsiteY4" fmla="*/ 202019 h 332437"/>
              <a:gd name="connsiteX5" fmla="*/ 361507 w 361810"/>
              <a:gd name="connsiteY5" fmla="*/ 0 h 332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1810" h="332437">
                <a:moveTo>
                  <a:pt x="0" y="0"/>
                </a:moveTo>
                <a:cubicBezTo>
                  <a:pt x="9747" y="89491"/>
                  <a:pt x="19494" y="178982"/>
                  <a:pt x="42531" y="233917"/>
                </a:cubicBezTo>
                <a:cubicBezTo>
                  <a:pt x="65568" y="288852"/>
                  <a:pt x="102782" y="318978"/>
                  <a:pt x="138224" y="329610"/>
                </a:cubicBezTo>
                <a:cubicBezTo>
                  <a:pt x="173666" y="340242"/>
                  <a:pt x="225057" y="318977"/>
                  <a:pt x="255182" y="297712"/>
                </a:cubicBezTo>
                <a:cubicBezTo>
                  <a:pt x="285308" y="276447"/>
                  <a:pt x="301256" y="251638"/>
                  <a:pt x="318977" y="202019"/>
                </a:cubicBezTo>
                <a:cubicBezTo>
                  <a:pt x="336698" y="152400"/>
                  <a:pt x="365051" y="54935"/>
                  <a:pt x="361507" y="0"/>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151" name="Freihandform 551">
            <a:extLst>
              <a:ext uri="{FF2B5EF4-FFF2-40B4-BE49-F238E27FC236}">
                <a16:creationId xmlns:a16="http://schemas.microsoft.com/office/drawing/2014/main" id="{6538E617-6146-4F99-9A22-A0C7D75E8145}"/>
              </a:ext>
            </a:extLst>
          </p:cNvPr>
          <p:cNvSpPr/>
          <p:nvPr/>
        </p:nvSpPr>
        <p:spPr>
          <a:xfrm flipV="1">
            <a:off x="7258676" y="3483150"/>
            <a:ext cx="362039" cy="290583"/>
          </a:xfrm>
          <a:custGeom>
            <a:avLst/>
            <a:gdLst>
              <a:gd name="connsiteX0" fmla="*/ 0 w 361810"/>
              <a:gd name="connsiteY0" fmla="*/ 0 h 332437"/>
              <a:gd name="connsiteX1" fmla="*/ 42531 w 361810"/>
              <a:gd name="connsiteY1" fmla="*/ 233917 h 332437"/>
              <a:gd name="connsiteX2" fmla="*/ 138224 w 361810"/>
              <a:gd name="connsiteY2" fmla="*/ 329610 h 332437"/>
              <a:gd name="connsiteX3" fmla="*/ 255182 w 361810"/>
              <a:gd name="connsiteY3" fmla="*/ 297712 h 332437"/>
              <a:gd name="connsiteX4" fmla="*/ 318977 w 361810"/>
              <a:gd name="connsiteY4" fmla="*/ 202019 h 332437"/>
              <a:gd name="connsiteX5" fmla="*/ 361507 w 361810"/>
              <a:gd name="connsiteY5" fmla="*/ 0 h 332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1810" h="332437">
                <a:moveTo>
                  <a:pt x="0" y="0"/>
                </a:moveTo>
                <a:cubicBezTo>
                  <a:pt x="9747" y="89491"/>
                  <a:pt x="19494" y="178982"/>
                  <a:pt x="42531" y="233917"/>
                </a:cubicBezTo>
                <a:cubicBezTo>
                  <a:pt x="65568" y="288852"/>
                  <a:pt x="102782" y="318978"/>
                  <a:pt x="138224" y="329610"/>
                </a:cubicBezTo>
                <a:cubicBezTo>
                  <a:pt x="173666" y="340242"/>
                  <a:pt x="225057" y="318977"/>
                  <a:pt x="255182" y="297712"/>
                </a:cubicBezTo>
                <a:cubicBezTo>
                  <a:pt x="285308" y="276447"/>
                  <a:pt x="301256" y="251638"/>
                  <a:pt x="318977" y="202019"/>
                </a:cubicBezTo>
                <a:cubicBezTo>
                  <a:pt x="336698" y="152400"/>
                  <a:pt x="365051" y="54935"/>
                  <a:pt x="361507" y="0"/>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152" name="Freihandform 552">
            <a:extLst>
              <a:ext uri="{FF2B5EF4-FFF2-40B4-BE49-F238E27FC236}">
                <a16:creationId xmlns:a16="http://schemas.microsoft.com/office/drawing/2014/main" id="{478F7F36-8694-4D79-8031-72D3DC0CFDA8}"/>
              </a:ext>
            </a:extLst>
          </p:cNvPr>
          <p:cNvSpPr/>
          <p:nvPr/>
        </p:nvSpPr>
        <p:spPr>
          <a:xfrm flipV="1">
            <a:off x="7253254" y="4287194"/>
            <a:ext cx="362039" cy="157301"/>
          </a:xfrm>
          <a:custGeom>
            <a:avLst/>
            <a:gdLst>
              <a:gd name="connsiteX0" fmla="*/ 0 w 361810"/>
              <a:gd name="connsiteY0" fmla="*/ 0 h 332437"/>
              <a:gd name="connsiteX1" fmla="*/ 42531 w 361810"/>
              <a:gd name="connsiteY1" fmla="*/ 233917 h 332437"/>
              <a:gd name="connsiteX2" fmla="*/ 138224 w 361810"/>
              <a:gd name="connsiteY2" fmla="*/ 329610 h 332437"/>
              <a:gd name="connsiteX3" fmla="*/ 255182 w 361810"/>
              <a:gd name="connsiteY3" fmla="*/ 297712 h 332437"/>
              <a:gd name="connsiteX4" fmla="*/ 318977 w 361810"/>
              <a:gd name="connsiteY4" fmla="*/ 202019 h 332437"/>
              <a:gd name="connsiteX5" fmla="*/ 361507 w 361810"/>
              <a:gd name="connsiteY5" fmla="*/ 0 h 332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1810" h="332437">
                <a:moveTo>
                  <a:pt x="0" y="0"/>
                </a:moveTo>
                <a:cubicBezTo>
                  <a:pt x="9747" y="89491"/>
                  <a:pt x="19494" y="178982"/>
                  <a:pt x="42531" y="233917"/>
                </a:cubicBezTo>
                <a:cubicBezTo>
                  <a:pt x="65568" y="288852"/>
                  <a:pt x="102782" y="318978"/>
                  <a:pt x="138224" y="329610"/>
                </a:cubicBezTo>
                <a:cubicBezTo>
                  <a:pt x="173666" y="340242"/>
                  <a:pt x="225057" y="318977"/>
                  <a:pt x="255182" y="297712"/>
                </a:cubicBezTo>
                <a:cubicBezTo>
                  <a:pt x="285308" y="276447"/>
                  <a:pt x="301256" y="251638"/>
                  <a:pt x="318977" y="202019"/>
                </a:cubicBezTo>
                <a:cubicBezTo>
                  <a:pt x="336698" y="152400"/>
                  <a:pt x="365051" y="54935"/>
                  <a:pt x="361507" y="0"/>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153" name="Freihandform 553">
            <a:extLst>
              <a:ext uri="{FF2B5EF4-FFF2-40B4-BE49-F238E27FC236}">
                <a16:creationId xmlns:a16="http://schemas.microsoft.com/office/drawing/2014/main" id="{2C550CCF-CF5D-4D2F-9D59-4B0DA4E867BE}"/>
              </a:ext>
            </a:extLst>
          </p:cNvPr>
          <p:cNvSpPr/>
          <p:nvPr/>
        </p:nvSpPr>
        <p:spPr>
          <a:xfrm flipV="1">
            <a:off x="7256101" y="5127612"/>
            <a:ext cx="362039" cy="78150"/>
          </a:xfrm>
          <a:custGeom>
            <a:avLst/>
            <a:gdLst>
              <a:gd name="connsiteX0" fmla="*/ 0 w 361810"/>
              <a:gd name="connsiteY0" fmla="*/ 0 h 332437"/>
              <a:gd name="connsiteX1" fmla="*/ 42531 w 361810"/>
              <a:gd name="connsiteY1" fmla="*/ 233917 h 332437"/>
              <a:gd name="connsiteX2" fmla="*/ 138224 w 361810"/>
              <a:gd name="connsiteY2" fmla="*/ 329610 h 332437"/>
              <a:gd name="connsiteX3" fmla="*/ 255182 w 361810"/>
              <a:gd name="connsiteY3" fmla="*/ 297712 h 332437"/>
              <a:gd name="connsiteX4" fmla="*/ 318977 w 361810"/>
              <a:gd name="connsiteY4" fmla="*/ 202019 h 332437"/>
              <a:gd name="connsiteX5" fmla="*/ 361507 w 361810"/>
              <a:gd name="connsiteY5" fmla="*/ 0 h 332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1810" h="332437">
                <a:moveTo>
                  <a:pt x="0" y="0"/>
                </a:moveTo>
                <a:cubicBezTo>
                  <a:pt x="9747" y="89491"/>
                  <a:pt x="19494" y="178982"/>
                  <a:pt x="42531" y="233917"/>
                </a:cubicBezTo>
                <a:cubicBezTo>
                  <a:pt x="65568" y="288852"/>
                  <a:pt x="102782" y="318978"/>
                  <a:pt x="138224" y="329610"/>
                </a:cubicBezTo>
                <a:cubicBezTo>
                  <a:pt x="173666" y="340242"/>
                  <a:pt x="225057" y="318977"/>
                  <a:pt x="255182" y="297712"/>
                </a:cubicBezTo>
                <a:cubicBezTo>
                  <a:pt x="285308" y="276447"/>
                  <a:pt x="301256" y="251638"/>
                  <a:pt x="318977" y="202019"/>
                </a:cubicBezTo>
                <a:cubicBezTo>
                  <a:pt x="336698" y="152400"/>
                  <a:pt x="365051" y="54935"/>
                  <a:pt x="361507" y="0"/>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cxnSp>
        <p:nvCxnSpPr>
          <p:cNvPr id="154" name="Gerader Verbinder 554">
            <a:extLst>
              <a:ext uri="{FF2B5EF4-FFF2-40B4-BE49-F238E27FC236}">
                <a16:creationId xmlns:a16="http://schemas.microsoft.com/office/drawing/2014/main" id="{C3528088-BC52-4201-A89F-89E13275E118}"/>
              </a:ext>
            </a:extLst>
          </p:cNvPr>
          <p:cNvCxnSpPr/>
          <p:nvPr/>
        </p:nvCxnSpPr>
        <p:spPr>
          <a:xfrm>
            <a:off x="7616881" y="2951186"/>
            <a:ext cx="151300" cy="38187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5" name="Gerader Verbinder 555">
            <a:extLst>
              <a:ext uri="{FF2B5EF4-FFF2-40B4-BE49-F238E27FC236}">
                <a16:creationId xmlns:a16="http://schemas.microsoft.com/office/drawing/2014/main" id="{A63AF6B2-7D0C-48F8-948C-2AE89BFD30BB}"/>
              </a:ext>
            </a:extLst>
          </p:cNvPr>
          <p:cNvCxnSpPr/>
          <p:nvPr/>
        </p:nvCxnSpPr>
        <p:spPr>
          <a:xfrm flipV="1">
            <a:off x="7766966" y="2953605"/>
            <a:ext cx="86931" cy="37310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6" name="Gerader Verbinder 556">
            <a:extLst>
              <a:ext uri="{FF2B5EF4-FFF2-40B4-BE49-F238E27FC236}">
                <a16:creationId xmlns:a16="http://schemas.microsoft.com/office/drawing/2014/main" id="{91E60CB0-EF8E-4F04-8902-0943AC0865C4}"/>
              </a:ext>
            </a:extLst>
          </p:cNvPr>
          <p:cNvCxnSpPr>
            <a:stCxn id="151" idx="5"/>
          </p:cNvCxnSpPr>
          <p:nvPr/>
        </p:nvCxnSpPr>
        <p:spPr>
          <a:xfrm flipV="1">
            <a:off x="7620412" y="3476264"/>
            <a:ext cx="157104" cy="29746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7" name="Gerader Verbinder 557">
            <a:extLst>
              <a:ext uri="{FF2B5EF4-FFF2-40B4-BE49-F238E27FC236}">
                <a16:creationId xmlns:a16="http://schemas.microsoft.com/office/drawing/2014/main" id="{4078917C-D121-409C-A443-DB36A65F33B2}"/>
              </a:ext>
            </a:extLst>
          </p:cNvPr>
          <p:cNvCxnSpPr/>
          <p:nvPr/>
        </p:nvCxnSpPr>
        <p:spPr>
          <a:xfrm>
            <a:off x="7769965" y="3465852"/>
            <a:ext cx="73971" cy="31049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8" name="Gerader Verbinder 558">
            <a:extLst>
              <a:ext uri="{FF2B5EF4-FFF2-40B4-BE49-F238E27FC236}">
                <a16:creationId xmlns:a16="http://schemas.microsoft.com/office/drawing/2014/main" id="{FD7314D6-D6F9-4743-A1B4-9FECA6698E7D}"/>
              </a:ext>
            </a:extLst>
          </p:cNvPr>
          <p:cNvCxnSpPr/>
          <p:nvPr/>
        </p:nvCxnSpPr>
        <p:spPr>
          <a:xfrm flipV="1">
            <a:off x="7606466" y="4260570"/>
            <a:ext cx="160485" cy="20029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9" name="Gerader Verbinder 559">
            <a:extLst>
              <a:ext uri="{FF2B5EF4-FFF2-40B4-BE49-F238E27FC236}">
                <a16:creationId xmlns:a16="http://schemas.microsoft.com/office/drawing/2014/main" id="{EC253AD9-0419-4015-B58B-58095F7F2326}"/>
              </a:ext>
            </a:extLst>
          </p:cNvPr>
          <p:cNvCxnSpPr/>
          <p:nvPr/>
        </p:nvCxnSpPr>
        <p:spPr>
          <a:xfrm>
            <a:off x="7766951" y="4271141"/>
            <a:ext cx="83905" cy="18972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0" name="Gerader Verbinder 560">
            <a:extLst>
              <a:ext uri="{FF2B5EF4-FFF2-40B4-BE49-F238E27FC236}">
                <a16:creationId xmlns:a16="http://schemas.microsoft.com/office/drawing/2014/main" id="{BA315833-2A09-4B4C-B84B-A5D4175C237F}"/>
              </a:ext>
            </a:extLst>
          </p:cNvPr>
          <p:cNvCxnSpPr/>
          <p:nvPr/>
        </p:nvCxnSpPr>
        <p:spPr>
          <a:xfrm flipV="1">
            <a:off x="7619647" y="5149709"/>
            <a:ext cx="185193" cy="7363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1" name="Gerader Verbinder 561">
            <a:extLst>
              <a:ext uri="{FF2B5EF4-FFF2-40B4-BE49-F238E27FC236}">
                <a16:creationId xmlns:a16="http://schemas.microsoft.com/office/drawing/2014/main" id="{8424F7F8-DC57-4C2E-863C-B6CB0FE039FE}"/>
              </a:ext>
            </a:extLst>
          </p:cNvPr>
          <p:cNvCxnSpPr/>
          <p:nvPr/>
        </p:nvCxnSpPr>
        <p:spPr>
          <a:xfrm>
            <a:off x="7800493" y="5157916"/>
            <a:ext cx="65689" cy="6455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62" name="Freihandform 563">
            <a:extLst>
              <a:ext uri="{FF2B5EF4-FFF2-40B4-BE49-F238E27FC236}">
                <a16:creationId xmlns:a16="http://schemas.microsoft.com/office/drawing/2014/main" id="{11133EF0-A851-4042-9705-860300392405}"/>
              </a:ext>
            </a:extLst>
          </p:cNvPr>
          <p:cNvSpPr/>
          <p:nvPr/>
        </p:nvSpPr>
        <p:spPr>
          <a:xfrm>
            <a:off x="7846005" y="2944484"/>
            <a:ext cx="361810" cy="332437"/>
          </a:xfrm>
          <a:custGeom>
            <a:avLst/>
            <a:gdLst>
              <a:gd name="connsiteX0" fmla="*/ 0 w 361810"/>
              <a:gd name="connsiteY0" fmla="*/ 0 h 332437"/>
              <a:gd name="connsiteX1" fmla="*/ 42531 w 361810"/>
              <a:gd name="connsiteY1" fmla="*/ 233917 h 332437"/>
              <a:gd name="connsiteX2" fmla="*/ 138224 w 361810"/>
              <a:gd name="connsiteY2" fmla="*/ 329610 h 332437"/>
              <a:gd name="connsiteX3" fmla="*/ 255182 w 361810"/>
              <a:gd name="connsiteY3" fmla="*/ 297712 h 332437"/>
              <a:gd name="connsiteX4" fmla="*/ 318977 w 361810"/>
              <a:gd name="connsiteY4" fmla="*/ 202019 h 332437"/>
              <a:gd name="connsiteX5" fmla="*/ 361507 w 361810"/>
              <a:gd name="connsiteY5" fmla="*/ 0 h 332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1810" h="332437">
                <a:moveTo>
                  <a:pt x="0" y="0"/>
                </a:moveTo>
                <a:cubicBezTo>
                  <a:pt x="9747" y="89491"/>
                  <a:pt x="19494" y="178982"/>
                  <a:pt x="42531" y="233917"/>
                </a:cubicBezTo>
                <a:cubicBezTo>
                  <a:pt x="65568" y="288852"/>
                  <a:pt x="102782" y="318978"/>
                  <a:pt x="138224" y="329610"/>
                </a:cubicBezTo>
                <a:cubicBezTo>
                  <a:pt x="173666" y="340242"/>
                  <a:pt x="225057" y="318977"/>
                  <a:pt x="255182" y="297712"/>
                </a:cubicBezTo>
                <a:cubicBezTo>
                  <a:pt x="285308" y="276447"/>
                  <a:pt x="301256" y="251638"/>
                  <a:pt x="318977" y="202019"/>
                </a:cubicBezTo>
                <a:cubicBezTo>
                  <a:pt x="336698" y="152400"/>
                  <a:pt x="365051" y="54935"/>
                  <a:pt x="361507" y="0"/>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163" name="Freihandform 564">
            <a:extLst>
              <a:ext uri="{FF2B5EF4-FFF2-40B4-BE49-F238E27FC236}">
                <a16:creationId xmlns:a16="http://schemas.microsoft.com/office/drawing/2014/main" id="{ADD6C89F-B6FF-43A0-B379-8C39681C7B90}"/>
              </a:ext>
            </a:extLst>
          </p:cNvPr>
          <p:cNvSpPr/>
          <p:nvPr/>
        </p:nvSpPr>
        <p:spPr>
          <a:xfrm flipV="1">
            <a:off x="7850856" y="3492603"/>
            <a:ext cx="362039" cy="290583"/>
          </a:xfrm>
          <a:custGeom>
            <a:avLst/>
            <a:gdLst>
              <a:gd name="connsiteX0" fmla="*/ 0 w 361810"/>
              <a:gd name="connsiteY0" fmla="*/ 0 h 332437"/>
              <a:gd name="connsiteX1" fmla="*/ 42531 w 361810"/>
              <a:gd name="connsiteY1" fmla="*/ 233917 h 332437"/>
              <a:gd name="connsiteX2" fmla="*/ 138224 w 361810"/>
              <a:gd name="connsiteY2" fmla="*/ 329610 h 332437"/>
              <a:gd name="connsiteX3" fmla="*/ 255182 w 361810"/>
              <a:gd name="connsiteY3" fmla="*/ 297712 h 332437"/>
              <a:gd name="connsiteX4" fmla="*/ 318977 w 361810"/>
              <a:gd name="connsiteY4" fmla="*/ 202019 h 332437"/>
              <a:gd name="connsiteX5" fmla="*/ 361507 w 361810"/>
              <a:gd name="connsiteY5" fmla="*/ 0 h 332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1810" h="332437">
                <a:moveTo>
                  <a:pt x="0" y="0"/>
                </a:moveTo>
                <a:cubicBezTo>
                  <a:pt x="9747" y="89491"/>
                  <a:pt x="19494" y="178982"/>
                  <a:pt x="42531" y="233917"/>
                </a:cubicBezTo>
                <a:cubicBezTo>
                  <a:pt x="65568" y="288852"/>
                  <a:pt x="102782" y="318978"/>
                  <a:pt x="138224" y="329610"/>
                </a:cubicBezTo>
                <a:cubicBezTo>
                  <a:pt x="173666" y="340242"/>
                  <a:pt x="225057" y="318977"/>
                  <a:pt x="255182" y="297712"/>
                </a:cubicBezTo>
                <a:cubicBezTo>
                  <a:pt x="285308" y="276447"/>
                  <a:pt x="301256" y="251638"/>
                  <a:pt x="318977" y="202019"/>
                </a:cubicBezTo>
                <a:cubicBezTo>
                  <a:pt x="336698" y="152400"/>
                  <a:pt x="365051" y="54935"/>
                  <a:pt x="361507" y="0"/>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164" name="Freihandform 565">
            <a:extLst>
              <a:ext uri="{FF2B5EF4-FFF2-40B4-BE49-F238E27FC236}">
                <a16:creationId xmlns:a16="http://schemas.microsoft.com/office/drawing/2014/main" id="{ACC92774-6C55-495D-BEA5-C1F720ACA9BD}"/>
              </a:ext>
            </a:extLst>
          </p:cNvPr>
          <p:cNvSpPr/>
          <p:nvPr/>
        </p:nvSpPr>
        <p:spPr>
          <a:xfrm flipV="1">
            <a:off x="7845434" y="4296647"/>
            <a:ext cx="362039" cy="157301"/>
          </a:xfrm>
          <a:custGeom>
            <a:avLst/>
            <a:gdLst>
              <a:gd name="connsiteX0" fmla="*/ 0 w 361810"/>
              <a:gd name="connsiteY0" fmla="*/ 0 h 332437"/>
              <a:gd name="connsiteX1" fmla="*/ 42531 w 361810"/>
              <a:gd name="connsiteY1" fmla="*/ 233917 h 332437"/>
              <a:gd name="connsiteX2" fmla="*/ 138224 w 361810"/>
              <a:gd name="connsiteY2" fmla="*/ 329610 h 332437"/>
              <a:gd name="connsiteX3" fmla="*/ 255182 w 361810"/>
              <a:gd name="connsiteY3" fmla="*/ 297712 h 332437"/>
              <a:gd name="connsiteX4" fmla="*/ 318977 w 361810"/>
              <a:gd name="connsiteY4" fmla="*/ 202019 h 332437"/>
              <a:gd name="connsiteX5" fmla="*/ 361507 w 361810"/>
              <a:gd name="connsiteY5" fmla="*/ 0 h 332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1810" h="332437">
                <a:moveTo>
                  <a:pt x="0" y="0"/>
                </a:moveTo>
                <a:cubicBezTo>
                  <a:pt x="9747" y="89491"/>
                  <a:pt x="19494" y="178982"/>
                  <a:pt x="42531" y="233917"/>
                </a:cubicBezTo>
                <a:cubicBezTo>
                  <a:pt x="65568" y="288852"/>
                  <a:pt x="102782" y="318978"/>
                  <a:pt x="138224" y="329610"/>
                </a:cubicBezTo>
                <a:cubicBezTo>
                  <a:pt x="173666" y="340242"/>
                  <a:pt x="225057" y="318977"/>
                  <a:pt x="255182" y="297712"/>
                </a:cubicBezTo>
                <a:cubicBezTo>
                  <a:pt x="285308" y="276447"/>
                  <a:pt x="301256" y="251638"/>
                  <a:pt x="318977" y="202019"/>
                </a:cubicBezTo>
                <a:cubicBezTo>
                  <a:pt x="336698" y="152400"/>
                  <a:pt x="365051" y="54935"/>
                  <a:pt x="361507" y="0"/>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165" name="Freihandform 566">
            <a:extLst>
              <a:ext uri="{FF2B5EF4-FFF2-40B4-BE49-F238E27FC236}">
                <a16:creationId xmlns:a16="http://schemas.microsoft.com/office/drawing/2014/main" id="{2CFAA6FF-8532-49C3-BEB5-DA3DAD9E2400}"/>
              </a:ext>
            </a:extLst>
          </p:cNvPr>
          <p:cNvSpPr/>
          <p:nvPr/>
        </p:nvSpPr>
        <p:spPr>
          <a:xfrm flipV="1">
            <a:off x="7848281" y="5137065"/>
            <a:ext cx="362039" cy="78150"/>
          </a:xfrm>
          <a:custGeom>
            <a:avLst/>
            <a:gdLst>
              <a:gd name="connsiteX0" fmla="*/ 0 w 361810"/>
              <a:gd name="connsiteY0" fmla="*/ 0 h 332437"/>
              <a:gd name="connsiteX1" fmla="*/ 42531 w 361810"/>
              <a:gd name="connsiteY1" fmla="*/ 233917 h 332437"/>
              <a:gd name="connsiteX2" fmla="*/ 138224 w 361810"/>
              <a:gd name="connsiteY2" fmla="*/ 329610 h 332437"/>
              <a:gd name="connsiteX3" fmla="*/ 255182 w 361810"/>
              <a:gd name="connsiteY3" fmla="*/ 297712 h 332437"/>
              <a:gd name="connsiteX4" fmla="*/ 318977 w 361810"/>
              <a:gd name="connsiteY4" fmla="*/ 202019 h 332437"/>
              <a:gd name="connsiteX5" fmla="*/ 361507 w 361810"/>
              <a:gd name="connsiteY5" fmla="*/ 0 h 332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1810" h="332437">
                <a:moveTo>
                  <a:pt x="0" y="0"/>
                </a:moveTo>
                <a:cubicBezTo>
                  <a:pt x="9747" y="89491"/>
                  <a:pt x="19494" y="178982"/>
                  <a:pt x="42531" y="233917"/>
                </a:cubicBezTo>
                <a:cubicBezTo>
                  <a:pt x="65568" y="288852"/>
                  <a:pt x="102782" y="318978"/>
                  <a:pt x="138224" y="329610"/>
                </a:cubicBezTo>
                <a:cubicBezTo>
                  <a:pt x="173666" y="340242"/>
                  <a:pt x="225057" y="318977"/>
                  <a:pt x="255182" y="297712"/>
                </a:cubicBezTo>
                <a:cubicBezTo>
                  <a:pt x="285308" y="276447"/>
                  <a:pt x="301256" y="251638"/>
                  <a:pt x="318977" y="202019"/>
                </a:cubicBezTo>
                <a:cubicBezTo>
                  <a:pt x="336698" y="152400"/>
                  <a:pt x="365051" y="54935"/>
                  <a:pt x="361507" y="0"/>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cxnSp>
        <p:nvCxnSpPr>
          <p:cNvPr id="166" name="Gerader Verbinder 567">
            <a:extLst>
              <a:ext uri="{FF2B5EF4-FFF2-40B4-BE49-F238E27FC236}">
                <a16:creationId xmlns:a16="http://schemas.microsoft.com/office/drawing/2014/main" id="{9C5B99F0-48E6-444E-B9DE-83FEABAFF0E0}"/>
              </a:ext>
            </a:extLst>
          </p:cNvPr>
          <p:cNvCxnSpPr/>
          <p:nvPr/>
        </p:nvCxnSpPr>
        <p:spPr>
          <a:xfrm>
            <a:off x="8215311" y="2948435"/>
            <a:ext cx="151300" cy="38187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7" name="Gerader Verbinder 568">
            <a:extLst>
              <a:ext uri="{FF2B5EF4-FFF2-40B4-BE49-F238E27FC236}">
                <a16:creationId xmlns:a16="http://schemas.microsoft.com/office/drawing/2014/main" id="{2DC301A5-E574-4CC1-84E6-CBF3741FEF05}"/>
              </a:ext>
            </a:extLst>
          </p:cNvPr>
          <p:cNvCxnSpPr/>
          <p:nvPr/>
        </p:nvCxnSpPr>
        <p:spPr>
          <a:xfrm flipV="1">
            <a:off x="8365396" y="2950854"/>
            <a:ext cx="86931" cy="37310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8" name="Gerader Verbinder 569">
            <a:extLst>
              <a:ext uri="{FF2B5EF4-FFF2-40B4-BE49-F238E27FC236}">
                <a16:creationId xmlns:a16="http://schemas.microsoft.com/office/drawing/2014/main" id="{8F80C854-92CB-4763-B347-25640C07ED40}"/>
              </a:ext>
            </a:extLst>
          </p:cNvPr>
          <p:cNvCxnSpPr/>
          <p:nvPr/>
        </p:nvCxnSpPr>
        <p:spPr>
          <a:xfrm flipV="1">
            <a:off x="8202954" y="3473513"/>
            <a:ext cx="172992" cy="31964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9" name="Gerader Verbinder 570">
            <a:extLst>
              <a:ext uri="{FF2B5EF4-FFF2-40B4-BE49-F238E27FC236}">
                <a16:creationId xmlns:a16="http://schemas.microsoft.com/office/drawing/2014/main" id="{E49AD97A-184D-49E7-ABC2-8409C980B37C}"/>
              </a:ext>
            </a:extLst>
          </p:cNvPr>
          <p:cNvCxnSpPr/>
          <p:nvPr/>
        </p:nvCxnSpPr>
        <p:spPr>
          <a:xfrm>
            <a:off x="8368395" y="3463101"/>
            <a:ext cx="73971" cy="31049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0" name="Gerader Verbinder 571">
            <a:extLst>
              <a:ext uri="{FF2B5EF4-FFF2-40B4-BE49-F238E27FC236}">
                <a16:creationId xmlns:a16="http://schemas.microsoft.com/office/drawing/2014/main" id="{EBC2620F-F912-431E-A1D0-91BB4F581773}"/>
              </a:ext>
            </a:extLst>
          </p:cNvPr>
          <p:cNvCxnSpPr/>
          <p:nvPr/>
        </p:nvCxnSpPr>
        <p:spPr>
          <a:xfrm flipV="1">
            <a:off x="8204896" y="4257819"/>
            <a:ext cx="160485" cy="20029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1" name="Gerader Verbinder 572">
            <a:extLst>
              <a:ext uri="{FF2B5EF4-FFF2-40B4-BE49-F238E27FC236}">
                <a16:creationId xmlns:a16="http://schemas.microsoft.com/office/drawing/2014/main" id="{8A29716A-2936-4940-9C15-EC9D25AAF43E}"/>
              </a:ext>
            </a:extLst>
          </p:cNvPr>
          <p:cNvCxnSpPr/>
          <p:nvPr/>
        </p:nvCxnSpPr>
        <p:spPr>
          <a:xfrm>
            <a:off x="8365381" y="4268390"/>
            <a:ext cx="83905" cy="18972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2" name="Gerader Verbinder 573">
            <a:extLst>
              <a:ext uri="{FF2B5EF4-FFF2-40B4-BE49-F238E27FC236}">
                <a16:creationId xmlns:a16="http://schemas.microsoft.com/office/drawing/2014/main" id="{390256AB-D484-4BED-99E7-EA0DD761DF59}"/>
              </a:ext>
            </a:extLst>
          </p:cNvPr>
          <p:cNvCxnSpPr/>
          <p:nvPr/>
        </p:nvCxnSpPr>
        <p:spPr>
          <a:xfrm flipV="1">
            <a:off x="8218077" y="5146958"/>
            <a:ext cx="185193" cy="7363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3" name="Gerader Verbinder 574">
            <a:extLst>
              <a:ext uri="{FF2B5EF4-FFF2-40B4-BE49-F238E27FC236}">
                <a16:creationId xmlns:a16="http://schemas.microsoft.com/office/drawing/2014/main" id="{E4B7806D-8C1A-4982-A809-4575EE70F791}"/>
              </a:ext>
            </a:extLst>
          </p:cNvPr>
          <p:cNvCxnSpPr/>
          <p:nvPr/>
        </p:nvCxnSpPr>
        <p:spPr>
          <a:xfrm>
            <a:off x="8398923" y="5155165"/>
            <a:ext cx="65689" cy="6455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74" name="Freihandform 576">
            <a:extLst>
              <a:ext uri="{FF2B5EF4-FFF2-40B4-BE49-F238E27FC236}">
                <a16:creationId xmlns:a16="http://schemas.microsoft.com/office/drawing/2014/main" id="{3086277D-DE97-4E85-A750-D200977EEF91}"/>
              </a:ext>
            </a:extLst>
          </p:cNvPr>
          <p:cNvSpPr/>
          <p:nvPr/>
        </p:nvSpPr>
        <p:spPr>
          <a:xfrm>
            <a:off x="8444435" y="2941733"/>
            <a:ext cx="361810" cy="332437"/>
          </a:xfrm>
          <a:custGeom>
            <a:avLst/>
            <a:gdLst>
              <a:gd name="connsiteX0" fmla="*/ 0 w 361810"/>
              <a:gd name="connsiteY0" fmla="*/ 0 h 332437"/>
              <a:gd name="connsiteX1" fmla="*/ 42531 w 361810"/>
              <a:gd name="connsiteY1" fmla="*/ 233917 h 332437"/>
              <a:gd name="connsiteX2" fmla="*/ 138224 w 361810"/>
              <a:gd name="connsiteY2" fmla="*/ 329610 h 332437"/>
              <a:gd name="connsiteX3" fmla="*/ 255182 w 361810"/>
              <a:gd name="connsiteY3" fmla="*/ 297712 h 332437"/>
              <a:gd name="connsiteX4" fmla="*/ 318977 w 361810"/>
              <a:gd name="connsiteY4" fmla="*/ 202019 h 332437"/>
              <a:gd name="connsiteX5" fmla="*/ 361507 w 361810"/>
              <a:gd name="connsiteY5" fmla="*/ 0 h 332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1810" h="332437">
                <a:moveTo>
                  <a:pt x="0" y="0"/>
                </a:moveTo>
                <a:cubicBezTo>
                  <a:pt x="9747" y="89491"/>
                  <a:pt x="19494" y="178982"/>
                  <a:pt x="42531" y="233917"/>
                </a:cubicBezTo>
                <a:cubicBezTo>
                  <a:pt x="65568" y="288852"/>
                  <a:pt x="102782" y="318978"/>
                  <a:pt x="138224" y="329610"/>
                </a:cubicBezTo>
                <a:cubicBezTo>
                  <a:pt x="173666" y="340242"/>
                  <a:pt x="225057" y="318977"/>
                  <a:pt x="255182" y="297712"/>
                </a:cubicBezTo>
                <a:cubicBezTo>
                  <a:pt x="285308" y="276447"/>
                  <a:pt x="301256" y="251638"/>
                  <a:pt x="318977" y="202019"/>
                </a:cubicBezTo>
                <a:cubicBezTo>
                  <a:pt x="336698" y="152400"/>
                  <a:pt x="365051" y="54935"/>
                  <a:pt x="361507" y="0"/>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175" name="Freihandform 577">
            <a:extLst>
              <a:ext uri="{FF2B5EF4-FFF2-40B4-BE49-F238E27FC236}">
                <a16:creationId xmlns:a16="http://schemas.microsoft.com/office/drawing/2014/main" id="{9C4B6A9F-1837-46D0-815C-25A7051DCE78}"/>
              </a:ext>
            </a:extLst>
          </p:cNvPr>
          <p:cNvSpPr/>
          <p:nvPr/>
        </p:nvSpPr>
        <p:spPr>
          <a:xfrm flipV="1">
            <a:off x="8449286" y="3489852"/>
            <a:ext cx="362039" cy="290583"/>
          </a:xfrm>
          <a:custGeom>
            <a:avLst/>
            <a:gdLst>
              <a:gd name="connsiteX0" fmla="*/ 0 w 361810"/>
              <a:gd name="connsiteY0" fmla="*/ 0 h 332437"/>
              <a:gd name="connsiteX1" fmla="*/ 42531 w 361810"/>
              <a:gd name="connsiteY1" fmla="*/ 233917 h 332437"/>
              <a:gd name="connsiteX2" fmla="*/ 138224 w 361810"/>
              <a:gd name="connsiteY2" fmla="*/ 329610 h 332437"/>
              <a:gd name="connsiteX3" fmla="*/ 255182 w 361810"/>
              <a:gd name="connsiteY3" fmla="*/ 297712 h 332437"/>
              <a:gd name="connsiteX4" fmla="*/ 318977 w 361810"/>
              <a:gd name="connsiteY4" fmla="*/ 202019 h 332437"/>
              <a:gd name="connsiteX5" fmla="*/ 361507 w 361810"/>
              <a:gd name="connsiteY5" fmla="*/ 0 h 332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1810" h="332437">
                <a:moveTo>
                  <a:pt x="0" y="0"/>
                </a:moveTo>
                <a:cubicBezTo>
                  <a:pt x="9747" y="89491"/>
                  <a:pt x="19494" y="178982"/>
                  <a:pt x="42531" y="233917"/>
                </a:cubicBezTo>
                <a:cubicBezTo>
                  <a:pt x="65568" y="288852"/>
                  <a:pt x="102782" y="318978"/>
                  <a:pt x="138224" y="329610"/>
                </a:cubicBezTo>
                <a:cubicBezTo>
                  <a:pt x="173666" y="340242"/>
                  <a:pt x="225057" y="318977"/>
                  <a:pt x="255182" y="297712"/>
                </a:cubicBezTo>
                <a:cubicBezTo>
                  <a:pt x="285308" y="276447"/>
                  <a:pt x="301256" y="251638"/>
                  <a:pt x="318977" y="202019"/>
                </a:cubicBezTo>
                <a:cubicBezTo>
                  <a:pt x="336698" y="152400"/>
                  <a:pt x="365051" y="54935"/>
                  <a:pt x="361507" y="0"/>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176" name="Freihandform 578">
            <a:extLst>
              <a:ext uri="{FF2B5EF4-FFF2-40B4-BE49-F238E27FC236}">
                <a16:creationId xmlns:a16="http://schemas.microsoft.com/office/drawing/2014/main" id="{6DAA0390-AE16-4AA7-92A9-A14A4727CD1E}"/>
              </a:ext>
            </a:extLst>
          </p:cNvPr>
          <p:cNvSpPr/>
          <p:nvPr/>
        </p:nvSpPr>
        <p:spPr>
          <a:xfrm flipV="1">
            <a:off x="8443864" y="4293896"/>
            <a:ext cx="362039" cy="157301"/>
          </a:xfrm>
          <a:custGeom>
            <a:avLst/>
            <a:gdLst>
              <a:gd name="connsiteX0" fmla="*/ 0 w 361810"/>
              <a:gd name="connsiteY0" fmla="*/ 0 h 332437"/>
              <a:gd name="connsiteX1" fmla="*/ 42531 w 361810"/>
              <a:gd name="connsiteY1" fmla="*/ 233917 h 332437"/>
              <a:gd name="connsiteX2" fmla="*/ 138224 w 361810"/>
              <a:gd name="connsiteY2" fmla="*/ 329610 h 332437"/>
              <a:gd name="connsiteX3" fmla="*/ 255182 w 361810"/>
              <a:gd name="connsiteY3" fmla="*/ 297712 h 332437"/>
              <a:gd name="connsiteX4" fmla="*/ 318977 w 361810"/>
              <a:gd name="connsiteY4" fmla="*/ 202019 h 332437"/>
              <a:gd name="connsiteX5" fmla="*/ 361507 w 361810"/>
              <a:gd name="connsiteY5" fmla="*/ 0 h 332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1810" h="332437">
                <a:moveTo>
                  <a:pt x="0" y="0"/>
                </a:moveTo>
                <a:cubicBezTo>
                  <a:pt x="9747" y="89491"/>
                  <a:pt x="19494" y="178982"/>
                  <a:pt x="42531" y="233917"/>
                </a:cubicBezTo>
                <a:cubicBezTo>
                  <a:pt x="65568" y="288852"/>
                  <a:pt x="102782" y="318978"/>
                  <a:pt x="138224" y="329610"/>
                </a:cubicBezTo>
                <a:cubicBezTo>
                  <a:pt x="173666" y="340242"/>
                  <a:pt x="225057" y="318977"/>
                  <a:pt x="255182" y="297712"/>
                </a:cubicBezTo>
                <a:cubicBezTo>
                  <a:pt x="285308" y="276447"/>
                  <a:pt x="301256" y="251638"/>
                  <a:pt x="318977" y="202019"/>
                </a:cubicBezTo>
                <a:cubicBezTo>
                  <a:pt x="336698" y="152400"/>
                  <a:pt x="365051" y="54935"/>
                  <a:pt x="361507" y="0"/>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177" name="Freihandform 579">
            <a:extLst>
              <a:ext uri="{FF2B5EF4-FFF2-40B4-BE49-F238E27FC236}">
                <a16:creationId xmlns:a16="http://schemas.microsoft.com/office/drawing/2014/main" id="{F4F37AD8-B9D1-4FDE-9703-6DD9C2E74A22}"/>
              </a:ext>
            </a:extLst>
          </p:cNvPr>
          <p:cNvSpPr/>
          <p:nvPr/>
        </p:nvSpPr>
        <p:spPr>
          <a:xfrm flipV="1">
            <a:off x="8446711" y="5134314"/>
            <a:ext cx="362039" cy="78150"/>
          </a:xfrm>
          <a:custGeom>
            <a:avLst/>
            <a:gdLst>
              <a:gd name="connsiteX0" fmla="*/ 0 w 361810"/>
              <a:gd name="connsiteY0" fmla="*/ 0 h 332437"/>
              <a:gd name="connsiteX1" fmla="*/ 42531 w 361810"/>
              <a:gd name="connsiteY1" fmla="*/ 233917 h 332437"/>
              <a:gd name="connsiteX2" fmla="*/ 138224 w 361810"/>
              <a:gd name="connsiteY2" fmla="*/ 329610 h 332437"/>
              <a:gd name="connsiteX3" fmla="*/ 255182 w 361810"/>
              <a:gd name="connsiteY3" fmla="*/ 297712 h 332437"/>
              <a:gd name="connsiteX4" fmla="*/ 318977 w 361810"/>
              <a:gd name="connsiteY4" fmla="*/ 202019 h 332437"/>
              <a:gd name="connsiteX5" fmla="*/ 361507 w 361810"/>
              <a:gd name="connsiteY5" fmla="*/ 0 h 332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1810" h="332437">
                <a:moveTo>
                  <a:pt x="0" y="0"/>
                </a:moveTo>
                <a:cubicBezTo>
                  <a:pt x="9747" y="89491"/>
                  <a:pt x="19494" y="178982"/>
                  <a:pt x="42531" y="233917"/>
                </a:cubicBezTo>
                <a:cubicBezTo>
                  <a:pt x="65568" y="288852"/>
                  <a:pt x="102782" y="318978"/>
                  <a:pt x="138224" y="329610"/>
                </a:cubicBezTo>
                <a:cubicBezTo>
                  <a:pt x="173666" y="340242"/>
                  <a:pt x="225057" y="318977"/>
                  <a:pt x="255182" y="297712"/>
                </a:cubicBezTo>
                <a:cubicBezTo>
                  <a:pt x="285308" y="276447"/>
                  <a:pt x="301256" y="251638"/>
                  <a:pt x="318977" y="202019"/>
                </a:cubicBezTo>
                <a:cubicBezTo>
                  <a:pt x="336698" y="152400"/>
                  <a:pt x="365051" y="54935"/>
                  <a:pt x="361507" y="0"/>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178" name="Textfeld 580">
            <a:extLst>
              <a:ext uri="{FF2B5EF4-FFF2-40B4-BE49-F238E27FC236}">
                <a16:creationId xmlns:a16="http://schemas.microsoft.com/office/drawing/2014/main" id="{C2B22A8B-F007-497E-8F85-84A224B6B974}"/>
              </a:ext>
            </a:extLst>
          </p:cNvPr>
          <p:cNvSpPr txBox="1"/>
          <p:nvPr/>
        </p:nvSpPr>
        <p:spPr>
          <a:xfrm>
            <a:off x="6159172" y="5188295"/>
            <a:ext cx="304458" cy="261610"/>
          </a:xfrm>
          <a:prstGeom prst="rect">
            <a:avLst/>
          </a:prstGeom>
          <a:noFill/>
        </p:spPr>
        <p:txBody>
          <a:bodyPr wrap="square" rtlCol="0">
            <a:spAutoFit/>
          </a:bodyPr>
          <a:lstStyle/>
          <a:p>
            <a:r>
              <a:rPr lang="de-DE" sz="1100" dirty="0"/>
              <a:t>1</a:t>
            </a:r>
            <a:endParaRPr lang="de-AT" sz="1100" dirty="0"/>
          </a:p>
        </p:txBody>
      </p:sp>
      <p:sp>
        <p:nvSpPr>
          <p:cNvPr id="179" name="Textfeld 581">
            <a:extLst>
              <a:ext uri="{FF2B5EF4-FFF2-40B4-BE49-F238E27FC236}">
                <a16:creationId xmlns:a16="http://schemas.microsoft.com/office/drawing/2014/main" id="{49752B7D-0A3C-4715-A022-DB554DC0D907}"/>
              </a:ext>
            </a:extLst>
          </p:cNvPr>
          <p:cNvSpPr txBox="1"/>
          <p:nvPr/>
        </p:nvSpPr>
        <p:spPr>
          <a:xfrm>
            <a:off x="6688884" y="5192903"/>
            <a:ext cx="304458" cy="261610"/>
          </a:xfrm>
          <a:prstGeom prst="rect">
            <a:avLst/>
          </a:prstGeom>
          <a:noFill/>
        </p:spPr>
        <p:txBody>
          <a:bodyPr wrap="square" rtlCol="0">
            <a:spAutoFit/>
          </a:bodyPr>
          <a:lstStyle/>
          <a:p>
            <a:r>
              <a:rPr lang="de-DE" sz="1100" dirty="0"/>
              <a:t>2</a:t>
            </a:r>
            <a:endParaRPr lang="de-AT" sz="1100" dirty="0"/>
          </a:p>
        </p:txBody>
      </p:sp>
      <p:sp>
        <p:nvSpPr>
          <p:cNvPr id="180" name="Textfeld 582">
            <a:extLst>
              <a:ext uri="{FF2B5EF4-FFF2-40B4-BE49-F238E27FC236}">
                <a16:creationId xmlns:a16="http://schemas.microsoft.com/office/drawing/2014/main" id="{AB1BBE5C-0D88-434F-8295-9E87102AB89E}"/>
              </a:ext>
            </a:extLst>
          </p:cNvPr>
          <p:cNvSpPr txBox="1"/>
          <p:nvPr/>
        </p:nvSpPr>
        <p:spPr>
          <a:xfrm>
            <a:off x="7260968" y="5183625"/>
            <a:ext cx="304458" cy="261610"/>
          </a:xfrm>
          <a:prstGeom prst="rect">
            <a:avLst/>
          </a:prstGeom>
          <a:noFill/>
        </p:spPr>
        <p:txBody>
          <a:bodyPr wrap="square" rtlCol="0">
            <a:spAutoFit/>
          </a:bodyPr>
          <a:lstStyle/>
          <a:p>
            <a:r>
              <a:rPr lang="de-DE" sz="1100" dirty="0"/>
              <a:t>3</a:t>
            </a:r>
            <a:endParaRPr lang="de-AT" sz="1100" dirty="0"/>
          </a:p>
        </p:txBody>
      </p:sp>
      <p:sp>
        <p:nvSpPr>
          <p:cNvPr id="181" name="Textfeld 583">
            <a:extLst>
              <a:ext uri="{FF2B5EF4-FFF2-40B4-BE49-F238E27FC236}">
                <a16:creationId xmlns:a16="http://schemas.microsoft.com/office/drawing/2014/main" id="{57C00460-C7B2-42C3-9C9E-2B334083A094}"/>
              </a:ext>
            </a:extLst>
          </p:cNvPr>
          <p:cNvSpPr txBox="1"/>
          <p:nvPr/>
        </p:nvSpPr>
        <p:spPr>
          <a:xfrm>
            <a:off x="7845989" y="5194584"/>
            <a:ext cx="304458" cy="261610"/>
          </a:xfrm>
          <a:prstGeom prst="rect">
            <a:avLst/>
          </a:prstGeom>
          <a:noFill/>
        </p:spPr>
        <p:txBody>
          <a:bodyPr wrap="square" rtlCol="0">
            <a:spAutoFit/>
          </a:bodyPr>
          <a:lstStyle/>
          <a:p>
            <a:r>
              <a:rPr lang="de-DE" sz="1100" dirty="0"/>
              <a:t>4</a:t>
            </a:r>
            <a:endParaRPr lang="de-AT" sz="1100" dirty="0"/>
          </a:p>
        </p:txBody>
      </p:sp>
      <p:sp>
        <p:nvSpPr>
          <p:cNvPr id="182" name="Textfeld 585">
            <a:extLst>
              <a:ext uri="{FF2B5EF4-FFF2-40B4-BE49-F238E27FC236}">
                <a16:creationId xmlns:a16="http://schemas.microsoft.com/office/drawing/2014/main" id="{420B8015-3006-4A4D-9E1A-6B0B7F6E340D}"/>
              </a:ext>
            </a:extLst>
          </p:cNvPr>
          <p:cNvSpPr txBox="1"/>
          <p:nvPr/>
        </p:nvSpPr>
        <p:spPr>
          <a:xfrm>
            <a:off x="8442213" y="5183776"/>
            <a:ext cx="304458" cy="261610"/>
          </a:xfrm>
          <a:prstGeom prst="rect">
            <a:avLst/>
          </a:prstGeom>
          <a:noFill/>
        </p:spPr>
        <p:txBody>
          <a:bodyPr wrap="square" rtlCol="0">
            <a:spAutoFit/>
          </a:bodyPr>
          <a:lstStyle/>
          <a:p>
            <a:r>
              <a:rPr lang="de-DE" sz="1100" dirty="0"/>
              <a:t>5</a:t>
            </a:r>
            <a:endParaRPr lang="de-AT" sz="1100" dirty="0"/>
          </a:p>
        </p:txBody>
      </p:sp>
      <p:cxnSp>
        <p:nvCxnSpPr>
          <p:cNvPr id="183" name="Gerader Verbinder 586">
            <a:extLst>
              <a:ext uri="{FF2B5EF4-FFF2-40B4-BE49-F238E27FC236}">
                <a16:creationId xmlns:a16="http://schemas.microsoft.com/office/drawing/2014/main" id="{D83EA642-0FB2-4D7A-B822-F15C7C801168}"/>
              </a:ext>
            </a:extLst>
          </p:cNvPr>
          <p:cNvCxnSpPr/>
          <p:nvPr/>
        </p:nvCxnSpPr>
        <p:spPr>
          <a:xfrm>
            <a:off x="7821802" y="2675786"/>
            <a:ext cx="0" cy="30924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84" name="Textfeld 587">
            <a:extLst>
              <a:ext uri="{FF2B5EF4-FFF2-40B4-BE49-F238E27FC236}">
                <a16:creationId xmlns:a16="http://schemas.microsoft.com/office/drawing/2014/main" id="{CA318235-3B21-46D6-B712-184BC092D059}"/>
              </a:ext>
            </a:extLst>
          </p:cNvPr>
          <p:cNvSpPr txBox="1"/>
          <p:nvPr/>
        </p:nvSpPr>
        <p:spPr>
          <a:xfrm>
            <a:off x="7828336" y="5441446"/>
            <a:ext cx="991320" cy="276999"/>
          </a:xfrm>
          <a:prstGeom prst="rect">
            <a:avLst/>
          </a:prstGeom>
          <a:noFill/>
        </p:spPr>
        <p:txBody>
          <a:bodyPr wrap="square" rtlCol="0">
            <a:spAutoFit/>
          </a:bodyPr>
          <a:lstStyle/>
          <a:p>
            <a:r>
              <a:rPr lang="de-DE" sz="1200" dirty="0"/>
              <a:t>70 to 200 ms</a:t>
            </a:r>
            <a:endParaRPr lang="de-AT" sz="1200" dirty="0"/>
          </a:p>
        </p:txBody>
      </p:sp>
      <p:cxnSp>
        <p:nvCxnSpPr>
          <p:cNvPr id="185" name="Gerader Verbinder 588">
            <a:extLst>
              <a:ext uri="{FF2B5EF4-FFF2-40B4-BE49-F238E27FC236}">
                <a16:creationId xmlns:a16="http://schemas.microsoft.com/office/drawing/2014/main" id="{4B561D14-EEF8-4B7B-AC5E-21B2236FCC96}"/>
              </a:ext>
            </a:extLst>
          </p:cNvPr>
          <p:cNvCxnSpPr/>
          <p:nvPr/>
        </p:nvCxnSpPr>
        <p:spPr>
          <a:xfrm>
            <a:off x="8829793" y="2941747"/>
            <a:ext cx="151300" cy="38187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6" name="Gerader Verbinder 589">
            <a:extLst>
              <a:ext uri="{FF2B5EF4-FFF2-40B4-BE49-F238E27FC236}">
                <a16:creationId xmlns:a16="http://schemas.microsoft.com/office/drawing/2014/main" id="{548B9D64-7DC2-4011-BB08-3CFDC65D35AE}"/>
              </a:ext>
            </a:extLst>
          </p:cNvPr>
          <p:cNvCxnSpPr/>
          <p:nvPr/>
        </p:nvCxnSpPr>
        <p:spPr>
          <a:xfrm flipV="1">
            <a:off x="8979878" y="2944166"/>
            <a:ext cx="86931" cy="37310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7" name="Gerader Verbinder 590">
            <a:extLst>
              <a:ext uri="{FF2B5EF4-FFF2-40B4-BE49-F238E27FC236}">
                <a16:creationId xmlns:a16="http://schemas.microsoft.com/office/drawing/2014/main" id="{861F389E-5317-4BAF-A1B4-AD41C5F67704}"/>
              </a:ext>
            </a:extLst>
          </p:cNvPr>
          <p:cNvCxnSpPr/>
          <p:nvPr/>
        </p:nvCxnSpPr>
        <p:spPr>
          <a:xfrm flipV="1">
            <a:off x="8817436" y="3466825"/>
            <a:ext cx="172992" cy="31964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8" name="Gerader Verbinder 591">
            <a:extLst>
              <a:ext uri="{FF2B5EF4-FFF2-40B4-BE49-F238E27FC236}">
                <a16:creationId xmlns:a16="http://schemas.microsoft.com/office/drawing/2014/main" id="{2A561AFD-1969-4C77-A0BD-3FDAAA6FC2EB}"/>
              </a:ext>
            </a:extLst>
          </p:cNvPr>
          <p:cNvCxnSpPr/>
          <p:nvPr/>
        </p:nvCxnSpPr>
        <p:spPr>
          <a:xfrm>
            <a:off x="8982877" y="3456413"/>
            <a:ext cx="73971" cy="31049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9" name="Gerader Verbinder 592">
            <a:extLst>
              <a:ext uri="{FF2B5EF4-FFF2-40B4-BE49-F238E27FC236}">
                <a16:creationId xmlns:a16="http://schemas.microsoft.com/office/drawing/2014/main" id="{8CAF1BF8-C37F-4AE8-9828-98CF4B5D57AA}"/>
              </a:ext>
            </a:extLst>
          </p:cNvPr>
          <p:cNvCxnSpPr/>
          <p:nvPr/>
        </p:nvCxnSpPr>
        <p:spPr>
          <a:xfrm flipV="1">
            <a:off x="8819378" y="4251131"/>
            <a:ext cx="160485" cy="20029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0" name="Gerader Verbinder 593">
            <a:extLst>
              <a:ext uri="{FF2B5EF4-FFF2-40B4-BE49-F238E27FC236}">
                <a16:creationId xmlns:a16="http://schemas.microsoft.com/office/drawing/2014/main" id="{FC5C46CB-0ED1-4D9F-9FBE-A054CAF4A306}"/>
              </a:ext>
            </a:extLst>
          </p:cNvPr>
          <p:cNvCxnSpPr/>
          <p:nvPr/>
        </p:nvCxnSpPr>
        <p:spPr>
          <a:xfrm>
            <a:off x="8979863" y="4261702"/>
            <a:ext cx="83905" cy="18972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1" name="Gerader Verbinder 594">
            <a:extLst>
              <a:ext uri="{FF2B5EF4-FFF2-40B4-BE49-F238E27FC236}">
                <a16:creationId xmlns:a16="http://schemas.microsoft.com/office/drawing/2014/main" id="{6EA8E859-FD7B-4560-809B-DF01F49DF418}"/>
              </a:ext>
            </a:extLst>
          </p:cNvPr>
          <p:cNvCxnSpPr/>
          <p:nvPr/>
        </p:nvCxnSpPr>
        <p:spPr>
          <a:xfrm flipV="1">
            <a:off x="8832559" y="5140270"/>
            <a:ext cx="185193" cy="7363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2" name="Gerader Verbinder 595">
            <a:extLst>
              <a:ext uri="{FF2B5EF4-FFF2-40B4-BE49-F238E27FC236}">
                <a16:creationId xmlns:a16="http://schemas.microsoft.com/office/drawing/2014/main" id="{1FA378AA-8461-4D24-8116-000CAD4B71F7}"/>
              </a:ext>
            </a:extLst>
          </p:cNvPr>
          <p:cNvCxnSpPr/>
          <p:nvPr/>
        </p:nvCxnSpPr>
        <p:spPr>
          <a:xfrm>
            <a:off x="9013405" y="5148477"/>
            <a:ext cx="65689" cy="6455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93" name="Freihandform 597">
            <a:extLst>
              <a:ext uri="{FF2B5EF4-FFF2-40B4-BE49-F238E27FC236}">
                <a16:creationId xmlns:a16="http://schemas.microsoft.com/office/drawing/2014/main" id="{29A58643-6457-4FD4-AEC7-8A3970E451A1}"/>
              </a:ext>
            </a:extLst>
          </p:cNvPr>
          <p:cNvSpPr/>
          <p:nvPr/>
        </p:nvSpPr>
        <p:spPr>
          <a:xfrm>
            <a:off x="9058917" y="2935045"/>
            <a:ext cx="361810" cy="332437"/>
          </a:xfrm>
          <a:custGeom>
            <a:avLst/>
            <a:gdLst>
              <a:gd name="connsiteX0" fmla="*/ 0 w 361810"/>
              <a:gd name="connsiteY0" fmla="*/ 0 h 332437"/>
              <a:gd name="connsiteX1" fmla="*/ 42531 w 361810"/>
              <a:gd name="connsiteY1" fmla="*/ 233917 h 332437"/>
              <a:gd name="connsiteX2" fmla="*/ 138224 w 361810"/>
              <a:gd name="connsiteY2" fmla="*/ 329610 h 332437"/>
              <a:gd name="connsiteX3" fmla="*/ 255182 w 361810"/>
              <a:gd name="connsiteY3" fmla="*/ 297712 h 332437"/>
              <a:gd name="connsiteX4" fmla="*/ 318977 w 361810"/>
              <a:gd name="connsiteY4" fmla="*/ 202019 h 332437"/>
              <a:gd name="connsiteX5" fmla="*/ 361507 w 361810"/>
              <a:gd name="connsiteY5" fmla="*/ 0 h 332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1810" h="332437">
                <a:moveTo>
                  <a:pt x="0" y="0"/>
                </a:moveTo>
                <a:cubicBezTo>
                  <a:pt x="9747" y="89491"/>
                  <a:pt x="19494" y="178982"/>
                  <a:pt x="42531" y="233917"/>
                </a:cubicBezTo>
                <a:cubicBezTo>
                  <a:pt x="65568" y="288852"/>
                  <a:pt x="102782" y="318978"/>
                  <a:pt x="138224" y="329610"/>
                </a:cubicBezTo>
                <a:cubicBezTo>
                  <a:pt x="173666" y="340242"/>
                  <a:pt x="225057" y="318977"/>
                  <a:pt x="255182" y="297712"/>
                </a:cubicBezTo>
                <a:cubicBezTo>
                  <a:pt x="285308" y="276447"/>
                  <a:pt x="301256" y="251638"/>
                  <a:pt x="318977" y="202019"/>
                </a:cubicBezTo>
                <a:cubicBezTo>
                  <a:pt x="336698" y="152400"/>
                  <a:pt x="365051" y="54935"/>
                  <a:pt x="361507" y="0"/>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194" name="Freihandform 598">
            <a:extLst>
              <a:ext uri="{FF2B5EF4-FFF2-40B4-BE49-F238E27FC236}">
                <a16:creationId xmlns:a16="http://schemas.microsoft.com/office/drawing/2014/main" id="{2F7C7759-7AEA-4EC8-92F8-3730517295E2}"/>
              </a:ext>
            </a:extLst>
          </p:cNvPr>
          <p:cNvSpPr/>
          <p:nvPr/>
        </p:nvSpPr>
        <p:spPr>
          <a:xfrm flipV="1">
            <a:off x="9063768" y="3483164"/>
            <a:ext cx="362039" cy="290583"/>
          </a:xfrm>
          <a:custGeom>
            <a:avLst/>
            <a:gdLst>
              <a:gd name="connsiteX0" fmla="*/ 0 w 361810"/>
              <a:gd name="connsiteY0" fmla="*/ 0 h 332437"/>
              <a:gd name="connsiteX1" fmla="*/ 42531 w 361810"/>
              <a:gd name="connsiteY1" fmla="*/ 233917 h 332437"/>
              <a:gd name="connsiteX2" fmla="*/ 138224 w 361810"/>
              <a:gd name="connsiteY2" fmla="*/ 329610 h 332437"/>
              <a:gd name="connsiteX3" fmla="*/ 255182 w 361810"/>
              <a:gd name="connsiteY3" fmla="*/ 297712 h 332437"/>
              <a:gd name="connsiteX4" fmla="*/ 318977 w 361810"/>
              <a:gd name="connsiteY4" fmla="*/ 202019 h 332437"/>
              <a:gd name="connsiteX5" fmla="*/ 361507 w 361810"/>
              <a:gd name="connsiteY5" fmla="*/ 0 h 332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1810" h="332437">
                <a:moveTo>
                  <a:pt x="0" y="0"/>
                </a:moveTo>
                <a:cubicBezTo>
                  <a:pt x="9747" y="89491"/>
                  <a:pt x="19494" y="178982"/>
                  <a:pt x="42531" y="233917"/>
                </a:cubicBezTo>
                <a:cubicBezTo>
                  <a:pt x="65568" y="288852"/>
                  <a:pt x="102782" y="318978"/>
                  <a:pt x="138224" y="329610"/>
                </a:cubicBezTo>
                <a:cubicBezTo>
                  <a:pt x="173666" y="340242"/>
                  <a:pt x="225057" y="318977"/>
                  <a:pt x="255182" y="297712"/>
                </a:cubicBezTo>
                <a:cubicBezTo>
                  <a:pt x="285308" y="276447"/>
                  <a:pt x="301256" y="251638"/>
                  <a:pt x="318977" y="202019"/>
                </a:cubicBezTo>
                <a:cubicBezTo>
                  <a:pt x="336698" y="152400"/>
                  <a:pt x="365051" y="54935"/>
                  <a:pt x="361507" y="0"/>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195" name="Freihandform 599">
            <a:extLst>
              <a:ext uri="{FF2B5EF4-FFF2-40B4-BE49-F238E27FC236}">
                <a16:creationId xmlns:a16="http://schemas.microsoft.com/office/drawing/2014/main" id="{E7B4BCD4-BEF0-416C-85B5-FBF5DB406BEA}"/>
              </a:ext>
            </a:extLst>
          </p:cNvPr>
          <p:cNvSpPr/>
          <p:nvPr/>
        </p:nvSpPr>
        <p:spPr>
          <a:xfrm flipV="1">
            <a:off x="9058346" y="4287208"/>
            <a:ext cx="362039" cy="157301"/>
          </a:xfrm>
          <a:custGeom>
            <a:avLst/>
            <a:gdLst>
              <a:gd name="connsiteX0" fmla="*/ 0 w 361810"/>
              <a:gd name="connsiteY0" fmla="*/ 0 h 332437"/>
              <a:gd name="connsiteX1" fmla="*/ 42531 w 361810"/>
              <a:gd name="connsiteY1" fmla="*/ 233917 h 332437"/>
              <a:gd name="connsiteX2" fmla="*/ 138224 w 361810"/>
              <a:gd name="connsiteY2" fmla="*/ 329610 h 332437"/>
              <a:gd name="connsiteX3" fmla="*/ 255182 w 361810"/>
              <a:gd name="connsiteY3" fmla="*/ 297712 h 332437"/>
              <a:gd name="connsiteX4" fmla="*/ 318977 w 361810"/>
              <a:gd name="connsiteY4" fmla="*/ 202019 h 332437"/>
              <a:gd name="connsiteX5" fmla="*/ 361507 w 361810"/>
              <a:gd name="connsiteY5" fmla="*/ 0 h 332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1810" h="332437">
                <a:moveTo>
                  <a:pt x="0" y="0"/>
                </a:moveTo>
                <a:cubicBezTo>
                  <a:pt x="9747" y="89491"/>
                  <a:pt x="19494" y="178982"/>
                  <a:pt x="42531" y="233917"/>
                </a:cubicBezTo>
                <a:cubicBezTo>
                  <a:pt x="65568" y="288852"/>
                  <a:pt x="102782" y="318978"/>
                  <a:pt x="138224" y="329610"/>
                </a:cubicBezTo>
                <a:cubicBezTo>
                  <a:pt x="173666" y="340242"/>
                  <a:pt x="225057" y="318977"/>
                  <a:pt x="255182" y="297712"/>
                </a:cubicBezTo>
                <a:cubicBezTo>
                  <a:pt x="285308" y="276447"/>
                  <a:pt x="301256" y="251638"/>
                  <a:pt x="318977" y="202019"/>
                </a:cubicBezTo>
                <a:cubicBezTo>
                  <a:pt x="336698" y="152400"/>
                  <a:pt x="365051" y="54935"/>
                  <a:pt x="361507" y="0"/>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196" name="Freihandform 600">
            <a:extLst>
              <a:ext uri="{FF2B5EF4-FFF2-40B4-BE49-F238E27FC236}">
                <a16:creationId xmlns:a16="http://schemas.microsoft.com/office/drawing/2014/main" id="{A7656784-1987-4D51-8A12-456B79239C24}"/>
              </a:ext>
            </a:extLst>
          </p:cNvPr>
          <p:cNvSpPr/>
          <p:nvPr/>
        </p:nvSpPr>
        <p:spPr>
          <a:xfrm flipV="1">
            <a:off x="9061193" y="5127626"/>
            <a:ext cx="362039" cy="78150"/>
          </a:xfrm>
          <a:custGeom>
            <a:avLst/>
            <a:gdLst>
              <a:gd name="connsiteX0" fmla="*/ 0 w 361810"/>
              <a:gd name="connsiteY0" fmla="*/ 0 h 332437"/>
              <a:gd name="connsiteX1" fmla="*/ 42531 w 361810"/>
              <a:gd name="connsiteY1" fmla="*/ 233917 h 332437"/>
              <a:gd name="connsiteX2" fmla="*/ 138224 w 361810"/>
              <a:gd name="connsiteY2" fmla="*/ 329610 h 332437"/>
              <a:gd name="connsiteX3" fmla="*/ 255182 w 361810"/>
              <a:gd name="connsiteY3" fmla="*/ 297712 h 332437"/>
              <a:gd name="connsiteX4" fmla="*/ 318977 w 361810"/>
              <a:gd name="connsiteY4" fmla="*/ 202019 h 332437"/>
              <a:gd name="connsiteX5" fmla="*/ 361507 w 361810"/>
              <a:gd name="connsiteY5" fmla="*/ 0 h 332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1810" h="332437">
                <a:moveTo>
                  <a:pt x="0" y="0"/>
                </a:moveTo>
                <a:cubicBezTo>
                  <a:pt x="9747" y="89491"/>
                  <a:pt x="19494" y="178982"/>
                  <a:pt x="42531" y="233917"/>
                </a:cubicBezTo>
                <a:cubicBezTo>
                  <a:pt x="65568" y="288852"/>
                  <a:pt x="102782" y="318978"/>
                  <a:pt x="138224" y="329610"/>
                </a:cubicBezTo>
                <a:cubicBezTo>
                  <a:pt x="173666" y="340242"/>
                  <a:pt x="225057" y="318977"/>
                  <a:pt x="255182" y="297712"/>
                </a:cubicBezTo>
                <a:cubicBezTo>
                  <a:pt x="285308" y="276447"/>
                  <a:pt x="301256" y="251638"/>
                  <a:pt x="318977" y="202019"/>
                </a:cubicBezTo>
                <a:cubicBezTo>
                  <a:pt x="336698" y="152400"/>
                  <a:pt x="365051" y="54935"/>
                  <a:pt x="361507" y="0"/>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197" name="Textfeld 601">
            <a:extLst>
              <a:ext uri="{FF2B5EF4-FFF2-40B4-BE49-F238E27FC236}">
                <a16:creationId xmlns:a16="http://schemas.microsoft.com/office/drawing/2014/main" id="{94064460-9A78-4195-A33A-F9AE3396A418}"/>
              </a:ext>
            </a:extLst>
          </p:cNvPr>
          <p:cNvSpPr txBox="1"/>
          <p:nvPr/>
        </p:nvSpPr>
        <p:spPr>
          <a:xfrm>
            <a:off x="9056695" y="5177088"/>
            <a:ext cx="304458" cy="261610"/>
          </a:xfrm>
          <a:prstGeom prst="rect">
            <a:avLst/>
          </a:prstGeom>
          <a:noFill/>
        </p:spPr>
        <p:txBody>
          <a:bodyPr wrap="square" rtlCol="0">
            <a:spAutoFit/>
          </a:bodyPr>
          <a:lstStyle/>
          <a:p>
            <a:r>
              <a:rPr lang="de-DE" sz="1100" dirty="0"/>
              <a:t>6</a:t>
            </a:r>
            <a:endParaRPr lang="de-AT" sz="1100" dirty="0"/>
          </a:p>
        </p:txBody>
      </p:sp>
      <p:sp>
        <p:nvSpPr>
          <p:cNvPr id="198" name="Freihandform 81">
            <a:extLst>
              <a:ext uri="{FF2B5EF4-FFF2-40B4-BE49-F238E27FC236}">
                <a16:creationId xmlns:a16="http://schemas.microsoft.com/office/drawing/2014/main" id="{4FC12B1F-CB4D-4364-859D-0C80AB3F3FF3}"/>
              </a:ext>
            </a:extLst>
          </p:cNvPr>
          <p:cNvSpPr/>
          <p:nvPr/>
        </p:nvSpPr>
        <p:spPr>
          <a:xfrm flipV="1">
            <a:off x="9420385" y="2987040"/>
            <a:ext cx="149460" cy="122100"/>
          </a:xfrm>
          <a:custGeom>
            <a:avLst/>
            <a:gdLst>
              <a:gd name="connsiteX0" fmla="*/ 0 w 139717"/>
              <a:gd name="connsiteY0" fmla="*/ 62753 h 97587"/>
              <a:gd name="connsiteX1" fmla="*/ 34835 w 139717"/>
              <a:gd name="connsiteY1" fmla="*/ 19210 h 97587"/>
              <a:gd name="connsiteX2" fmla="*/ 60960 w 139717"/>
              <a:gd name="connsiteY2" fmla="*/ 1793 h 97587"/>
              <a:gd name="connsiteX3" fmla="*/ 69669 w 139717"/>
              <a:gd name="connsiteY3" fmla="*/ 54044 h 97587"/>
              <a:gd name="connsiteX4" fmla="*/ 78377 w 139717"/>
              <a:gd name="connsiteY4" fmla="*/ 97587 h 97587"/>
              <a:gd name="connsiteX5" fmla="*/ 87086 w 139717"/>
              <a:gd name="connsiteY5" fmla="*/ 71461 h 97587"/>
              <a:gd name="connsiteX6" fmla="*/ 139337 w 139717"/>
              <a:gd name="connsiteY6" fmla="*/ 27918 h 97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9717" h="97587">
                <a:moveTo>
                  <a:pt x="0" y="62753"/>
                </a:moveTo>
                <a:cubicBezTo>
                  <a:pt x="11612" y="48239"/>
                  <a:pt x="21692" y="32353"/>
                  <a:pt x="34835" y="19210"/>
                </a:cubicBezTo>
                <a:cubicBezTo>
                  <a:pt x="42236" y="11809"/>
                  <a:pt x="53559" y="-5608"/>
                  <a:pt x="60960" y="1793"/>
                </a:cubicBezTo>
                <a:cubicBezTo>
                  <a:pt x="73446" y="14279"/>
                  <a:pt x="66510" y="36672"/>
                  <a:pt x="69669" y="54044"/>
                </a:cubicBezTo>
                <a:cubicBezTo>
                  <a:pt x="72317" y="68607"/>
                  <a:pt x="75474" y="83073"/>
                  <a:pt x="78377" y="97587"/>
                </a:cubicBezTo>
                <a:cubicBezTo>
                  <a:pt x="81280" y="88878"/>
                  <a:pt x="79616" y="76797"/>
                  <a:pt x="87086" y="71461"/>
                </a:cubicBezTo>
                <a:cubicBezTo>
                  <a:pt x="147599" y="28237"/>
                  <a:pt x="139337" y="83338"/>
                  <a:pt x="139337" y="27918"/>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99" name="Freihandform 602">
            <a:extLst>
              <a:ext uri="{FF2B5EF4-FFF2-40B4-BE49-F238E27FC236}">
                <a16:creationId xmlns:a16="http://schemas.microsoft.com/office/drawing/2014/main" id="{B0E2E807-8D74-42C6-BF6B-6D302CE3A4DC}"/>
              </a:ext>
            </a:extLst>
          </p:cNvPr>
          <p:cNvSpPr/>
          <p:nvPr/>
        </p:nvSpPr>
        <p:spPr>
          <a:xfrm>
            <a:off x="9419992" y="3638114"/>
            <a:ext cx="159577" cy="178414"/>
          </a:xfrm>
          <a:custGeom>
            <a:avLst/>
            <a:gdLst>
              <a:gd name="connsiteX0" fmla="*/ 0 w 139717"/>
              <a:gd name="connsiteY0" fmla="*/ 62753 h 97587"/>
              <a:gd name="connsiteX1" fmla="*/ 34835 w 139717"/>
              <a:gd name="connsiteY1" fmla="*/ 19210 h 97587"/>
              <a:gd name="connsiteX2" fmla="*/ 60960 w 139717"/>
              <a:gd name="connsiteY2" fmla="*/ 1793 h 97587"/>
              <a:gd name="connsiteX3" fmla="*/ 69669 w 139717"/>
              <a:gd name="connsiteY3" fmla="*/ 54044 h 97587"/>
              <a:gd name="connsiteX4" fmla="*/ 78377 w 139717"/>
              <a:gd name="connsiteY4" fmla="*/ 97587 h 97587"/>
              <a:gd name="connsiteX5" fmla="*/ 87086 w 139717"/>
              <a:gd name="connsiteY5" fmla="*/ 71461 h 97587"/>
              <a:gd name="connsiteX6" fmla="*/ 139337 w 139717"/>
              <a:gd name="connsiteY6" fmla="*/ 27918 h 97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9717" h="97587">
                <a:moveTo>
                  <a:pt x="0" y="62753"/>
                </a:moveTo>
                <a:cubicBezTo>
                  <a:pt x="11612" y="48239"/>
                  <a:pt x="21692" y="32353"/>
                  <a:pt x="34835" y="19210"/>
                </a:cubicBezTo>
                <a:cubicBezTo>
                  <a:pt x="42236" y="11809"/>
                  <a:pt x="53559" y="-5608"/>
                  <a:pt x="60960" y="1793"/>
                </a:cubicBezTo>
                <a:cubicBezTo>
                  <a:pt x="73446" y="14279"/>
                  <a:pt x="66510" y="36672"/>
                  <a:pt x="69669" y="54044"/>
                </a:cubicBezTo>
                <a:cubicBezTo>
                  <a:pt x="72317" y="68607"/>
                  <a:pt x="75474" y="83073"/>
                  <a:pt x="78377" y="97587"/>
                </a:cubicBezTo>
                <a:cubicBezTo>
                  <a:pt x="81280" y="88878"/>
                  <a:pt x="79616" y="76797"/>
                  <a:pt x="87086" y="71461"/>
                </a:cubicBezTo>
                <a:cubicBezTo>
                  <a:pt x="147599" y="28237"/>
                  <a:pt x="139337" y="83338"/>
                  <a:pt x="139337" y="27918"/>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200" name="Freihandform 603">
            <a:extLst>
              <a:ext uri="{FF2B5EF4-FFF2-40B4-BE49-F238E27FC236}">
                <a16:creationId xmlns:a16="http://schemas.microsoft.com/office/drawing/2014/main" id="{F4501727-67D0-4E10-AFF2-33924D982F61}"/>
              </a:ext>
            </a:extLst>
          </p:cNvPr>
          <p:cNvSpPr/>
          <p:nvPr/>
        </p:nvSpPr>
        <p:spPr>
          <a:xfrm>
            <a:off x="9420840" y="4391972"/>
            <a:ext cx="167654" cy="99564"/>
          </a:xfrm>
          <a:custGeom>
            <a:avLst/>
            <a:gdLst>
              <a:gd name="connsiteX0" fmla="*/ 0 w 139717"/>
              <a:gd name="connsiteY0" fmla="*/ 62753 h 97587"/>
              <a:gd name="connsiteX1" fmla="*/ 34835 w 139717"/>
              <a:gd name="connsiteY1" fmla="*/ 19210 h 97587"/>
              <a:gd name="connsiteX2" fmla="*/ 60960 w 139717"/>
              <a:gd name="connsiteY2" fmla="*/ 1793 h 97587"/>
              <a:gd name="connsiteX3" fmla="*/ 69669 w 139717"/>
              <a:gd name="connsiteY3" fmla="*/ 54044 h 97587"/>
              <a:gd name="connsiteX4" fmla="*/ 78377 w 139717"/>
              <a:gd name="connsiteY4" fmla="*/ 97587 h 97587"/>
              <a:gd name="connsiteX5" fmla="*/ 87086 w 139717"/>
              <a:gd name="connsiteY5" fmla="*/ 71461 h 97587"/>
              <a:gd name="connsiteX6" fmla="*/ 139337 w 139717"/>
              <a:gd name="connsiteY6" fmla="*/ 27918 h 97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9717" h="97587">
                <a:moveTo>
                  <a:pt x="0" y="62753"/>
                </a:moveTo>
                <a:cubicBezTo>
                  <a:pt x="11612" y="48239"/>
                  <a:pt x="21692" y="32353"/>
                  <a:pt x="34835" y="19210"/>
                </a:cubicBezTo>
                <a:cubicBezTo>
                  <a:pt x="42236" y="11809"/>
                  <a:pt x="53559" y="-5608"/>
                  <a:pt x="60960" y="1793"/>
                </a:cubicBezTo>
                <a:cubicBezTo>
                  <a:pt x="73446" y="14279"/>
                  <a:pt x="66510" y="36672"/>
                  <a:pt x="69669" y="54044"/>
                </a:cubicBezTo>
                <a:cubicBezTo>
                  <a:pt x="72317" y="68607"/>
                  <a:pt x="75474" y="83073"/>
                  <a:pt x="78377" y="97587"/>
                </a:cubicBezTo>
                <a:cubicBezTo>
                  <a:pt x="81280" y="88878"/>
                  <a:pt x="79616" y="76797"/>
                  <a:pt x="87086" y="71461"/>
                </a:cubicBezTo>
                <a:cubicBezTo>
                  <a:pt x="147599" y="28237"/>
                  <a:pt x="139337" y="83338"/>
                  <a:pt x="139337" y="27918"/>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201" name="Freihandform 604">
            <a:extLst>
              <a:ext uri="{FF2B5EF4-FFF2-40B4-BE49-F238E27FC236}">
                <a16:creationId xmlns:a16="http://schemas.microsoft.com/office/drawing/2014/main" id="{7D13AB6F-57F9-4966-BB51-B97145CEF364}"/>
              </a:ext>
            </a:extLst>
          </p:cNvPr>
          <p:cNvSpPr/>
          <p:nvPr/>
        </p:nvSpPr>
        <p:spPr>
          <a:xfrm>
            <a:off x="9432900" y="5148463"/>
            <a:ext cx="139717" cy="97587"/>
          </a:xfrm>
          <a:custGeom>
            <a:avLst/>
            <a:gdLst>
              <a:gd name="connsiteX0" fmla="*/ 0 w 139717"/>
              <a:gd name="connsiteY0" fmla="*/ 62753 h 97587"/>
              <a:gd name="connsiteX1" fmla="*/ 34835 w 139717"/>
              <a:gd name="connsiteY1" fmla="*/ 19210 h 97587"/>
              <a:gd name="connsiteX2" fmla="*/ 60960 w 139717"/>
              <a:gd name="connsiteY2" fmla="*/ 1793 h 97587"/>
              <a:gd name="connsiteX3" fmla="*/ 69669 w 139717"/>
              <a:gd name="connsiteY3" fmla="*/ 54044 h 97587"/>
              <a:gd name="connsiteX4" fmla="*/ 78377 w 139717"/>
              <a:gd name="connsiteY4" fmla="*/ 97587 h 97587"/>
              <a:gd name="connsiteX5" fmla="*/ 87086 w 139717"/>
              <a:gd name="connsiteY5" fmla="*/ 71461 h 97587"/>
              <a:gd name="connsiteX6" fmla="*/ 139337 w 139717"/>
              <a:gd name="connsiteY6" fmla="*/ 27918 h 97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9717" h="97587">
                <a:moveTo>
                  <a:pt x="0" y="62753"/>
                </a:moveTo>
                <a:cubicBezTo>
                  <a:pt x="11612" y="48239"/>
                  <a:pt x="21692" y="32353"/>
                  <a:pt x="34835" y="19210"/>
                </a:cubicBezTo>
                <a:cubicBezTo>
                  <a:pt x="42236" y="11809"/>
                  <a:pt x="53559" y="-5608"/>
                  <a:pt x="60960" y="1793"/>
                </a:cubicBezTo>
                <a:cubicBezTo>
                  <a:pt x="73446" y="14279"/>
                  <a:pt x="66510" y="36672"/>
                  <a:pt x="69669" y="54044"/>
                </a:cubicBezTo>
                <a:cubicBezTo>
                  <a:pt x="72317" y="68607"/>
                  <a:pt x="75474" y="83073"/>
                  <a:pt x="78377" y="97587"/>
                </a:cubicBezTo>
                <a:cubicBezTo>
                  <a:pt x="81280" y="88878"/>
                  <a:pt x="79616" y="76797"/>
                  <a:pt x="87086" y="71461"/>
                </a:cubicBezTo>
                <a:cubicBezTo>
                  <a:pt x="147599" y="28237"/>
                  <a:pt x="139337" y="83338"/>
                  <a:pt x="139337" y="27918"/>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202" name="Textfeld 605">
            <a:extLst>
              <a:ext uri="{FF2B5EF4-FFF2-40B4-BE49-F238E27FC236}">
                <a16:creationId xmlns:a16="http://schemas.microsoft.com/office/drawing/2014/main" id="{D7ADA2EF-CF73-4CA2-84ED-CBA6C86A5C0E}"/>
              </a:ext>
            </a:extLst>
          </p:cNvPr>
          <p:cNvSpPr txBox="1"/>
          <p:nvPr/>
        </p:nvSpPr>
        <p:spPr>
          <a:xfrm>
            <a:off x="6568932" y="5836627"/>
            <a:ext cx="2192374" cy="276999"/>
          </a:xfrm>
          <a:prstGeom prst="rect">
            <a:avLst/>
          </a:prstGeom>
          <a:noFill/>
          <a:ln>
            <a:solidFill>
              <a:schemeClr val="tx1"/>
            </a:solidFill>
          </a:ln>
        </p:spPr>
        <p:txBody>
          <a:bodyPr wrap="square" rtlCol="0">
            <a:spAutoFit/>
          </a:bodyPr>
          <a:lstStyle/>
          <a:p>
            <a:pPr algn="ctr"/>
            <a:r>
              <a:rPr lang="de-DE" sz="1200" dirty="0" err="1"/>
              <a:t>duration</a:t>
            </a:r>
            <a:r>
              <a:rPr lang="de-DE" sz="1200" dirty="0"/>
              <a:t> </a:t>
            </a:r>
            <a:r>
              <a:rPr lang="de-DE" sz="1200" dirty="0" err="1"/>
              <a:t>measured</a:t>
            </a:r>
            <a:r>
              <a:rPr lang="de-DE" sz="1200" dirty="0"/>
              <a:t> at </a:t>
            </a:r>
            <a:r>
              <a:rPr lang="de-DE" sz="1200" dirty="0" err="1"/>
              <a:t>baseline</a:t>
            </a:r>
            <a:endParaRPr lang="de-AT" sz="1200" dirty="0"/>
          </a:p>
        </p:txBody>
      </p:sp>
      <p:sp>
        <p:nvSpPr>
          <p:cNvPr id="203" name="Textfeld 210">
            <a:extLst>
              <a:ext uri="{FF2B5EF4-FFF2-40B4-BE49-F238E27FC236}">
                <a16:creationId xmlns:a16="http://schemas.microsoft.com/office/drawing/2014/main" id="{457CAFF5-8795-495C-B104-1509ADD17221}"/>
              </a:ext>
            </a:extLst>
          </p:cNvPr>
          <p:cNvSpPr txBox="1"/>
          <p:nvPr/>
        </p:nvSpPr>
        <p:spPr>
          <a:xfrm>
            <a:off x="2272138" y="5837028"/>
            <a:ext cx="2192374" cy="276999"/>
          </a:xfrm>
          <a:prstGeom prst="rect">
            <a:avLst/>
          </a:prstGeom>
          <a:noFill/>
          <a:ln>
            <a:solidFill>
              <a:schemeClr val="tx1"/>
            </a:solidFill>
          </a:ln>
        </p:spPr>
        <p:txBody>
          <a:bodyPr wrap="square" rtlCol="0">
            <a:spAutoFit/>
          </a:bodyPr>
          <a:lstStyle/>
          <a:p>
            <a:pPr algn="ctr"/>
            <a:r>
              <a:rPr lang="de-DE" sz="1200" dirty="0" err="1"/>
              <a:t>duration</a:t>
            </a:r>
            <a:r>
              <a:rPr lang="de-DE" sz="1200" dirty="0"/>
              <a:t> </a:t>
            </a:r>
            <a:r>
              <a:rPr lang="de-DE" sz="1200" dirty="0" err="1"/>
              <a:t>measured</a:t>
            </a:r>
            <a:r>
              <a:rPr lang="de-DE" sz="1200" dirty="0"/>
              <a:t> at </a:t>
            </a:r>
            <a:r>
              <a:rPr lang="de-DE" sz="1200" dirty="0" err="1"/>
              <a:t>baseline</a:t>
            </a:r>
            <a:endParaRPr lang="de-AT" sz="1200" dirty="0"/>
          </a:p>
        </p:txBody>
      </p:sp>
      <p:sp>
        <p:nvSpPr>
          <p:cNvPr id="204" name="Freihandform 6">
            <a:extLst>
              <a:ext uri="{FF2B5EF4-FFF2-40B4-BE49-F238E27FC236}">
                <a16:creationId xmlns:a16="http://schemas.microsoft.com/office/drawing/2014/main" id="{619B1ABB-FC0C-4863-BB0F-74ECC28C0D29}"/>
              </a:ext>
            </a:extLst>
          </p:cNvPr>
          <p:cNvSpPr/>
          <p:nvPr/>
        </p:nvSpPr>
        <p:spPr>
          <a:xfrm>
            <a:off x="5754428" y="3695289"/>
            <a:ext cx="63947" cy="106326"/>
          </a:xfrm>
          <a:custGeom>
            <a:avLst/>
            <a:gdLst>
              <a:gd name="connsiteX0" fmla="*/ 63947 w 63947"/>
              <a:gd name="connsiteY0" fmla="*/ 106326 h 106326"/>
              <a:gd name="connsiteX1" fmla="*/ 10785 w 63947"/>
              <a:gd name="connsiteY1" fmla="*/ 74428 h 106326"/>
              <a:gd name="connsiteX2" fmla="*/ 152 w 63947"/>
              <a:gd name="connsiteY2" fmla="*/ 0 h 106326"/>
            </a:gdLst>
            <a:ahLst/>
            <a:cxnLst>
              <a:cxn ang="0">
                <a:pos x="connsiteX0" y="connsiteY0"/>
              </a:cxn>
              <a:cxn ang="0">
                <a:pos x="connsiteX1" y="connsiteY1"/>
              </a:cxn>
              <a:cxn ang="0">
                <a:pos x="connsiteX2" y="connsiteY2"/>
              </a:cxn>
            </a:cxnLst>
            <a:rect l="l" t="t" r="r" b="b"/>
            <a:pathLst>
              <a:path w="63947" h="106326">
                <a:moveTo>
                  <a:pt x="63947" y="106326"/>
                </a:moveTo>
                <a:cubicBezTo>
                  <a:pt x="46226" y="95693"/>
                  <a:pt x="21417" y="92149"/>
                  <a:pt x="10785" y="74428"/>
                </a:cubicBezTo>
                <a:cubicBezTo>
                  <a:pt x="-2109" y="52938"/>
                  <a:pt x="152" y="0"/>
                  <a:pt x="152" y="0"/>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Tree>
    <p:extLst>
      <p:ext uri="{BB962C8B-B14F-4D97-AF65-F5344CB8AC3E}">
        <p14:creationId xmlns:p14="http://schemas.microsoft.com/office/powerpoint/2010/main" val="258195035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p:cNvPicPr>
            <a:picLocks noChangeAspect="1"/>
          </p:cNvPicPr>
          <p:nvPr/>
        </p:nvPicPr>
        <p:blipFill>
          <a:blip r:embed="rId2"/>
          <a:stretch>
            <a:fillRect/>
          </a:stretch>
        </p:blipFill>
        <p:spPr>
          <a:xfrm>
            <a:off x="9226385" y="164637"/>
            <a:ext cx="2927648" cy="3903531"/>
          </a:xfrm>
          <a:prstGeom prst="rect">
            <a:avLst/>
          </a:prstGeom>
        </p:spPr>
      </p:pic>
      <p:grpSp>
        <p:nvGrpSpPr>
          <p:cNvPr id="8" name="Gruppieren 7"/>
          <p:cNvGrpSpPr/>
          <p:nvPr/>
        </p:nvGrpSpPr>
        <p:grpSpPr>
          <a:xfrm>
            <a:off x="9532435" y="4084892"/>
            <a:ext cx="2999779" cy="2590401"/>
            <a:chOff x="7452320" y="1059582"/>
            <a:chExt cx="2538028" cy="2950004"/>
          </a:xfrm>
        </p:grpSpPr>
        <p:pic>
          <p:nvPicPr>
            <p:cNvPr id="9" name="Grafik 8"/>
            <p:cNvPicPr>
              <a:picLocks noChangeAspect="1"/>
            </p:cNvPicPr>
            <p:nvPr/>
          </p:nvPicPr>
          <p:blipFill>
            <a:blip r:embed="rId3"/>
            <a:stretch>
              <a:fillRect/>
            </a:stretch>
          </p:blipFill>
          <p:spPr>
            <a:xfrm>
              <a:off x="7452320" y="1059582"/>
              <a:ext cx="2051720" cy="2950004"/>
            </a:xfrm>
            <a:prstGeom prst="rect">
              <a:avLst/>
            </a:prstGeom>
          </p:spPr>
        </p:pic>
        <p:pic>
          <p:nvPicPr>
            <p:cNvPr id="10" name="Grafik 9"/>
            <p:cNvPicPr>
              <a:picLocks noChangeAspect="1"/>
            </p:cNvPicPr>
            <p:nvPr/>
          </p:nvPicPr>
          <p:blipFill rotWithShape="1">
            <a:blip r:embed="rId4"/>
            <a:srcRect l="25399" t="1" r="19185" b="9268"/>
            <a:stretch/>
          </p:blipFill>
          <p:spPr>
            <a:xfrm>
              <a:off x="7524328" y="1059582"/>
              <a:ext cx="1619672" cy="360039"/>
            </a:xfrm>
            <a:prstGeom prst="rect">
              <a:avLst/>
            </a:prstGeom>
          </p:spPr>
        </p:pic>
        <p:sp>
          <p:nvSpPr>
            <p:cNvPr id="11" name="Rechteck 10"/>
            <p:cNvSpPr/>
            <p:nvPr/>
          </p:nvSpPr>
          <p:spPr>
            <a:xfrm>
              <a:off x="9144000" y="1059582"/>
              <a:ext cx="846348" cy="2950004"/>
            </a:xfrm>
            <a:prstGeom prst="rect">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2400" dirty="0"/>
            </a:p>
          </p:txBody>
        </p:sp>
        <p:cxnSp>
          <p:nvCxnSpPr>
            <p:cNvPr id="12" name="Gerader Verbinder 11"/>
            <p:cNvCxnSpPr/>
            <p:nvPr/>
          </p:nvCxnSpPr>
          <p:spPr>
            <a:xfrm>
              <a:off x="9144000" y="1059582"/>
              <a:ext cx="0" cy="295000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4" name="Rechteck 13"/>
          <p:cNvSpPr/>
          <p:nvPr/>
        </p:nvSpPr>
        <p:spPr>
          <a:xfrm>
            <a:off x="9226385" y="439695"/>
            <a:ext cx="2927648" cy="668844"/>
          </a:xfrm>
          <a:prstGeom prst="rect">
            <a:avLst/>
          </a:prstGeom>
          <a:solidFill>
            <a:srgbClr val="92D050">
              <a:alpha val="20000"/>
            </a:srgbClr>
          </a:solidFill>
          <a:ln w="3175">
            <a:solidFill>
              <a:srgbClr val="92D050">
                <a:alpha val="2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2400" dirty="0"/>
          </a:p>
        </p:txBody>
      </p:sp>
      <p:sp>
        <p:nvSpPr>
          <p:cNvPr id="15" name="Rechteck 14"/>
          <p:cNvSpPr/>
          <p:nvPr/>
        </p:nvSpPr>
        <p:spPr>
          <a:xfrm>
            <a:off x="9552383" y="4430472"/>
            <a:ext cx="1999452" cy="494083"/>
          </a:xfrm>
          <a:prstGeom prst="rect">
            <a:avLst/>
          </a:prstGeom>
          <a:solidFill>
            <a:srgbClr val="92D050">
              <a:alpha val="20000"/>
            </a:srgbClr>
          </a:solidFill>
          <a:ln w="3175">
            <a:solidFill>
              <a:srgbClr val="92D050">
                <a:alpha val="2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2400" dirty="0"/>
          </a:p>
        </p:txBody>
      </p:sp>
      <p:sp>
        <p:nvSpPr>
          <p:cNvPr id="17" name="Titel 4"/>
          <p:cNvSpPr txBox="1">
            <a:spLocks/>
          </p:cNvSpPr>
          <p:nvPr/>
        </p:nvSpPr>
        <p:spPr>
          <a:xfrm>
            <a:off x="-1504945" y="-82192"/>
            <a:ext cx="8013510" cy="79238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3200" dirty="0"/>
              <a:t>MAIN TERM 1: GENERALIZED</a:t>
            </a:r>
          </a:p>
        </p:txBody>
      </p:sp>
      <p:sp>
        <p:nvSpPr>
          <p:cNvPr id="19" name="Rechteck 18"/>
          <p:cNvSpPr/>
          <p:nvPr/>
        </p:nvSpPr>
        <p:spPr>
          <a:xfrm>
            <a:off x="2856238" y="811228"/>
            <a:ext cx="1063295" cy="5619608"/>
          </a:xfrm>
          <a:prstGeom prst="rect">
            <a:avLst/>
          </a:prstGeom>
          <a:solidFill>
            <a:srgbClr val="92D050">
              <a:alpha val="20000"/>
            </a:srgbClr>
          </a:solidFill>
          <a:ln w="3175">
            <a:solidFill>
              <a:srgbClr val="92D050">
                <a:alpha val="2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2400" dirty="0"/>
          </a:p>
        </p:txBody>
      </p:sp>
      <p:cxnSp>
        <p:nvCxnSpPr>
          <p:cNvPr id="20" name="Gerader Verbinder 4">
            <a:extLst>
              <a:ext uri="{FF2B5EF4-FFF2-40B4-BE49-F238E27FC236}">
                <a16:creationId xmlns:a16="http://schemas.microsoft.com/office/drawing/2014/main" id="{1C9A3910-C877-4690-87A8-B6FF38C54757}"/>
              </a:ext>
            </a:extLst>
          </p:cNvPr>
          <p:cNvCxnSpPr/>
          <p:nvPr/>
        </p:nvCxnSpPr>
        <p:spPr>
          <a:xfrm>
            <a:off x="1804513" y="1358819"/>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Gerader Verbinder 8">
            <a:extLst>
              <a:ext uri="{FF2B5EF4-FFF2-40B4-BE49-F238E27FC236}">
                <a16:creationId xmlns:a16="http://schemas.microsoft.com/office/drawing/2014/main" id="{15F896CF-F9F4-4F68-A57C-3751E2F47850}"/>
              </a:ext>
            </a:extLst>
          </p:cNvPr>
          <p:cNvCxnSpPr/>
          <p:nvPr/>
        </p:nvCxnSpPr>
        <p:spPr>
          <a:xfrm>
            <a:off x="2160452" y="924217"/>
            <a:ext cx="114300" cy="383625"/>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Gerader Verbinder 9">
            <a:extLst>
              <a:ext uri="{FF2B5EF4-FFF2-40B4-BE49-F238E27FC236}">
                <a16:creationId xmlns:a16="http://schemas.microsoft.com/office/drawing/2014/main" id="{EFC27720-579B-48A9-A89E-0530894DC53E}"/>
              </a:ext>
            </a:extLst>
          </p:cNvPr>
          <p:cNvCxnSpPr/>
          <p:nvPr/>
        </p:nvCxnSpPr>
        <p:spPr>
          <a:xfrm flipV="1">
            <a:off x="2282401" y="924218"/>
            <a:ext cx="63296" cy="381226"/>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Gerader Verbinder 11">
            <a:extLst>
              <a:ext uri="{FF2B5EF4-FFF2-40B4-BE49-F238E27FC236}">
                <a16:creationId xmlns:a16="http://schemas.microsoft.com/office/drawing/2014/main" id="{293F6E95-8651-466D-8EF6-0E532FF852DA}"/>
              </a:ext>
            </a:extLst>
          </p:cNvPr>
          <p:cNvCxnSpPr/>
          <p:nvPr/>
        </p:nvCxnSpPr>
        <p:spPr>
          <a:xfrm flipV="1">
            <a:off x="2160452" y="1372399"/>
            <a:ext cx="113707" cy="3100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Gerader Verbinder 12">
            <a:extLst>
              <a:ext uri="{FF2B5EF4-FFF2-40B4-BE49-F238E27FC236}">
                <a16:creationId xmlns:a16="http://schemas.microsoft.com/office/drawing/2014/main" id="{E6AF8D3D-3937-4AD8-AD0B-640BD51CA296}"/>
              </a:ext>
            </a:extLst>
          </p:cNvPr>
          <p:cNvCxnSpPr/>
          <p:nvPr/>
        </p:nvCxnSpPr>
        <p:spPr>
          <a:xfrm>
            <a:off x="2274159" y="1360449"/>
            <a:ext cx="71538" cy="322007"/>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Gerader Verbinder 27">
            <a:extLst>
              <a:ext uri="{FF2B5EF4-FFF2-40B4-BE49-F238E27FC236}">
                <a16:creationId xmlns:a16="http://schemas.microsoft.com/office/drawing/2014/main" id="{4AB07988-B163-4B25-89FB-8590A6B1D52A}"/>
              </a:ext>
            </a:extLst>
          </p:cNvPr>
          <p:cNvCxnSpPr/>
          <p:nvPr/>
        </p:nvCxnSpPr>
        <p:spPr>
          <a:xfrm flipV="1">
            <a:off x="2160452" y="2243263"/>
            <a:ext cx="113707" cy="190499"/>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Gerader Verbinder 28">
            <a:extLst>
              <a:ext uri="{FF2B5EF4-FFF2-40B4-BE49-F238E27FC236}">
                <a16:creationId xmlns:a16="http://schemas.microsoft.com/office/drawing/2014/main" id="{3C3A7C1E-FB40-4AEE-8F28-EBA07EC3BB4A}"/>
              </a:ext>
            </a:extLst>
          </p:cNvPr>
          <p:cNvCxnSpPr/>
          <p:nvPr/>
        </p:nvCxnSpPr>
        <p:spPr>
          <a:xfrm>
            <a:off x="2274159" y="2229812"/>
            <a:ext cx="71538" cy="203949"/>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Gerader Verbinder 33">
            <a:extLst>
              <a:ext uri="{FF2B5EF4-FFF2-40B4-BE49-F238E27FC236}">
                <a16:creationId xmlns:a16="http://schemas.microsoft.com/office/drawing/2014/main" id="{328CB49C-4C0A-4A7C-9B16-067A1255BC78}"/>
              </a:ext>
            </a:extLst>
          </p:cNvPr>
          <p:cNvCxnSpPr/>
          <p:nvPr/>
        </p:nvCxnSpPr>
        <p:spPr>
          <a:xfrm flipV="1">
            <a:off x="2165707" y="3102760"/>
            <a:ext cx="146200" cy="93617"/>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Gerader Verbinder 34">
            <a:extLst>
              <a:ext uri="{FF2B5EF4-FFF2-40B4-BE49-F238E27FC236}">
                <a16:creationId xmlns:a16="http://schemas.microsoft.com/office/drawing/2014/main" id="{50A7FAC8-4E02-42D3-9DF3-DE165F034240}"/>
              </a:ext>
            </a:extLst>
          </p:cNvPr>
          <p:cNvCxnSpPr/>
          <p:nvPr/>
        </p:nvCxnSpPr>
        <p:spPr>
          <a:xfrm>
            <a:off x="2318034" y="3088784"/>
            <a:ext cx="32918" cy="107592"/>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29" name="Textfeld 155">
            <a:extLst>
              <a:ext uri="{FF2B5EF4-FFF2-40B4-BE49-F238E27FC236}">
                <a16:creationId xmlns:a16="http://schemas.microsoft.com/office/drawing/2014/main" id="{B01B5252-3981-4843-9AB4-7096D89443E1}"/>
              </a:ext>
            </a:extLst>
          </p:cNvPr>
          <p:cNvSpPr txBox="1"/>
          <p:nvPr/>
        </p:nvSpPr>
        <p:spPr>
          <a:xfrm rot="16200000">
            <a:off x="53046" y="1856274"/>
            <a:ext cx="2459423" cy="369332"/>
          </a:xfrm>
          <a:prstGeom prst="rect">
            <a:avLst/>
          </a:prstGeom>
          <a:noFill/>
          <a:ln>
            <a:solidFill>
              <a:schemeClr val="tx1"/>
            </a:solidFill>
          </a:ln>
        </p:spPr>
        <p:txBody>
          <a:bodyPr wrap="square" rtlCol="0">
            <a:spAutoFit/>
          </a:bodyPr>
          <a:lstStyle/>
          <a:p>
            <a:pPr algn="ctr"/>
            <a:r>
              <a:rPr lang="de-DE" dirty="0"/>
              <a:t>LEFT</a:t>
            </a:r>
            <a:endParaRPr lang="de-AT" dirty="0"/>
          </a:p>
        </p:txBody>
      </p:sp>
      <p:sp>
        <p:nvSpPr>
          <p:cNvPr id="30" name="Textfeld 156">
            <a:extLst>
              <a:ext uri="{FF2B5EF4-FFF2-40B4-BE49-F238E27FC236}">
                <a16:creationId xmlns:a16="http://schemas.microsoft.com/office/drawing/2014/main" id="{B2A85AC5-A94E-467F-8C84-7D4771B1B6B0}"/>
              </a:ext>
            </a:extLst>
          </p:cNvPr>
          <p:cNvSpPr txBox="1"/>
          <p:nvPr/>
        </p:nvSpPr>
        <p:spPr>
          <a:xfrm rot="16200000">
            <a:off x="53046" y="4893766"/>
            <a:ext cx="2459423" cy="369332"/>
          </a:xfrm>
          <a:prstGeom prst="rect">
            <a:avLst/>
          </a:prstGeom>
          <a:noFill/>
          <a:ln>
            <a:solidFill>
              <a:schemeClr val="tx1"/>
            </a:solidFill>
          </a:ln>
        </p:spPr>
        <p:txBody>
          <a:bodyPr wrap="square" rtlCol="0">
            <a:spAutoFit/>
          </a:bodyPr>
          <a:lstStyle/>
          <a:p>
            <a:pPr algn="ctr"/>
            <a:r>
              <a:rPr lang="de-DE" dirty="0"/>
              <a:t>RIGHT</a:t>
            </a:r>
            <a:endParaRPr lang="de-AT" dirty="0"/>
          </a:p>
        </p:txBody>
      </p:sp>
      <p:sp>
        <p:nvSpPr>
          <p:cNvPr id="31" name="Textfeld 158">
            <a:extLst>
              <a:ext uri="{FF2B5EF4-FFF2-40B4-BE49-F238E27FC236}">
                <a16:creationId xmlns:a16="http://schemas.microsoft.com/office/drawing/2014/main" id="{C9CE663F-5031-4AB6-816B-563846CEA382}"/>
              </a:ext>
            </a:extLst>
          </p:cNvPr>
          <p:cNvSpPr txBox="1"/>
          <p:nvPr/>
        </p:nvSpPr>
        <p:spPr>
          <a:xfrm rot="16200000">
            <a:off x="-2070353" y="3375021"/>
            <a:ext cx="5496918" cy="369332"/>
          </a:xfrm>
          <a:prstGeom prst="rect">
            <a:avLst/>
          </a:prstGeom>
          <a:noFill/>
          <a:ln>
            <a:solidFill>
              <a:schemeClr val="tx1"/>
            </a:solidFill>
          </a:ln>
        </p:spPr>
        <p:txBody>
          <a:bodyPr wrap="square" rtlCol="0">
            <a:spAutoFit/>
          </a:bodyPr>
          <a:lstStyle/>
          <a:p>
            <a:pPr algn="ctr"/>
            <a:r>
              <a:rPr lang="de-DE" dirty="0"/>
              <a:t>Longitudinal bipolar montage</a:t>
            </a:r>
            <a:endParaRPr lang="de-AT" dirty="0"/>
          </a:p>
        </p:txBody>
      </p:sp>
      <p:sp>
        <p:nvSpPr>
          <p:cNvPr id="33" name="Freihandform 1">
            <a:extLst>
              <a:ext uri="{FF2B5EF4-FFF2-40B4-BE49-F238E27FC236}">
                <a16:creationId xmlns:a16="http://schemas.microsoft.com/office/drawing/2014/main" id="{831E5473-3179-445B-92C8-C819CB1DFACE}"/>
              </a:ext>
            </a:extLst>
          </p:cNvPr>
          <p:cNvSpPr/>
          <p:nvPr/>
        </p:nvSpPr>
        <p:spPr>
          <a:xfrm>
            <a:off x="1801771" y="916388"/>
            <a:ext cx="357809" cy="47745"/>
          </a:xfrm>
          <a:custGeom>
            <a:avLst/>
            <a:gdLst>
              <a:gd name="connsiteX0" fmla="*/ 357809 w 357809"/>
              <a:gd name="connsiteY0" fmla="*/ 23891 h 47745"/>
              <a:gd name="connsiteX1" fmla="*/ 318052 w 357809"/>
              <a:gd name="connsiteY1" fmla="*/ 7988 h 47745"/>
              <a:gd name="connsiteX2" fmla="*/ 302149 w 357809"/>
              <a:gd name="connsiteY2" fmla="*/ 31842 h 47745"/>
              <a:gd name="connsiteX3" fmla="*/ 278295 w 357809"/>
              <a:gd name="connsiteY3" fmla="*/ 47745 h 47745"/>
              <a:gd name="connsiteX4" fmla="*/ 262393 w 357809"/>
              <a:gd name="connsiteY4" fmla="*/ 23891 h 47745"/>
              <a:gd name="connsiteX5" fmla="*/ 238539 w 357809"/>
              <a:gd name="connsiteY5" fmla="*/ 31842 h 47745"/>
              <a:gd name="connsiteX6" fmla="*/ 206734 w 357809"/>
              <a:gd name="connsiteY6" fmla="*/ 23891 h 47745"/>
              <a:gd name="connsiteX7" fmla="*/ 166977 w 357809"/>
              <a:gd name="connsiteY7" fmla="*/ 23891 h 47745"/>
              <a:gd name="connsiteX8" fmla="*/ 143123 w 357809"/>
              <a:gd name="connsiteY8" fmla="*/ 31842 h 47745"/>
              <a:gd name="connsiteX9" fmla="*/ 119269 w 357809"/>
              <a:gd name="connsiteY9" fmla="*/ 7988 h 47745"/>
              <a:gd name="connsiteX10" fmla="*/ 71562 w 357809"/>
              <a:gd name="connsiteY10" fmla="*/ 39793 h 47745"/>
              <a:gd name="connsiteX11" fmla="*/ 31805 w 357809"/>
              <a:gd name="connsiteY11" fmla="*/ 31842 h 47745"/>
              <a:gd name="connsiteX12" fmla="*/ 7951 w 357809"/>
              <a:gd name="connsiteY12" fmla="*/ 15939 h 47745"/>
              <a:gd name="connsiteX13" fmla="*/ 0 w 357809"/>
              <a:gd name="connsiteY13" fmla="*/ 31842 h 47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7809" h="47745">
                <a:moveTo>
                  <a:pt x="357809" y="23891"/>
                </a:moveTo>
                <a:cubicBezTo>
                  <a:pt x="344557" y="18590"/>
                  <a:pt x="332182" y="5970"/>
                  <a:pt x="318052" y="7988"/>
                </a:cubicBezTo>
                <a:cubicBezTo>
                  <a:pt x="308592" y="9339"/>
                  <a:pt x="308906" y="25085"/>
                  <a:pt x="302149" y="31842"/>
                </a:cubicBezTo>
                <a:cubicBezTo>
                  <a:pt x="295392" y="38599"/>
                  <a:pt x="286246" y="42444"/>
                  <a:pt x="278295" y="47745"/>
                </a:cubicBezTo>
                <a:cubicBezTo>
                  <a:pt x="272994" y="39794"/>
                  <a:pt x="271266" y="27440"/>
                  <a:pt x="262393" y="23891"/>
                </a:cubicBezTo>
                <a:cubicBezTo>
                  <a:pt x="254611" y="20778"/>
                  <a:pt x="246920" y="31842"/>
                  <a:pt x="238539" y="31842"/>
                </a:cubicBezTo>
                <a:cubicBezTo>
                  <a:pt x="227611" y="31842"/>
                  <a:pt x="217336" y="26541"/>
                  <a:pt x="206734" y="23891"/>
                </a:cubicBezTo>
                <a:cubicBezTo>
                  <a:pt x="180591" y="-15323"/>
                  <a:pt x="202298" y="344"/>
                  <a:pt x="166977" y="23891"/>
                </a:cubicBezTo>
                <a:cubicBezTo>
                  <a:pt x="160003" y="28540"/>
                  <a:pt x="151074" y="29192"/>
                  <a:pt x="143123" y="31842"/>
                </a:cubicBezTo>
                <a:cubicBezTo>
                  <a:pt x="135172" y="23891"/>
                  <a:pt x="130445" y="6746"/>
                  <a:pt x="119269" y="7988"/>
                </a:cubicBezTo>
                <a:cubicBezTo>
                  <a:pt x="100274" y="10099"/>
                  <a:pt x="71562" y="39793"/>
                  <a:pt x="71562" y="39793"/>
                </a:cubicBezTo>
                <a:cubicBezTo>
                  <a:pt x="58310" y="37143"/>
                  <a:pt x="44459" y="36587"/>
                  <a:pt x="31805" y="31842"/>
                </a:cubicBezTo>
                <a:cubicBezTo>
                  <a:pt x="22857" y="28487"/>
                  <a:pt x="17507" y="15939"/>
                  <a:pt x="7951" y="15939"/>
                </a:cubicBezTo>
                <a:cubicBezTo>
                  <a:pt x="2024" y="15939"/>
                  <a:pt x="2650" y="26541"/>
                  <a:pt x="0" y="31842"/>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34" name="Freihandform 3">
            <a:extLst>
              <a:ext uri="{FF2B5EF4-FFF2-40B4-BE49-F238E27FC236}">
                <a16:creationId xmlns:a16="http://schemas.microsoft.com/office/drawing/2014/main" id="{065904E1-1F80-4BC4-946C-B352EB80360E}"/>
              </a:ext>
            </a:extLst>
          </p:cNvPr>
          <p:cNvSpPr/>
          <p:nvPr/>
        </p:nvSpPr>
        <p:spPr>
          <a:xfrm>
            <a:off x="2334508" y="932327"/>
            <a:ext cx="962108" cy="47891"/>
          </a:xfrm>
          <a:custGeom>
            <a:avLst/>
            <a:gdLst>
              <a:gd name="connsiteX0" fmla="*/ 0 w 962108"/>
              <a:gd name="connsiteY0" fmla="*/ 0 h 47891"/>
              <a:gd name="connsiteX1" fmla="*/ 95416 w 962108"/>
              <a:gd name="connsiteY1" fmla="*/ 0 h 47891"/>
              <a:gd name="connsiteX2" fmla="*/ 151075 w 962108"/>
              <a:gd name="connsiteY2" fmla="*/ 23854 h 47891"/>
              <a:gd name="connsiteX3" fmla="*/ 182880 w 962108"/>
              <a:gd name="connsiteY3" fmla="*/ 15903 h 47891"/>
              <a:gd name="connsiteX4" fmla="*/ 214685 w 962108"/>
              <a:gd name="connsiteY4" fmla="*/ 23854 h 47891"/>
              <a:gd name="connsiteX5" fmla="*/ 246491 w 962108"/>
              <a:gd name="connsiteY5" fmla="*/ 7952 h 47891"/>
              <a:gd name="connsiteX6" fmla="*/ 270345 w 962108"/>
              <a:gd name="connsiteY6" fmla="*/ 0 h 47891"/>
              <a:gd name="connsiteX7" fmla="*/ 341906 w 962108"/>
              <a:gd name="connsiteY7" fmla="*/ 7952 h 47891"/>
              <a:gd name="connsiteX8" fmla="*/ 405517 w 962108"/>
              <a:gd name="connsiteY8" fmla="*/ 15903 h 47891"/>
              <a:gd name="connsiteX9" fmla="*/ 461176 w 962108"/>
              <a:gd name="connsiteY9" fmla="*/ 47708 h 47891"/>
              <a:gd name="connsiteX10" fmla="*/ 485030 w 962108"/>
              <a:gd name="connsiteY10" fmla="*/ 31806 h 47891"/>
              <a:gd name="connsiteX11" fmla="*/ 564543 w 962108"/>
              <a:gd name="connsiteY11" fmla="*/ 15903 h 47891"/>
              <a:gd name="connsiteX12" fmla="*/ 612251 w 962108"/>
              <a:gd name="connsiteY12" fmla="*/ 31806 h 47891"/>
              <a:gd name="connsiteX13" fmla="*/ 652007 w 962108"/>
              <a:gd name="connsiteY13" fmla="*/ 39757 h 47891"/>
              <a:gd name="connsiteX14" fmla="*/ 675861 w 962108"/>
              <a:gd name="connsiteY14" fmla="*/ 47708 h 47891"/>
              <a:gd name="connsiteX15" fmla="*/ 723569 w 962108"/>
              <a:gd name="connsiteY15" fmla="*/ 31806 h 47891"/>
              <a:gd name="connsiteX16" fmla="*/ 755374 w 962108"/>
              <a:gd name="connsiteY16" fmla="*/ 15903 h 47891"/>
              <a:gd name="connsiteX17" fmla="*/ 771277 w 962108"/>
              <a:gd name="connsiteY17" fmla="*/ 39757 h 47891"/>
              <a:gd name="connsiteX18" fmla="*/ 834887 w 962108"/>
              <a:gd name="connsiteY18" fmla="*/ 23854 h 47891"/>
              <a:gd name="connsiteX19" fmla="*/ 858741 w 962108"/>
              <a:gd name="connsiteY19" fmla="*/ 7952 h 47891"/>
              <a:gd name="connsiteX20" fmla="*/ 890546 w 962108"/>
              <a:gd name="connsiteY20" fmla="*/ 15903 h 47891"/>
              <a:gd name="connsiteX21" fmla="*/ 914400 w 962108"/>
              <a:gd name="connsiteY21" fmla="*/ 23854 h 47891"/>
              <a:gd name="connsiteX22" fmla="*/ 962108 w 962108"/>
              <a:gd name="connsiteY22" fmla="*/ 15903 h 47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962108" h="47891">
                <a:moveTo>
                  <a:pt x="0" y="0"/>
                </a:moveTo>
                <a:cubicBezTo>
                  <a:pt x="127221" y="21205"/>
                  <a:pt x="-31805" y="0"/>
                  <a:pt x="95416" y="0"/>
                </a:cubicBezTo>
                <a:cubicBezTo>
                  <a:pt x="107113" y="0"/>
                  <a:pt x="144868" y="20750"/>
                  <a:pt x="151075" y="23854"/>
                </a:cubicBezTo>
                <a:cubicBezTo>
                  <a:pt x="161677" y="21204"/>
                  <a:pt x="171952" y="15903"/>
                  <a:pt x="182880" y="15903"/>
                </a:cubicBezTo>
                <a:cubicBezTo>
                  <a:pt x="193808" y="15903"/>
                  <a:pt x="203841" y="25209"/>
                  <a:pt x="214685" y="23854"/>
                </a:cubicBezTo>
                <a:cubicBezTo>
                  <a:pt x="226447" y="22384"/>
                  <a:pt x="235596" y="12621"/>
                  <a:pt x="246491" y="7952"/>
                </a:cubicBezTo>
                <a:cubicBezTo>
                  <a:pt x="254195" y="4650"/>
                  <a:pt x="262394" y="2651"/>
                  <a:pt x="270345" y="0"/>
                </a:cubicBezTo>
                <a:cubicBezTo>
                  <a:pt x="316078" y="30490"/>
                  <a:pt x="270490" y="7952"/>
                  <a:pt x="341906" y="7952"/>
                </a:cubicBezTo>
                <a:cubicBezTo>
                  <a:pt x="363275" y="7952"/>
                  <a:pt x="384313" y="13253"/>
                  <a:pt x="405517" y="15903"/>
                </a:cubicBezTo>
                <a:cubicBezTo>
                  <a:pt x="412613" y="21225"/>
                  <a:pt x="444618" y="50468"/>
                  <a:pt x="461176" y="47708"/>
                </a:cubicBezTo>
                <a:cubicBezTo>
                  <a:pt x="470602" y="46137"/>
                  <a:pt x="476483" y="36080"/>
                  <a:pt x="485030" y="31806"/>
                </a:cubicBezTo>
                <a:cubicBezTo>
                  <a:pt x="507238" y="20702"/>
                  <a:pt x="544023" y="18834"/>
                  <a:pt x="564543" y="15903"/>
                </a:cubicBezTo>
                <a:cubicBezTo>
                  <a:pt x="612383" y="-43"/>
                  <a:pt x="564602" y="7981"/>
                  <a:pt x="612251" y="31806"/>
                </a:cubicBezTo>
                <a:cubicBezTo>
                  <a:pt x="624339" y="37850"/>
                  <a:pt x="638896" y="36479"/>
                  <a:pt x="652007" y="39757"/>
                </a:cubicBezTo>
                <a:cubicBezTo>
                  <a:pt x="660138" y="41790"/>
                  <a:pt x="667910" y="45058"/>
                  <a:pt x="675861" y="47708"/>
                </a:cubicBezTo>
                <a:cubicBezTo>
                  <a:pt x="691764" y="42407"/>
                  <a:pt x="708005" y="38032"/>
                  <a:pt x="723569" y="31806"/>
                </a:cubicBezTo>
                <a:cubicBezTo>
                  <a:pt x="734574" y="27404"/>
                  <a:pt x="743682" y="13954"/>
                  <a:pt x="755374" y="15903"/>
                </a:cubicBezTo>
                <a:cubicBezTo>
                  <a:pt x="764800" y="17474"/>
                  <a:pt x="765976" y="31806"/>
                  <a:pt x="771277" y="39757"/>
                </a:cubicBezTo>
                <a:cubicBezTo>
                  <a:pt x="786405" y="36731"/>
                  <a:pt x="818583" y="32006"/>
                  <a:pt x="834887" y="23854"/>
                </a:cubicBezTo>
                <a:cubicBezTo>
                  <a:pt x="843434" y="19580"/>
                  <a:pt x="850790" y="13253"/>
                  <a:pt x="858741" y="7952"/>
                </a:cubicBezTo>
                <a:cubicBezTo>
                  <a:pt x="869343" y="10602"/>
                  <a:pt x="880039" y="12901"/>
                  <a:pt x="890546" y="15903"/>
                </a:cubicBezTo>
                <a:cubicBezTo>
                  <a:pt x="898605" y="18205"/>
                  <a:pt x="906019" y="23854"/>
                  <a:pt x="914400" y="23854"/>
                </a:cubicBezTo>
                <a:cubicBezTo>
                  <a:pt x="930522" y="23854"/>
                  <a:pt x="962108" y="15903"/>
                  <a:pt x="962108" y="15903"/>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35" name="Freihandform 18">
            <a:extLst>
              <a:ext uri="{FF2B5EF4-FFF2-40B4-BE49-F238E27FC236}">
                <a16:creationId xmlns:a16="http://schemas.microsoft.com/office/drawing/2014/main" id="{8BE25A0B-A2C7-4FC9-9861-55D02A0D7726}"/>
              </a:ext>
            </a:extLst>
          </p:cNvPr>
          <p:cNvSpPr/>
          <p:nvPr/>
        </p:nvSpPr>
        <p:spPr>
          <a:xfrm>
            <a:off x="4711948" y="908473"/>
            <a:ext cx="811033" cy="41174"/>
          </a:xfrm>
          <a:custGeom>
            <a:avLst/>
            <a:gdLst>
              <a:gd name="connsiteX0" fmla="*/ 0 w 811033"/>
              <a:gd name="connsiteY0" fmla="*/ 15903 h 41174"/>
              <a:gd name="connsiteX1" fmla="*/ 39757 w 811033"/>
              <a:gd name="connsiteY1" fmla="*/ 39757 h 41174"/>
              <a:gd name="connsiteX2" fmla="*/ 135172 w 811033"/>
              <a:gd name="connsiteY2" fmla="*/ 23854 h 41174"/>
              <a:gd name="connsiteX3" fmla="*/ 166978 w 811033"/>
              <a:gd name="connsiteY3" fmla="*/ 31806 h 41174"/>
              <a:gd name="connsiteX4" fmla="*/ 190832 w 811033"/>
              <a:gd name="connsiteY4" fmla="*/ 39757 h 41174"/>
              <a:gd name="connsiteX5" fmla="*/ 230588 w 811033"/>
              <a:gd name="connsiteY5" fmla="*/ 31806 h 41174"/>
              <a:gd name="connsiteX6" fmla="*/ 278296 w 811033"/>
              <a:gd name="connsiteY6" fmla="*/ 7952 h 41174"/>
              <a:gd name="connsiteX7" fmla="*/ 294198 w 811033"/>
              <a:gd name="connsiteY7" fmla="*/ 31806 h 41174"/>
              <a:gd name="connsiteX8" fmla="*/ 318052 w 811033"/>
              <a:gd name="connsiteY8" fmla="*/ 23854 h 41174"/>
              <a:gd name="connsiteX9" fmla="*/ 341906 w 811033"/>
              <a:gd name="connsiteY9" fmla="*/ 7952 h 41174"/>
              <a:gd name="connsiteX10" fmla="*/ 373712 w 811033"/>
              <a:gd name="connsiteY10" fmla="*/ 0 h 41174"/>
              <a:gd name="connsiteX11" fmla="*/ 437322 w 811033"/>
              <a:gd name="connsiteY11" fmla="*/ 15903 h 41174"/>
              <a:gd name="connsiteX12" fmla="*/ 485030 w 811033"/>
              <a:gd name="connsiteY12" fmla="*/ 31806 h 41174"/>
              <a:gd name="connsiteX13" fmla="*/ 508884 w 811033"/>
              <a:gd name="connsiteY13" fmla="*/ 39757 h 41174"/>
              <a:gd name="connsiteX14" fmla="*/ 620202 w 811033"/>
              <a:gd name="connsiteY14" fmla="*/ 23854 h 41174"/>
              <a:gd name="connsiteX15" fmla="*/ 644056 w 811033"/>
              <a:gd name="connsiteY15" fmla="*/ 15903 h 41174"/>
              <a:gd name="connsiteX16" fmla="*/ 675861 w 811033"/>
              <a:gd name="connsiteY16" fmla="*/ 23854 h 41174"/>
              <a:gd name="connsiteX17" fmla="*/ 699715 w 811033"/>
              <a:gd name="connsiteY17" fmla="*/ 39757 h 41174"/>
              <a:gd name="connsiteX18" fmla="*/ 723569 w 811033"/>
              <a:gd name="connsiteY18" fmla="*/ 23854 h 41174"/>
              <a:gd name="connsiteX19" fmla="*/ 747423 w 811033"/>
              <a:gd name="connsiteY19" fmla="*/ 15903 h 41174"/>
              <a:gd name="connsiteX20" fmla="*/ 811033 w 811033"/>
              <a:gd name="connsiteY20" fmla="*/ 31806 h 41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11033" h="41174">
                <a:moveTo>
                  <a:pt x="0" y="15903"/>
                </a:moveTo>
                <a:cubicBezTo>
                  <a:pt x="13252" y="23854"/>
                  <a:pt x="24458" y="37571"/>
                  <a:pt x="39757" y="39757"/>
                </a:cubicBezTo>
                <a:cubicBezTo>
                  <a:pt x="77042" y="45084"/>
                  <a:pt x="103428" y="34436"/>
                  <a:pt x="135172" y="23854"/>
                </a:cubicBezTo>
                <a:cubicBezTo>
                  <a:pt x="145774" y="26505"/>
                  <a:pt x="156470" y="28804"/>
                  <a:pt x="166978" y="31806"/>
                </a:cubicBezTo>
                <a:cubicBezTo>
                  <a:pt x="175037" y="34109"/>
                  <a:pt x="182451" y="39757"/>
                  <a:pt x="190832" y="39757"/>
                </a:cubicBezTo>
                <a:cubicBezTo>
                  <a:pt x="204346" y="39757"/>
                  <a:pt x="217336" y="34456"/>
                  <a:pt x="230588" y="31806"/>
                </a:cubicBezTo>
                <a:cubicBezTo>
                  <a:pt x="235611" y="28457"/>
                  <a:pt x="268008" y="3837"/>
                  <a:pt x="278296" y="7952"/>
                </a:cubicBezTo>
                <a:cubicBezTo>
                  <a:pt x="287169" y="11501"/>
                  <a:pt x="288897" y="23855"/>
                  <a:pt x="294198" y="31806"/>
                </a:cubicBezTo>
                <a:cubicBezTo>
                  <a:pt x="302149" y="29155"/>
                  <a:pt x="310555" y="27602"/>
                  <a:pt x="318052" y="23854"/>
                </a:cubicBezTo>
                <a:cubicBezTo>
                  <a:pt x="326599" y="19580"/>
                  <a:pt x="333122" y="11716"/>
                  <a:pt x="341906" y="7952"/>
                </a:cubicBezTo>
                <a:cubicBezTo>
                  <a:pt x="351951" y="3647"/>
                  <a:pt x="363110" y="2651"/>
                  <a:pt x="373712" y="0"/>
                </a:cubicBezTo>
                <a:cubicBezTo>
                  <a:pt x="446068" y="24122"/>
                  <a:pt x="331810" y="-12873"/>
                  <a:pt x="437322" y="15903"/>
                </a:cubicBezTo>
                <a:cubicBezTo>
                  <a:pt x="453494" y="20314"/>
                  <a:pt x="469127" y="26505"/>
                  <a:pt x="485030" y="31806"/>
                </a:cubicBezTo>
                <a:lnTo>
                  <a:pt x="508884" y="39757"/>
                </a:lnTo>
                <a:cubicBezTo>
                  <a:pt x="536408" y="36317"/>
                  <a:pt x="590712" y="30407"/>
                  <a:pt x="620202" y="23854"/>
                </a:cubicBezTo>
                <a:cubicBezTo>
                  <a:pt x="628384" y="22036"/>
                  <a:pt x="636105" y="18553"/>
                  <a:pt x="644056" y="15903"/>
                </a:cubicBezTo>
                <a:cubicBezTo>
                  <a:pt x="654658" y="18553"/>
                  <a:pt x="665817" y="19549"/>
                  <a:pt x="675861" y="23854"/>
                </a:cubicBezTo>
                <a:cubicBezTo>
                  <a:pt x="684645" y="27618"/>
                  <a:pt x="690159" y="39757"/>
                  <a:pt x="699715" y="39757"/>
                </a:cubicBezTo>
                <a:cubicBezTo>
                  <a:pt x="709271" y="39757"/>
                  <a:pt x="715022" y="28128"/>
                  <a:pt x="723569" y="23854"/>
                </a:cubicBezTo>
                <a:cubicBezTo>
                  <a:pt x="731066" y="20106"/>
                  <a:pt x="739472" y="18553"/>
                  <a:pt x="747423" y="15903"/>
                </a:cubicBezTo>
                <a:cubicBezTo>
                  <a:pt x="800160" y="33482"/>
                  <a:pt x="778368" y="31806"/>
                  <a:pt x="811033" y="31806"/>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36" name="Freihandform 19">
            <a:extLst>
              <a:ext uri="{FF2B5EF4-FFF2-40B4-BE49-F238E27FC236}">
                <a16:creationId xmlns:a16="http://schemas.microsoft.com/office/drawing/2014/main" id="{40ED830F-FC40-4273-A569-93F30D951984}"/>
              </a:ext>
            </a:extLst>
          </p:cNvPr>
          <p:cNvSpPr/>
          <p:nvPr/>
        </p:nvSpPr>
        <p:spPr>
          <a:xfrm>
            <a:off x="5697910" y="900522"/>
            <a:ext cx="1097344" cy="56610"/>
          </a:xfrm>
          <a:custGeom>
            <a:avLst/>
            <a:gdLst>
              <a:gd name="connsiteX0" fmla="*/ 0 w 1097344"/>
              <a:gd name="connsiteY0" fmla="*/ 39757 h 56610"/>
              <a:gd name="connsiteX1" fmla="*/ 39756 w 1097344"/>
              <a:gd name="connsiteY1" fmla="*/ 15903 h 56610"/>
              <a:gd name="connsiteX2" fmla="*/ 63610 w 1097344"/>
              <a:gd name="connsiteY2" fmla="*/ 7951 h 56610"/>
              <a:gd name="connsiteX3" fmla="*/ 87464 w 1097344"/>
              <a:gd name="connsiteY3" fmla="*/ 31805 h 56610"/>
              <a:gd name="connsiteX4" fmla="*/ 135172 w 1097344"/>
              <a:gd name="connsiteY4" fmla="*/ 55659 h 56610"/>
              <a:gd name="connsiteX5" fmla="*/ 166977 w 1097344"/>
              <a:gd name="connsiteY5" fmla="*/ 39757 h 56610"/>
              <a:gd name="connsiteX6" fmla="*/ 190831 w 1097344"/>
              <a:gd name="connsiteY6" fmla="*/ 23854 h 56610"/>
              <a:gd name="connsiteX7" fmla="*/ 246490 w 1097344"/>
              <a:gd name="connsiteY7" fmla="*/ 31805 h 56610"/>
              <a:gd name="connsiteX8" fmla="*/ 397565 w 1097344"/>
              <a:gd name="connsiteY8" fmla="*/ 7951 h 56610"/>
              <a:gd name="connsiteX9" fmla="*/ 429370 w 1097344"/>
              <a:gd name="connsiteY9" fmla="*/ 0 h 56610"/>
              <a:gd name="connsiteX10" fmla="*/ 492981 w 1097344"/>
              <a:gd name="connsiteY10" fmla="*/ 7951 h 56610"/>
              <a:gd name="connsiteX11" fmla="*/ 516835 w 1097344"/>
              <a:gd name="connsiteY11" fmla="*/ 23854 h 56610"/>
              <a:gd name="connsiteX12" fmla="*/ 564543 w 1097344"/>
              <a:gd name="connsiteY12" fmla="*/ 0 h 56610"/>
              <a:gd name="connsiteX13" fmla="*/ 620202 w 1097344"/>
              <a:gd name="connsiteY13" fmla="*/ 23854 h 56610"/>
              <a:gd name="connsiteX14" fmla="*/ 644056 w 1097344"/>
              <a:gd name="connsiteY14" fmla="*/ 31805 h 56610"/>
              <a:gd name="connsiteX15" fmla="*/ 675861 w 1097344"/>
              <a:gd name="connsiteY15" fmla="*/ 23854 h 56610"/>
              <a:gd name="connsiteX16" fmla="*/ 699715 w 1097344"/>
              <a:gd name="connsiteY16" fmla="*/ 39757 h 56610"/>
              <a:gd name="connsiteX17" fmla="*/ 723569 w 1097344"/>
              <a:gd name="connsiteY17" fmla="*/ 47708 h 56610"/>
              <a:gd name="connsiteX18" fmla="*/ 747423 w 1097344"/>
              <a:gd name="connsiteY18" fmla="*/ 31805 h 56610"/>
              <a:gd name="connsiteX19" fmla="*/ 858741 w 1097344"/>
              <a:gd name="connsiteY19" fmla="*/ 15903 h 56610"/>
              <a:gd name="connsiteX20" fmla="*/ 906449 w 1097344"/>
              <a:gd name="connsiteY20" fmla="*/ 39757 h 56610"/>
              <a:gd name="connsiteX21" fmla="*/ 930303 w 1097344"/>
              <a:gd name="connsiteY21" fmla="*/ 31805 h 56610"/>
              <a:gd name="connsiteX22" fmla="*/ 946205 w 1097344"/>
              <a:gd name="connsiteY22" fmla="*/ 55659 h 56610"/>
              <a:gd name="connsiteX23" fmla="*/ 985962 w 1097344"/>
              <a:gd name="connsiteY23" fmla="*/ 47708 h 56610"/>
              <a:gd name="connsiteX24" fmla="*/ 1033670 w 1097344"/>
              <a:gd name="connsiteY24" fmla="*/ 31805 h 56610"/>
              <a:gd name="connsiteX25" fmla="*/ 1073426 w 1097344"/>
              <a:gd name="connsiteY25" fmla="*/ 23854 h 56610"/>
              <a:gd name="connsiteX26" fmla="*/ 1097280 w 1097344"/>
              <a:gd name="connsiteY26" fmla="*/ 23854 h 56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097344" h="56610">
                <a:moveTo>
                  <a:pt x="0" y="39757"/>
                </a:moveTo>
                <a:cubicBezTo>
                  <a:pt x="13252" y="31806"/>
                  <a:pt x="25933" y="22815"/>
                  <a:pt x="39756" y="15903"/>
                </a:cubicBezTo>
                <a:cubicBezTo>
                  <a:pt x="47253" y="12155"/>
                  <a:pt x="55659" y="5301"/>
                  <a:pt x="63610" y="7951"/>
                </a:cubicBezTo>
                <a:cubicBezTo>
                  <a:pt x="74278" y="11507"/>
                  <a:pt x="78825" y="24606"/>
                  <a:pt x="87464" y="31805"/>
                </a:cubicBezTo>
                <a:cubicBezTo>
                  <a:pt x="108017" y="48932"/>
                  <a:pt x="111264" y="47690"/>
                  <a:pt x="135172" y="55659"/>
                </a:cubicBezTo>
                <a:cubicBezTo>
                  <a:pt x="145774" y="50358"/>
                  <a:pt x="156686" y="45638"/>
                  <a:pt x="166977" y="39757"/>
                </a:cubicBezTo>
                <a:cubicBezTo>
                  <a:pt x="175274" y="35016"/>
                  <a:pt x="181322" y="24805"/>
                  <a:pt x="190831" y="23854"/>
                </a:cubicBezTo>
                <a:cubicBezTo>
                  <a:pt x="209479" y="21989"/>
                  <a:pt x="227937" y="29155"/>
                  <a:pt x="246490" y="31805"/>
                </a:cubicBezTo>
                <a:lnTo>
                  <a:pt x="397565" y="7951"/>
                </a:lnTo>
                <a:cubicBezTo>
                  <a:pt x="408331" y="6079"/>
                  <a:pt x="418442" y="0"/>
                  <a:pt x="429370" y="0"/>
                </a:cubicBezTo>
                <a:cubicBezTo>
                  <a:pt x="450739" y="0"/>
                  <a:pt x="471777" y="5301"/>
                  <a:pt x="492981" y="7951"/>
                </a:cubicBezTo>
                <a:cubicBezTo>
                  <a:pt x="500932" y="13252"/>
                  <a:pt x="507409" y="22283"/>
                  <a:pt x="516835" y="23854"/>
                </a:cubicBezTo>
                <a:cubicBezTo>
                  <a:pt x="530004" y="26049"/>
                  <a:pt x="556236" y="5538"/>
                  <a:pt x="564543" y="0"/>
                </a:cubicBezTo>
                <a:cubicBezTo>
                  <a:pt x="620486" y="18648"/>
                  <a:pt x="551419" y="-5624"/>
                  <a:pt x="620202" y="23854"/>
                </a:cubicBezTo>
                <a:cubicBezTo>
                  <a:pt x="627906" y="27156"/>
                  <a:pt x="636105" y="29155"/>
                  <a:pt x="644056" y="31805"/>
                </a:cubicBezTo>
                <a:cubicBezTo>
                  <a:pt x="654658" y="29155"/>
                  <a:pt x="665043" y="22308"/>
                  <a:pt x="675861" y="23854"/>
                </a:cubicBezTo>
                <a:cubicBezTo>
                  <a:pt x="685321" y="25206"/>
                  <a:pt x="691168" y="35483"/>
                  <a:pt x="699715" y="39757"/>
                </a:cubicBezTo>
                <a:cubicBezTo>
                  <a:pt x="707212" y="43505"/>
                  <a:pt x="715618" y="45058"/>
                  <a:pt x="723569" y="47708"/>
                </a:cubicBezTo>
                <a:cubicBezTo>
                  <a:pt x="731520" y="42407"/>
                  <a:pt x="738876" y="36079"/>
                  <a:pt x="747423" y="31805"/>
                </a:cubicBezTo>
                <a:cubicBezTo>
                  <a:pt x="778016" y="16508"/>
                  <a:pt x="836399" y="17934"/>
                  <a:pt x="858741" y="15903"/>
                </a:cubicBezTo>
                <a:cubicBezTo>
                  <a:pt x="870800" y="23942"/>
                  <a:pt x="889991" y="39757"/>
                  <a:pt x="906449" y="39757"/>
                </a:cubicBezTo>
                <a:cubicBezTo>
                  <a:pt x="914831" y="39757"/>
                  <a:pt x="922352" y="34456"/>
                  <a:pt x="930303" y="31805"/>
                </a:cubicBezTo>
                <a:cubicBezTo>
                  <a:pt x="935604" y="39756"/>
                  <a:pt x="937017" y="53034"/>
                  <a:pt x="946205" y="55659"/>
                </a:cubicBezTo>
                <a:cubicBezTo>
                  <a:pt x="959200" y="59372"/>
                  <a:pt x="972923" y="51264"/>
                  <a:pt x="985962" y="47708"/>
                </a:cubicBezTo>
                <a:cubicBezTo>
                  <a:pt x="1002134" y="43297"/>
                  <a:pt x="1017233" y="35092"/>
                  <a:pt x="1033670" y="31805"/>
                </a:cubicBezTo>
                <a:cubicBezTo>
                  <a:pt x="1046922" y="29155"/>
                  <a:pt x="1060315" y="27132"/>
                  <a:pt x="1073426" y="23854"/>
                </a:cubicBezTo>
                <a:cubicBezTo>
                  <a:pt x="1099794" y="17262"/>
                  <a:pt x="1097280" y="6827"/>
                  <a:pt x="1097280" y="23854"/>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37" name="Freihandform 20">
            <a:extLst>
              <a:ext uri="{FF2B5EF4-FFF2-40B4-BE49-F238E27FC236}">
                <a16:creationId xmlns:a16="http://schemas.microsoft.com/office/drawing/2014/main" id="{864CE455-5772-4F8A-810A-79E3962C10F0}"/>
              </a:ext>
            </a:extLst>
          </p:cNvPr>
          <p:cNvSpPr/>
          <p:nvPr/>
        </p:nvSpPr>
        <p:spPr>
          <a:xfrm>
            <a:off x="6993973" y="908306"/>
            <a:ext cx="333954" cy="24798"/>
          </a:xfrm>
          <a:custGeom>
            <a:avLst/>
            <a:gdLst>
              <a:gd name="connsiteX0" fmla="*/ 0 w 333954"/>
              <a:gd name="connsiteY0" fmla="*/ 16070 h 24798"/>
              <a:gd name="connsiteX1" fmla="*/ 87464 w 333954"/>
              <a:gd name="connsiteY1" fmla="*/ 16070 h 24798"/>
              <a:gd name="connsiteX2" fmla="*/ 182880 w 333954"/>
              <a:gd name="connsiteY2" fmla="*/ 24021 h 24798"/>
              <a:gd name="connsiteX3" fmla="*/ 222636 w 333954"/>
              <a:gd name="connsiteY3" fmla="*/ 16070 h 24798"/>
              <a:gd name="connsiteX4" fmla="*/ 246490 w 333954"/>
              <a:gd name="connsiteY4" fmla="*/ 167 h 24798"/>
              <a:gd name="connsiteX5" fmla="*/ 270344 w 333954"/>
              <a:gd name="connsiteY5" fmla="*/ 8119 h 24798"/>
              <a:gd name="connsiteX6" fmla="*/ 333954 w 333954"/>
              <a:gd name="connsiteY6" fmla="*/ 24021 h 24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3954" h="24798">
                <a:moveTo>
                  <a:pt x="0" y="16070"/>
                </a:moveTo>
                <a:cubicBezTo>
                  <a:pt x="98203" y="35710"/>
                  <a:pt x="-24439" y="16070"/>
                  <a:pt x="87464" y="16070"/>
                </a:cubicBezTo>
                <a:cubicBezTo>
                  <a:pt x="119380" y="16070"/>
                  <a:pt x="151075" y="21371"/>
                  <a:pt x="182880" y="24021"/>
                </a:cubicBezTo>
                <a:cubicBezTo>
                  <a:pt x="196132" y="21371"/>
                  <a:pt x="209982" y="20815"/>
                  <a:pt x="222636" y="16070"/>
                </a:cubicBezTo>
                <a:cubicBezTo>
                  <a:pt x="231584" y="12715"/>
                  <a:pt x="237064" y="1738"/>
                  <a:pt x="246490" y="167"/>
                </a:cubicBezTo>
                <a:cubicBezTo>
                  <a:pt x="254757" y="-1211"/>
                  <a:pt x="262162" y="6301"/>
                  <a:pt x="270344" y="8119"/>
                </a:cubicBezTo>
                <a:cubicBezTo>
                  <a:pt x="334611" y="22401"/>
                  <a:pt x="299694" y="6891"/>
                  <a:pt x="333954" y="24021"/>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38" name="Freihandform 21">
            <a:extLst>
              <a:ext uri="{FF2B5EF4-FFF2-40B4-BE49-F238E27FC236}">
                <a16:creationId xmlns:a16="http://schemas.microsoft.com/office/drawing/2014/main" id="{8759E10B-5697-4262-81EE-1A320FCEA261}"/>
              </a:ext>
            </a:extLst>
          </p:cNvPr>
          <p:cNvSpPr/>
          <p:nvPr/>
        </p:nvSpPr>
        <p:spPr>
          <a:xfrm>
            <a:off x="3487447" y="932327"/>
            <a:ext cx="1041621" cy="65777"/>
          </a:xfrm>
          <a:custGeom>
            <a:avLst/>
            <a:gdLst>
              <a:gd name="connsiteX0" fmla="*/ 0 w 1041621"/>
              <a:gd name="connsiteY0" fmla="*/ 0 h 65777"/>
              <a:gd name="connsiteX1" fmla="*/ 55659 w 1041621"/>
              <a:gd name="connsiteY1" fmla="*/ 47708 h 65777"/>
              <a:gd name="connsiteX2" fmla="*/ 79513 w 1041621"/>
              <a:gd name="connsiteY2" fmla="*/ 31806 h 65777"/>
              <a:gd name="connsiteX3" fmla="*/ 151075 w 1041621"/>
              <a:gd name="connsiteY3" fmla="*/ 47708 h 65777"/>
              <a:gd name="connsiteX4" fmla="*/ 198783 w 1041621"/>
              <a:gd name="connsiteY4" fmla="*/ 39757 h 65777"/>
              <a:gd name="connsiteX5" fmla="*/ 254442 w 1041621"/>
              <a:gd name="connsiteY5" fmla="*/ 15903 h 65777"/>
              <a:gd name="connsiteX6" fmla="*/ 278296 w 1041621"/>
              <a:gd name="connsiteY6" fmla="*/ 31806 h 65777"/>
              <a:gd name="connsiteX7" fmla="*/ 381663 w 1041621"/>
              <a:gd name="connsiteY7" fmla="*/ 47708 h 65777"/>
              <a:gd name="connsiteX8" fmla="*/ 429371 w 1041621"/>
              <a:gd name="connsiteY8" fmla="*/ 47708 h 65777"/>
              <a:gd name="connsiteX9" fmla="*/ 532738 w 1041621"/>
              <a:gd name="connsiteY9" fmla="*/ 55659 h 65777"/>
              <a:gd name="connsiteX10" fmla="*/ 604299 w 1041621"/>
              <a:gd name="connsiteY10" fmla="*/ 55659 h 65777"/>
              <a:gd name="connsiteX11" fmla="*/ 731520 w 1041621"/>
              <a:gd name="connsiteY11" fmla="*/ 47708 h 65777"/>
              <a:gd name="connsiteX12" fmla="*/ 755374 w 1041621"/>
              <a:gd name="connsiteY12" fmla="*/ 55659 h 65777"/>
              <a:gd name="connsiteX13" fmla="*/ 882595 w 1041621"/>
              <a:gd name="connsiteY13" fmla="*/ 39757 h 65777"/>
              <a:gd name="connsiteX14" fmla="*/ 930303 w 1041621"/>
              <a:gd name="connsiteY14" fmla="*/ 23854 h 65777"/>
              <a:gd name="connsiteX15" fmla="*/ 954157 w 1041621"/>
              <a:gd name="connsiteY15" fmla="*/ 31806 h 65777"/>
              <a:gd name="connsiteX16" fmla="*/ 978011 w 1041621"/>
              <a:gd name="connsiteY16" fmla="*/ 23854 h 65777"/>
              <a:gd name="connsiteX17" fmla="*/ 1041621 w 1041621"/>
              <a:gd name="connsiteY17" fmla="*/ 15903 h 65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1621" h="65777">
                <a:moveTo>
                  <a:pt x="0" y="0"/>
                </a:moveTo>
                <a:cubicBezTo>
                  <a:pt x="8487" y="10609"/>
                  <a:pt x="29807" y="52017"/>
                  <a:pt x="55659" y="47708"/>
                </a:cubicBezTo>
                <a:cubicBezTo>
                  <a:pt x="65085" y="46137"/>
                  <a:pt x="71562" y="37107"/>
                  <a:pt x="79513" y="31806"/>
                </a:cubicBezTo>
                <a:cubicBezTo>
                  <a:pt x="104112" y="40005"/>
                  <a:pt x="123087" y="47708"/>
                  <a:pt x="151075" y="47708"/>
                </a:cubicBezTo>
                <a:cubicBezTo>
                  <a:pt x="167197" y="47708"/>
                  <a:pt x="182880" y="42407"/>
                  <a:pt x="198783" y="39757"/>
                </a:cubicBezTo>
                <a:cubicBezTo>
                  <a:pt x="214298" y="29414"/>
                  <a:pt x="233300" y="12882"/>
                  <a:pt x="254442" y="15903"/>
                </a:cubicBezTo>
                <a:cubicBezTo>
                  <a:pt x="263902" y="17255"/>
                  <a:pt x="269230" y="28784"/>
                  <a:pt x="278296" y="31806"/>
                </a:cubicBezTo>
                <a:cubicBezTo>
                  <a:pt x="286569" y="34564"/>
                  <a:pt x="377375" y="47096"/>
                  <a:pt x="381663" y="47708"/>
                </a:cubicBezTo>
                <a:cubicBezTo>
                  <a:pt x="439821" y="86481"/>
                  <a:pt x="371213" y="51343"/>
                  <a:pt x="429371" y="47708"/>
                </a:cubicBezTo>
                <a:cubicBezTo>
                  <a:pt x="463861" y="45552"/>
                  <a:pt x="498282" y="53009"/>
                  <a:pt x="532738" y="55659"/>
                </a:cubicBezTo>
                <a:cubicBezTo>
                  <a:pt x="652643" y="31679"/>
                  <a:pt x="503238" y="55659"/>
                  <a:pt x="604299" y="55659"/>
                </a:cubicBezTo>
                <a:cubicBezTo>
                  <a:pt x="646789" y="55659"/>
                  <a:pt x="689113" y="50358"/>
                  <a:pt x="731520" y="47708"/>
                </a:cubicBezTo>
                <a:cubicBezTo>
                  <a:pt x="739471" y="50358"/>
                  <a:pt x="746993" y="55659"/>
                  <a:pt x="755374" y="55659"/>
                </a:cubicBezTo>
                <a:cubicBezTo>
                  <a:pt x="801594" y="55659"/>
                  <a:pt x="840401" y="52415"/>
                  <a:pt x="882595" y="39757"/>
                </a:cubicBezTo>
                <a:cubicBezTo>
                  <a:pt x="898651" y="34940"/>
                  <a:pt x="930303" y="23854"/>
                  <a:pt x="930303" y="23854"/>
                </a:cubicBezTo>
                <a:cubicBezTo>
                  <a:pt x="938254" y="26505"/>
                  <a:pt x="945775" y="31806"/>
                  <a:pt x="954157" y="31806"/>
                </a:cubicBezTo>
                <a:cubicBezTo>
                  <a:pt x="962539" y="31806"/>
                  <a:pt x="969952" y="26157"/>
                  <a:pt x="978011" y="23854"/>
                </a:cubicBezTo>
                <a:cubicBezTo>
                  <a:pt x="1014838" y="13332"/>
                  <a:pt x="1003994" y="15903"/>
                  <a:pt x="1041621" y="15903"/>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39" name="Freihandform 124">
            <a:extLst>
              <a:ext uri="{FF2B5EF4-FFF2-40B4-BE49-F238E27FC236}">
                <a16:creationId xmlns:a16="http://schemas.microsoft.com/office/drawing/2014/main" id="{F6985E2B-B180-4D1B-A47C-DCD303CCF7EB}"/>
              </a:ext>
            </a:extLst>
          </p:cNvPr>
          <p:cNvSpPr/>
          <p:nvPr/>
        </p:nvSpPr>
        <p:spPr>
          <a:xfrm>
            <a:off x="1801771" y="1633131"/>
            <a:ext cx="357809" cy="47745"/>
          </a:xfrm>
          <a:custGeom>
            <a:avLst/>
            <a:gdLst>
              <a:gd name="connsiteX0" fmla="*/ 357809 w 357809"/>
              <a:gd name="connsiteY0" fmla="*/ 23891 h 47745"/>
              <a:gd name="connsiteX1" fmla="*/ 318052 w 357809"/>
              <a:gd name="connsiteY1" fmla="*/ 7988 h 47745"/>
              <a:gd name="connsiteX2" fmla="*/ 302149 w 357809"/>
              <a:gd name="connsiteY2" fmla="*/ 31842 h 47745"/>
              <a:gd name="connsiteX3" fmla="*/ 278295 w 357809"/>
              <a:gd name="connsiteY3" fmla="*/ 47745 h 47745"/>
              <a:gd name="connsiteX4" fmla="*/ 262393 w 357809"/>
              <a:gd name="connsiteY4" fmla="*/ 23891 h 47745"/>
              <a:gd name="connsiteX5" fmla="*/ 238539 w 357809"/>
              <a:gd name="connsiteY5" fmla="*/ 31842 h 47745"/>
              <a:gd name="connsiteX6" fmla="*/ 206734 w 357809"/>
              <a:gd name="connsiteY6" fmla="*/ 23891 h 47745"/>
              <a:gd name="connsiteX7" fmla="*/ 166977 w 357809"/>
              <a:gd name="connsiteY7" fmla="*/ 23891 h 47745"/>
              <a:gd name="connsiteX8" fmla="*/ 143123 w 357809"/>
              <a:gd name="connsiteY8" fmla="*/ 31842 h 47745"/>
              <a:gd name="connsiteX9" fmla="*/ 119269 w 357809"/>
              <a:gd name="connsiteY9" fmla="*/ 7988 h 47745"/>
              <a:gd name="connsiteX10" fmla="*/ 71562 w 357809"/>
              <a:gd name="connsiteY10" fmla="*/ 39793 h 47745"/>
              <a:gd name="connsiteX11" fmla="*/ 31805 w 357809"/>
              <a:gd name="connsiteY11" fmla="*/ 31842 h 47745"/>
              <a:gd name="connsiteX12" fmla="*/ 7951 w 357809"/>
              <a:gd name="connsiteY12" fmla="*/ 15939 h 47745"/>
              <a:gd name="connsiteX13" fmla="*/ 0 w 357809"/>
              <a:gd name="connsiteY13" fmla="*/ 31842 h 47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7809" h="47745">
                <a:moveTo>
                  <a:pt x="357809" y="23891"/>
                </a:moveTo>
                <a:cubicBezTo>
                  <a:pt x="344557" y="18590"/>
                  <a:pt x="332182" y="5970"/>
                  <a:pt x="318052" y="7988"/>
                </a:cubicBezTo>
                <a:cubicBezTo>
                  <a:pt x="308592" y="9339"/>
                  <a:pt x="308906" y="25085"/>
                  <a:pt x="302149" y="31842"/>
                </a:cubicBezTo>
                <a:cubicBezTo>
                  <a:pt x="295392" y="38599"/>
                  <a:pt x="286246" y="42444"/>
                  <a:pt x="278295" y="47745"/>
                </a:cubicBezTo>
                <a:cubicBezTo>
                  <a:pt x="272994" y="39794"/>
                  <a:pt x="271266" y="27440"/>
                  <a:pt x="262393" y="23891"/>
                </a:cubicBezTo>
                <a:cubicBezTo>
                  <a:pt x="254611" y="20778"/>
                  <a:pt x="246920" y="31842"/>
                  <a:pt x="238539" y="31842"/>
                </a:cubicBezTo>
                <a:cubicBezTo>
                  <a:pt x="227611" y="31842"/>
                  <a:pt x="217336" y="26541"/>
                  <a:pt x="206734" y="23891"/>
                </a:cubicBezTo>
                <a:cubicBezTo>
                  <a:pt x="180591" y="-15323"/>
                  <a:pt x="202298" y="344"/>
                  <a:pt x="166977" y="23891"/>
                </a:cubicBezTo>
                <a:cubicBezTo>
                  <a:pt x="160003" y="28540"/>
                  <a:pt x="151074" y="29192"/>
                  <a:pt x="143123" y="31842"/>
                </a:cubicBezTo>
                <a:cubicBezTo>
                  <a:pt x="135172" y="23891"/>
                  <a:pt x="130445" y="6746"/>
                  <a:pt x="119269" y="7988"/>
                </a:cubicBezTo>
                <a:cubicBezTo>
                  <a:pt x="100274" y="10099"/>
                  <a:pt x="71562" y="39793"/>
                  <a:pt x="71562" y="39793"/>
                </a:cubicBezTo>
                <a:cubicBezTo>
                  <a:pt x="58310" y="37143"/>
                  <a:pt x="44459" y="36587"/>
                  <a:pt x="31805" y="31842"/>
                </a:cubicBezTo>
                <a:cubicBezTo>
                  <a:pt x="22857" y="28487"/>
                  <a:pt x="17507" y="15939"/>
                  <a:pt x="7951" y="15939"/>
                </a:cubicBezTo>
                <a:cubicBezTo>
                  <a:pt x="2024" y="15939"/>
                  <a:pt x="2650" y="26541"/>
                  <a:pt x="0" y="31842"/>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40" name="Freihandform 129">
            <a:extLst>
              <a:ext uri="{FF2B5EF4-FFF2-40B4-BE49-F238E27FC236}">
                <a16:creationId xmlns:a16="http://schemas.microsoft.com/office/drawing/2014/main" id="{0CBF9794-A35E-4029-8191-923B3F29AF21}"/>
              </a:ext>
            </a:extLst>
          </p:cNvPr>
          <p:cNvSpPr/>
          <p:nvPr/>
        </p:nvSpPr>
        <p:spPr>
          <a:xfrm>
            <a:off x="2334508" y="1649070"/>
            <a:ext cx="962108" cy="47891"/>
          </a:xfrm>
          <a:custGeom>
            <a:avLst/>
            <a:gdLst>
              <a:gd name="connsiteX0" fmla="*/ 0 w 962108"/>
              <a:gd name="connsiteY0" fmla="*/ 0 h 47891"/>
              <a:gd name="connsiteX1" fmla="*/ 95416 w 962108"/>
              <a:gd name="connsiteY1" fmla="*/ 0 h 47891"/>
              <a:gd name="connsiteX2" fmla="*/ 151075 w 962108"/>
              <a:gd name="connsiteY2" fmla="*/ 23854 h 47891"/>
              <a:gd name="connsiteX3" fmla="*/ 182880 w 962108"/>
              <a:gd name="connsiteY3" fmla="*/ 15903 h 47891"/>
              <a:gd name="connsiteX4" fmla="*/ 214685 w 962108"/>
              <a:gd name="connsiteY4" fmla="*/ 23854 h 47891"/>
              <a:gd name="connsiteX5" fmla="*/ 246491 w 962108"/>
              <a:gd name="connsiteY5" fmla="*/ 7952 h 47891"/>
              <a:gd name="connsiteX6" fmla="*/ 270345 w 962108"/>
              <a:gd name="connsiteY6" fmla="*/ 0 h 47891"/>
              <a:gd name="connsiteX7" fmla="*/ 341906 w 962108"/>
              <a:gd name="connsiteY7" fmla="*/ 7952 h 47891"/>
              <a:gd name="connsiteX8" fmla="*/ 405517 w 962108"/>
              <a:gd name="connsiteY8" fmla="*/ 15903 h 47891"/>
              <a:gd name="connsiteX9" fmla="*/ 461176 w 962108"/>
              <a:gd name="connsiteY9" fmla="*/ 47708 h 47891"/>
              <a:gd name="connsiteX10" fmla="*/ 485030 w 962108"/>
              <a:gd name="connsiteY10" fmla="*/ 31806 h 47891"/>
              <a:gd name="connsiteX11" fmla="*/ 564543 w 962108"/>
              <a:gd name="connsiteY11" fmla="*/ 15903 h 47891"/>
              <a:gd name="connsiteX12" fmla="*/ 612251 w 962108"/>
              <a:gd name="connsiteY12" fmla="*/ 31806 h 47891"/>
              <a:gd name="connsiteX13" fmla="*/ 652007 w 962108"/>
              <a:gd name="connsiteY13" fmla="*/ 39757 h 47891"/>
              <a:gd name="connsiteX14" fmla="*/ 675861 w 962108"/>
              <a:gd name="connsiteY14" fmla="*/ 47708 h 47891"/>
              <a:gd name="connsiteX15" fmla="*/ 723569 w 962108"/>
              <a:gd name="connsiteY15" fmla="*/ 31806 h 47891"/>
              <a:gd name="connsiteX16" fmla="*/ 755374 w 962108"/>
              <a:gd name="connsiteY16" fmla="*/ 15903 h 47891"/>
              <a:gd name="connsiteX17" fmla="*/ 771277 w 962108"/>
              <a:gd name="connsiteY17" fmla="*/ 39757 h 47891"/>
              <a:gd name="connsiteX18" fmla="*/ 834887 w 962108"/>
              <a:gd name="connsiteY18" fmla="*/ 23854 h 47891"/>
              <a:gd name="connsiteX19" fmla="*/ 858741 w 962108"/>
              <a:gd name="connsiteY19" fmla="*/ 7952 h 47891"/>
              <a:gd name="connsiteX20" fmla="*/ 890546 w 962108"/>
              <a:gd name="connsiteY20" fmla="*/ 15903 h 47891"/>
              <a:gd name="connsiteX21" fmla="*/ 914400 w 962108"/>
              <a:gd name="connsiteY21" fmla="*/ 23854 h 47891"/>
              <a:gd name="connsiteX22" fmla="*/ 962108 w 962108"/>
              <a:gd name="connsiteY22" fmla="*/ 15903 h 47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962108" h="47891">
                <a:moveTo>
                  <a:pt x="0" y="0"/>
                </a:moveTo>
                <a:cubicBezTo>
                  <a:pt x="127221" y="21205"/>
                  <a:pt x="-31805" y="0"/>
                  <a:pt x="95416" y="0"/>
                </a:cubicBezTo>
                <a:cubicBezTo>
                  <a:pt x="107113" y="0"/>
                  <a:pt x="144868" y="20750"/>
                  <a:pt x="151075" y="23854"/>
                </a:cubicBezTo>
                <a:cubicBezTo>
                  <a:pt x="161677" y="21204"/>
                  <a:pt x="171952" y="15903"/>
                  <a:pt x="182880" y="15903"/>
                </a:cubicBezTo>
                <a:cubicBezTo>
                  <a:pt x="193808" y="15903"/>
                  <a:pt x="203841" y="25209"/>
                  <a:pt x="214685" y="23854"/>
                </a:cubicBezTo>
                <a:cubicBezTo>
                  <a:pt x="226447" y="22384"/>
                  <a:pt x="235596" y="12621"/>
                  <a:pt x="246491" y="7952"/>
                </a:cubicBezTo>
                <a:cubicBezTo>
                  <a:pt x="254195" y="4650"/>
                  <a:pt x="262394" y="2651"/>
                  <a:pt x="270345" y="0"/>
                </a:cubicBezTo>
                <a:cubicBezTo>
                  <a:pt x="316078" y="30490"/>
                  <a:pt x="270490" y="7952"/>
                  <a:pt x="341906" y="7952"/>
                </a:cubicBezTo>
                <a:cubicBezTo>
                  <a:pt x="363275" y="7952"/>
                  <a:pt x="384313" y="13253"/>
                  <a:pt x="405517" y="15903"/>
                </a:cubicBezTo>
                <a:cubicBezTo>
                  <a:pt x="412613" y="21225"/>
                  <a:pt x="444618" y="50468"/>
                  <a:pt x="461176" y="47708"/>
                </a:cubicBezTo>
                <a:cubicBezTo>
                  <a:pt x="470602" y="46137"/>
                  <a:pt x="476483" y="36080"/>
                  <a:pt x="485030" y="31806"/>
                </a:cubicBezTo>
                <a:cubicBezTo>
                  <a:pt x="507238" y="20702"/>
                  <a:pt x="544023" y="18834"/>
                  <a:pt x="564543" y="15903"/>
                </a:cubicBezTo>
                <a:cubicBezTo>
                  <a:pt x="612383" y="-43"/>
                  <a:pt x="564602" y="7981"/>
                  <a:pt x="612251" y="31806"/>
                </a:cubicBezTo>
                <a:cubicBezTo>
                  <a:pt x="624339" y="37850"/>
                  <a:pt x="638896" y="36479"/>
                  <a:pt x="652007" y="39757"/>
                </a:cubicBezTo>
                <a:cubicBezTo>
                  <a:pt x="660138" y="41790"/>
                  <a:pt x="667910" y="45058"/>
                  <a:pt x="675861" y="47708"/>
                </a:cubicBezTo>
                <a:cubicBezTo>
                  <a:pt x="691764" y="42407"/>
                  <a:pt x="708005" y="38032"/>
                  <a:pt x="723569" y="31806"/>
                </a:cubicBezTo>
                <a:cubicBezTo>
                  <a:pt x="734574" y="27404"/>
                  <a:pt x="743682" y="13954"/>
                  <a:pt x="755374" y="15903"/>
                </a:cubicBezTo>
                <a:cubicBezTo>
                  <a:pt x="764800" y="17474"/>
                  <a:pt x="765976" y="31806"/>
                  <a:pt x="771277" y="39757"/>
                </a:cubicBezTo>
                <a:cubicBezTo>
                  <a:pt x="786405" y="36731"/>
                  <a:pt x="818583" y="32006"/>
                  <a:pt x="834887" y="23854"/>
                </a:cubicBezTo>
                <a:cubicBezTo>
                  <a:pt x="843434" y="19580"/>
                  <a:pt x="850790" y="13253"/>
                  <a:pt x="858741" y="7952"/>
                </a:cubicBezTo>
                <a:cubicBezTo>
                  <a:pt x="869343" y="10602"/>
                  <a:pt x="880039" y="12901"/>
                  <a:pt x="890546" y="15903"/>
                </a:cubicBezTo>
                <a:cubicBezTo>
                  <a:pt x="898605" y="18205"/>
                  <a:pt x="906019" y="23854"/>
                  <a:pt x="914400" y="23854"/>
                </a:cubicBezTo>
                <a:cubicBezTo>
                  <a:pt x="930522" y="23854"/>
                  <a:pt x="962108" y="15903"/>
                  <a:pt x="962108" y="15903"/>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41" name="Freihandform 130">
            <a:extLst>
              <a:ext uri="{FF2B5EF4-FFF2-40B4-BE49-F238E27FC236}">
                <a16:creationId xmlns:a16="http://schemas.microsoft.com/office/drawing/2014/main" id="{CA6B461D-26AC-4004-B2BE-3B9A6E2CF924}"/>
              </a:ext>
            </a:extLst>
          </p:cNvPr>
          <p:cNvSpPr/>
          <p:nvPr/>
        </p:nvSpPr>
        <p:spPr>
          <a:xfrm>
            <a:off x="4711948" y="1625216"/>
            <a:ext cx="811033" cy="41174"/>
          </a:xfrm>
          <a:custGeom>
            <a:avLst/>
            <a:gdLst>
              <a:gd name="connsiteX0" fmla="*/ 0 w 811033"/>
              <a:gd name="connsiteY0" fmla="*/ 15903 h 41174"/>
              <a:gd name="connsiteX1" fmla="*/ 39757 w 811033"/>
              <a:gd name="connsiteY1" fmla="*/ 39757 h 41174"/>
              <a:gd name="connsiteX2" fmla="*/ 135172 w 811033"/>
              <a:gd name="connsiteY2" fmla="*/ 23854 h 41174"/>
              <a:gd name="connsiteX3" fmla="*/ 166978 w 811033"/>
              <a:gd name="connsiteY3" fmla="*/ 31806 h 41174"/>
              <a:gd name="connsiteX4" fmla="*/ 190832 w 811033"/>
              <a:gd name="connsiteY4" fmla="*/ 39757 h 41174"/>
              <a:gd name="connsiteX5" fmla="*/ 230588 w 811033"/>
              <a:gd name="connsiteY5" fmla="*/ 31806 h 41174"/>
              <a:gd name="connsiteX6" fmla="*/ 278296 w 811033"/>
              <a:gd name="connsiteY6" fmla="*/ 7952 h 41174"/>
              <a:gd name="connsiteX7" fmla="*/ 294198 w 811033"/>
              <a:gd name="connsiteY7" fmla="*/ 31806 h 41174"/>
              <a:gd name="connsiteX8" fmla="*/ 318052 w 811033"/>
              <a:gd name="connsiteY8" fmla="*/ 23854 h 41174"/>
              <a:gd name="connsiteX9" fmla="*/ 341906 w 811033"/>
              <a:gd name="connsiteY9" fmla="*/ 7952 h 41174"/>
              <a:gd name="connsiteX10" fmla="*/ 373712 w 811033"/>
              <a:gd name="connsiteY10" fmla="*/ 0 h 41174"/>
              <a:gd name="connsiteX11" fmla="*/ 437322 w 811033"/>
              <a:gd name="connsiteY11" fmla="*/ 15903 h 41174"/>
              <a:gd name="connsiteX12" fmla="*/ 485030 w 811033"/>
              <a:gd name="connsiteY12" fmla="*/ 31806 h 41174"/>
              <a:gd name="connsiteX13" fmla="*/ 508884 w 811033"/>
              <a:gd name="connsiteY13" fmla="*/ 39757 h 41174"/>
              <a:gd name="connsiteX14" fmla="*/ 620202 w 811033"/>
              <a:gd name="connsiteY14" fmla="*/ 23854 h 41174"/>
              <a:gd name="connsiteX15" fmla="*/ 644056 w 811033"/>
              <a:gd name="connsiteY15" fmla="*/ 15903 h 41174"/>
              <a:gd name="connsiteX16" fmla="*/ 675861 w 811033"/>
              <a:gd name="connsiteY16" fmla="*/ 23854 h 41174"/>
              <a:gd name="connsiteX17" fmla="*/ 699715 w 811033"/>
              <a:gd name="connsiteY17" fmla="*/ 39757 h 41174"/>
              <a:gd name="connsiteX18" fmla="*/ 723569 w 811033"/>
              <a:gd name="connsiteY18" fmla="*/ 23854 h 41174"/>
              <a:gd name="connsiteX19" fmla="*/ 747423 w 811033"/>
              <a:gd name="connsiteY19" fmla="*/ 15903 h 41174"/>
              <a:gd name="connsiteX20" fmla="*/ 811033 w 811033"/>
              <a:gd name="connsiteY20" fmla="*/ 31806 h 41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11033" h="41174">
                <a:moveTo>
                  <a:pt x="0" y="15903"/>
                </a:moveTo>
                <a:cubicBezTo>
                  <a:pt x="13252" y="23854"/>
                  <a:pt x="24458" y="37571"/>
                  <a:pt x="39757" y="39757"/>
                </a:cubicBezTo>
                <a:cubicBezTo>
                  <a:pt x="77042" y="45084"/>
                  <a:pt x="103428" y="34436"/>
                  <a:pt x="135172" y="23854"/>
                </a:cubicBezTo>
                <a:cubicBezTo>
                  <a:pt x="145774" y="26505"/>
                  <a:pt x="156470" y="28804"/>
                  <a:pt x="166978" y="31806"/>
                </a:cubicBezTo>
                <a:cubicBezTo>
                  <a:pt x="175037" y="34109"/>
                  <a:pt x="182451" y="39757"/>
                  <a:pt x="190832" y="39757"/>
                </a:cubicBezTo>
                <a:cubicBezTo>
                  <a:pt x="204346" y="39757"/>
                  <a:pt x="217336" y="34456"/>
                  <a:pt x="230588" y="31806"/>
                </a:cubicBezTo>
                <a:cubicBezTo>
                  <a:pt x="235611" y="28457"/>
                  <a:pt x="268008" y="3837"/>
                  <a:pt x="278296" y="7952"/>
                </a:cubicBezTo>
                <a:cubicBezTo>
                  <a:pt x="287169" y="11501"/>
                  <a:pt x="288897" y="23855"/>
                  <a:pt x="294198" y="31806"/>
                </a:cubicBezTo>
                <a:cubicBezTo>
                  <a:pt x="302149" y="29155"/>
                  <a:pt x="310555" y="27602"/>
                  <a:pt x="318052" y="23854"/>
                </a:cubicBezTo>
                <a:cubicBezTo>
                  <a:pt x="326599" y="19580"/>
                  <a:pt x="333122" y="11716"/>
                  <a:pt x="341906" y="7952"/>
                </a:cubicBezTo>
                <a:cubicBezTo>
                  <a:pt x="351951" y="3647"/>
                  <a:pt x="363110" y="2651"/>
                  <a:pt x="373712" y="0"/>
                </a:cubicBezTo>
                <a:cubicBezTo>
                  <a:pt x="446068" y="24122"/>
                  <a:pt x="331810" y="-12873"/>
                  <a:pt x="437322" y="15903"/>
                </a:cubicBezTo>
                <a:cubicBezTo>
                  <a:pt x="453494" y="20314"/>
                  <a:pt x="469127" y="26505"/>
                  <a:pt x="485030" y="31806"/>
                </a:cubicBezTo>
                <a:lnTo>
                  <a:pt x="508884" y="39757"/>
                </a:lnTo>
                <a:cubicBezTo>
                  <a:pt x="536408" y="36317"/>
                  <a:pt x="590712" y="30407"/>
                  <a:pt x="620202" y="23854"/>
                </a:cubicBezTo>
                <a:cubicBezTo>
                  <a:pt x="628384" y="22036"/>
                  <a:pt x="636105" y="18553"/>
                  <a:pt x="644056" y="15903"/>
                </a:cubicBezTo>
                <a:cubicBezTo>
                  <a:pt x="654658" y="18553"/>
                  <a:pt x="665817" y="19549"/>
                  <a:pt x="675861" y="23854"/>
                </a:cubicBezTo>
                <a:cubicBezTo>
                  <a:pt x="684645" y="27618"/>
                  <a:pt x="690159" y="39757"/>
                  <a:pt x="699715" y="39757"/>
                </a:cubicBezTo>
                <a:cubicBezTo>
                  <a:pt x="709271" y="39757"/>
                  <a:pt x="715022" y="28128"/>
                  <a:pt x="723569" y="23854"/>
                </a:cubicBezTo>
                <a:cubicBezTo>
                  <a:pt x="731066" y="20106"/>
                  <a:pt x="739472" y="18553"/>
                  <a:pt x="747423" y="15903"/>
                </a:cubicBezTo>
                <a:cubicBezTo>
                  <a:pt x="800160" y="33482"/>
                  <a:pt x="778368" y="31806"/>
                  <a:pt x="811033" y="31806"/>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42" name="Freihandform 131">
            <a:extLst>
              <a:ext uri="{FF2B5EF4-FFF2-40B4-BE49-F238E27FC236}">
                <a16:creationId xmlns:a16="http://schemas.microsoft.com/office/drawing/2014/main" id="{C32C6130-737A-44BE-8924-A281E699B835}"/>
              </a:ext>
            </a:extLst>
          </p:cNvPr>
          <p:cNvSpPr/>
          <p:nvPr/>
        </p:nvSpPr>
        <p:spPr>
          <a:xfrm>
            <a:off x="5697910" y="1617265"/>
            <a:ext cx="1097344" cy="56610"/>
          </a:xfrm>
          <a:custGeom>
            <a:avLst/>
            <a:gdLst>
              <a:gd name="connsiteX0" fmla="*/ 0 w 1097344"/>
              <a:gd name="connsiteY0" fmla="*/ 39757 h 56610"/>
              <a:gd name="connsiteX1" fmla="*/ 39756 w 1097344"/>
              <a:gd name="connsiteY1" fmla="*/ 15903 h 56610"/>
              <a:gd name="connsiteX2" fmla="*/ 63610 w 1097344"/>
              <a:gd name="connsiteY2" fmla="*/ 7951 h 56610"/>
              <a:gd name="connsiteX3" fmla="*/ 87464 w 1097344"/>
              <a:gd name="connsiteY3" fmla="*/ 31805 h 56610"/>
              <a:gd name="connsiteX4" fmla="*/ 135172 w 1097344"/>
              <a:gd name="connsiteY4" fmla="*/ 55659 h 56610"/>
              <a:gd name="connsiteX5" fmla="*/ 166977 w 1097344"/>
              <a:gd name="connsiteY5" fmla="*/ 39757 h 56610"/>
              <a:gd name="connsiteX6" fmla="*/ 190831 w 1097344"/>
              <a:gd name="connsiteY6" fmla="*/ 23854 h 56610"/>
              <a:gd name="connsiteX7" fmla="*/ 246490 w 1097344"/>
              <a:gd name="connsiteY7" fmla="*/ 31805 h 56610"/>
              <a:gd name="connsiteX8" fmla="*/ 397565 w 1097344"/>
              <a:gd name="connsiteY8" fmla="*/ 7951 h 56610"/>
              <a:gd name="connsiteX9" fmla="*/ 429370 w 1097344"/>
              <a:gd name="connsiteY9" fmla="*/ 0 h 56610"/>
              <a:gd name="connsiteX10" fmla="*/ 492981 w 1097344"/>
              <a:gd name="connsiteY10" fmla="*/ 7951 h 56610"/>
              <a:gd name="connsiteX11" fmla="*/ 516835 w 1097344"/>
              <a:gd name="connsiteY11" fmla="*/ 23854 h 56610"/>
              <a:gd name="connsiteX12" fmla="*/ 564543 w 1097344"/>
              <a:gd name="connsiteY12" fmla="*/ 0 h 56610"/>
              <a:gd name="connsiteX13" fmla="*/ 620202 w 1097344"/>
              <a:gd name="connsiteY13" fmla="*/ 23854 h 56610"/>
              <a:gd name="connsiteX14" fmla="*/ 644056 w 1097344"/>
              <a:gd name="connsiteY14" fmla="*/ 31805 h 56610"/>
              <a:gd name="connsiteX15" fmla="*/ 675861 w 1097344"/>
              <a:gd name="connsiteY15" fmla="*/ 23854 h 56610"/>
              <a:gd name="connsiteX16" fmla="*/ 699715 w 1097344"/>
              <a:gd name="connsiteY16" fmla="*/ 39757 h 56610"/>
              <a:gd name="connsiteX17" fmla="*/ 723569 w 1097344"/>
              <a:gd name="connsiteY17" fmla="*/ 47708 h 56610"/>
              <a:gd name="connsiteX18" fmla="*/ 747423 w 1097344"/>
              <a:gd name="connsiteY18" fmla="*/ 31805 h 56610"/>
              <a:gd name="connsiteX19" fmla="*/ 858741 w 1097344"/>
              <a:gd name="connsiteY19" fmla="*/ 15903 h 56610"/>
              <a:gd name="connsiteX20" fmla="*/ 906449 w 1097344"/>
              <a:gd name="connsiteY20" fmla="*/ 39757 h 56610"/>
              <a:gd name="connsiteX21" fmla="*/ 930303 w 1097344"/>
              <a:gd name="connsiteY21" fmla="*/ 31805 h 56610"/>
              <a:gd name="connsiteX22" fmla="*/ 946205 w 1097344"/>
              <a:gd name="connsiteY22" fmla="*/ 55659 h 56610"/>
              <a:gd name="connsiteX23" fmla="*/ 985962 w 1097344"/>
              <a:gd name="connsiteY23" fmla="*/ 47708 h 56610"/>
              <a:gd name="connsiteX24" fmla="*/ 1033670 w 1097344"/>
              <a:gd name="connsiteY24" fmla="*/ 31805 h 56610"/>
              <a:gd name="connsiteX25" fmla="*/ 1073426 w 1097344"/>
              <a:gd name="connsiteY25" fmla="*/ 23854 h 56610"/>
              <a:gd name="connsiteX26" fmla="*/ 1097280 w 1097344"/>
              <a:gd name="connsiteY26" fmla="*/ 23854 h 56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097344" h="56610">
                <a:moveTo>
                  <a:pt x="0" y="39757"/>
                </a:moveTo>
                <a:cubicBezTo>
                  <a:pt x="13252" y="31806"/>
                  <a:pt x="25933" y="22815"/>
                  <a:pt x="39756" y="15903"/>
                </a:cubicBezTo>
                <a:cubicBezTo>
                  <a:pt x="47253" y="12155"/>
                  <a:pt x="55659" y="5301"/>
                  <a:pt x="63610" y="7951"/>
                </a:cubicBezTo>
                <a:cubicBezTo>
                  <a:pt x="74278" y="11507"/>
                  <a:pt x="78825" y="24606"/>
                  <a:pt x="87464" y="31805"/>
                </a:cubicBezTo>
                <a:cubicBezTo>
                  <a:pt x="108017" y="48932"/>
                  <a:pt x="111264" y="47690"/>
                  <a:pt x="135172" y="55659"/>
                </a:cubicBezTo>
                <a:cubicBezTo>
                  <a:pt x="145774" y="50358"/>
                  <a:pt x="156686" y="45638"/>
                  <a:pt x="166977" y="39757"/>
                </a:cubicBezTo>
                <a:cubicBezTo>
                  <a:pt x="175274" y="35016"/>
                  <a:pt x="181322" y="24805"/>
                  <a:pt x="190831" y="23854"/>
                </a:cubicBezTo>
                <a:cubicBezTo>
                  <a:pt x="209479" y="21989"/>
                  <a:pt x="227937" y="29155"/>
                  <a:pt x="246490" y="31805"/>
                </a:cubicBezTo>
                <a:lnTo>
                  <a:pt x="397565" y="7951"/>
                </a:lnTo>
                <a:cubicBezTo>
                  <a:pt x="408331" y="6079"/>
                  <a:pt x="418442" y="0"/>
                  <a:pt x="429370" y="0"/>
                </a:cubicBezTo>
                <a:cubicBezTo>
                  <a:pt x="450739" y="0"/>
                  <a:pt x="471777" y="5301"/>
                  <a:pt x="492981" y="7951"/>
                </a:cubicBezTo>
                <a:cubicBezTo>
                  <a:pt x="500932" y="13252"/>
                  <a:pt x="507409" y="22283"/>
                  <a:pt x="516835" y="23854"/>
                </a:cubicBezTo>
                <a:cubicBezTo>
                  <a:pt x="530004" y="26049"/>
                  <a:pt x="556236" y="5538"/>
                  <a:pt x="564543" y="0"/>
                </a:cubicBezTo>
                <a:cubicBezTo>
                  <a:pt x="620486" y="18648"/>
                  <a:pt x="551419" y="-5624"/>
                  <a:pt x="620202" y="23854"/>
                </a:cubicBezTo>
                <a:cubicBezTo>
                  <a:pt x="627906" y="27156"/>
                  <a:pt x="636105" y="29155"/>
                  <a:pt x="644056" y="31805"/>
                </a:cubicBezTo>
                <a:cubicBezTo>
                  <a:pt x="654658" y="29155"/>
                  <a:pt x="665043" y="22308"/>
                  <a:pt x="675861" y="23854"/>
                </a:cubicBezTo>
                <a:cubicBezTo>
                  <a:pt x="685321" y="25206"/>
                  <a:pt x="691168" y="35483"/>
                  <a:pt x="699715" y="39757"/>
                </a:cubicBezTo>
                <a:cubicBezTo>
                  <a:pt x="707212" y="43505"/>
                  <a:pt x="715618" y="45058"/>
                  <a:pt x="723569" y="47708"/>
                </a:cubicBezTo>
                <a:cubicBezTo>
                  <a:pt x="731520" y="42407"/>
                  <a:pt x="738876" y="36079"/>
                  <a:pt x="747423" y="31805"/>
                </a:cubicBezTo>
                <a:cubicBezTo>
                  <a:pt x="778016" y="16508"/>
                  <a:pt x="836399" y="17934"/>
                  <a:pt x="858741" y="15903"/>
                </a:cubicBezTo>
                <a:cubicBezTo>
                  <a:pt x="870800" y="23942"/>
                  <a:pt x="889991" y="39757"/>
                  <a:pt x="906449" y="39757"/>
                </a:cubicBezTo>
                <a:cubicBezTo>
                  <a:pt x="914831" y="39757"/>
                  <a:pt x="922352" y="34456"/>
                  <a:pt x="930303" y="31805"/>
                </a:cubicBezTo>
                <a:cubicBezTo>
                  <a:pt x="935604" y="39756"/>
                  <a:pt x="937017" y="53034"/>
                  <a:pt x="946205" y="55659"/>
                </a:cubicBezTo>
                <a:cubicBezTo>
                  <a:pt x="959200" y="59372"/>
                  <a:pt x="972923" y="51264"/>
                  <a:pt x="985962" y="47708"/>
                </a:cubicBezTo>
                <a:cubicBezTo>
                  <a:pt x="1002134" y="43297"/>
                  <a:pt x="1017233" y="35092"/>
                  <a:pt x="1033670" y="31805"/>
                </a:cubicBezTo>
                <a:cubicBezTo>
                  <a:pt x="1046922" y="29155"/>
                  <a:pt x="1060315" y="27132"/>
                  <a:pt x="1073426" y="23854"/>
                </a:cubicBezTo>
                <a:cubicBezTo>
                  <a:pt x="1099794" y="17262"/>
                  <a:pt x="1097280" y="6827"/>
                  <a:pt x="1097280" y="23854"/>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43" name="Freihandform 132">
            <a:extLst>
              <a:ext uri="{FF2B5EF4-FFF2-40B4-BE49-F238E27FC236}">
                <a16:creationId xmlns:a16="http://schemas.microsoft.com/office/drawing/2014/main" id="{3124887C-B8C0-4228-A61B-351BC5651CDF}"/>
              </a:ext>
            </a:extLst>
          </p:cNvPr>
          <p:cNvSpPr/>
          <p:nvPr/>
        </p:nvSpPr>
        <p:spPr>
          <a:xfrm>
            <a:off x="6993973" y="1625049"/>
            <a:ext cx="333954" cy="24798"/>
          </a:xfrm>
          <a:custGeom>
            <a:avLst/>
            <a:gdLst>
              <a:gd name="connsiteX0" fmla="*/ 0 w 333954"/>
              <a:gd name="connsiteY0" fmla="*/ 16070 h 24798"/>
              <a:gd name="connsiteX1" fmla="*/ 87464 w 333954"/>
              <a:gd name="connsiteY1" fmla="*/ 16070 h 24798"/>
              <a:gd name="connsiteX2" fmla="*/ 182880 w 333954"/>
              <a:gd name="connsiteY2" fmla="*/ 24021 h 24798"/>
              <a:gd name="connsiteX3" fmla="*/ 222636 w 333954"/>
              <a:gd name="connsiteY3" fmla="*/ 16070 h 24798"/>
              <a:gd name="connsiteX4" fmla="*/ 246490 w 333954"/>
              <a:gd name="connsiteY4" fmla="*/ 167 h 24798"/>
              <a:gd name="connsiteX5" fmla="*/ 270344 w 333954"/>
              <a:gd name="connsiteY5" fmla="*/ 8119 h 24798"/>
              <a:gd name="connsiteX6" fmla="*/ 333954 w 333954"/>
              <a:gd name="connsiteY6" fmla="*/ 24021 h 24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3954" h="24798">
                <a:moveTo>
                  <a:pt x="0" y="16070"/>
                </a:moveTo>
                <a:cubicBezTo>
                  <a:pt x="98203" y="35710"/>
                  <a:pt x="-24439" y="16070"/>
                  <a:pt x="87464" y="16070"/>
                </a:cubicBezTo>
                <a:cubicBezTo>
                  <a:pt x="119380" y="16070"/>
                  <a:pt x="151075" y="21371"/>
                  <a:pt x="182880" y="24021"/>
                </a:cubicBezTo>
                <a:cubicBezTo>
                  <a:pt x="196132" y="21371"/>
                  <a:pt x="209982" y="20815"/>
                  <a:pt x="222636" y="16070"/>
                </a:cubicBezTo>
                <a:cubicBezTo>
                  <a:pt x="231584" y="12715"/>
                  <a:pt x="237064" y="1738"/>
                  <a:pt x="246490" y="167"/>
                </a:cubicBezTo>
                <a:cubicBezTo>
                  <a:pt x="254757" y="-1211"/>
                  <a:pt x="262162" y="6301"/>
                  <a:pt x="270344" y="8119"/>
                </a:cubicBezTo>
                <a:cubicBezTo>
                  <a:pt x="334611" y="22401"/>
                  <a:pt x="299694" y="6891"/>
                  <a:pt x="333954" y="24021"/>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44" name="Freihandform 133">
            <a:extLst>
              <a:ext uri="{FF2B5EF4-FFF2-40B4-BE49-F238E27FC236}">
                <a16:creationId xmlns:a16="http://schemas.microsoft.com/office/drawing/2014/main" id="{E5C463B7-8205-4643-BE32-3C2E1778C019}"/>
              </a:ext>
            </a:extLst>
          </p:cNvPr>
          <p:cNvSpPr/>
          <p:nvPr/>
        </p:nvSpPr>
        <p:spPr>
          <a:xfrm>
            <a:off x="3487447" y="1649070"/>
            <a:ext cx="1041621" cy="65777"/>
          </a:xfrm>
          <a:custGeom>
            <a:avLst/>
            <a:gdLst>
              <a:gd name="connsiteX0" fmla="*/ 0 w 1041621"/>
              <a:gd name="connsiteY0" fmla="*/ 0 h 65777"/>
              <a:gd name="connsiteX1" fmla="*/ 55659 w 1041621"/>
              <a:gd name="connsiteY1" fmla="*/ 47708 h 65777"/>
              <a:gd name="connsiteX2" fmla="*/ 79513 w 1041621"/>
              <a:gd name="connsiteY2" fmla="*/ 31806 h 65777"/>
              <a:gd name="connsiteX3" fmla="*/ 151075 w 1041621"/>
              <a:gd name="connsiteY3" fmla="*/ 47708 h 65777"/>
              <a:gd name="connsiteX4" fmla="*/ 198783 w 1041621"/>
              <a:gd name="connsiteY4" fmla="*/ 39757 h 65777"/>
              <a:gd name="connsiteX5" fmla="*/ 254442 w 1041621"/>
              <a:gd name="connsiteY5" fmla="*/ 15903 h 65777"/>
              <a:gd name="connsiteX6" fmla="*/ 278296 w 1041621"/>
              <a:gd name="connsiteY6" fmla="*/ 31806 h 65777"/>
              <a:gd name="connsiteX7" fmla="*/ 381663 w 1041621"/>
              <a:gd name="connsiteY7" fmla="*/ 47708 h 65777"/>
              <a:gd name="connsiteX8" fmla="*/ 429371 w 1041621"/>
              <a:gd name="connsiteY8" fmla="*/ 47708 h 65777"/>
              <a:gd name="connsiteX9" fmla="*/ 532738 w 1041621"/>
              <a:gd name="connsiteY9" fmla="*/ 55659 h 65777"/>
              <a:gd name="connsiteX10" fmla="*/ 604299 w 1041621"/>
              <a:gd name="connsiteY10" fmla="*/ 55659 h 65777"/>
              <a:gd name="connsiteX11" fmla="*/ 731520 w 1041621"/>
              <a:gd name="connsiteY11" fmla="*/ 47708 h 65777"/>
              <a:gd name="connsiteX12" fmla="*/ 755374 w 1041621"/>
              <a:gd name="connsiteY12" fmla="*/ 55659 h 65777"/>
              <a:gd name="connsiteX13" fmla="*/ 882595 w 1041621"/>
              <a:gd name="connsiteY13" fmla="*/ 39757 h 65777"/>
              <a:gd name="connsiteX14" fmla="*/ 930303 w 1041621"/>
              <a:gd name="connsiteY14" fmla="*/ 23854 h 65777"/>
              <a:gd name="connsiteX15" fmla="*/ 954157 w 1041621"/>
              <a:gd name="connsiteY15" fmla="*/ 31806 h 65777"/>
              <a:gd name="connsiteX16" fmla="*/ 978011 w 1041621"/>
              <a:gd name="connsiteY16" fmla="*/ 23854 h 65777"/>
              <a:gd name="connsiteX17" fmla="*/ 1041621 w 1041621"/>
              <a:gd name="connsiteY17" fmla="*/ 15903 h 65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1621" h="65777">
                <a:moveTo>
                  <a:pt x="0" y="0"/>
                </a:moveTo>
                <a:cubicBezTo>
                  <a:pt x="8487" y="10609"/>
                  <a:pt x="29807" y="52017"/>
                  <a:pt x="55659" y="47708"/>
                </a:cubicBezTo>
                <a:cubicBezTo>
                  <a:pt x="65085" y="46137"/>
                  <a:pt x="71562" y="37107"/>
                  <a:pt x="79513" y="31806"/>
                </a:cubicBezTo>
                <a:cubicBezTo>
                  <a:pt x="104112" y="40005"/>
                  <a:pt x="123087" y="47708"/>
                  <a:pt x="151075" y="47708"/>
                </a:cubicBezTo>
                <a:cubicBezTo>
                  <a:pt x="167197" y="47708"/>
                  <a:pt x="182880" y="42407"/>
                  <a:pt x="198783" y="39757"/>
                </a:cubicBezTo>
                <a:cubicBezTo>
                  <a:pt x="214298" y="29414"/>
                  <a:pt x="233300" y="12882"/>
                  <a:pt x="254442" y="15903"/>
                </a:cubicBezTo>
                <a:cubicBezTo>
                  <a:pt x="263902" y="17255"/>
                  <a:pt x="269230" y="28784"/>
                  <a:pt x="278296" y="31806"/>
                </a:cubicBezTo>
                <a:cubicBezTo>
                  <a:pt x="286569" y="34564"/>
                  <a:pt x="377375" y="47096"/>
                  <a:pt x="381663" y="47708"/>
                </a:cubicBezTo>
                <a:cubicBezTo>
                  <a:pt x="439821" y="86481"/>
                  <a:pt x="371213" y="51343"/>
                  <a:pt x="429371" y="47708"/>
                </a:cubicBezTo>
                <a:cubicBezTo>
                  <a:pt x="463861" y="45552"/>
                  <a:pt x="498282" y="53009"/>
                  <a:pt x="532738" y="55659"/>
                </a:cubicBezTo>
                <a:cubicBezTo>
                  <a:pt x="652643" y="31679"/>
                  <a:pt x="503238" y="55659"/>
                  <a:pt x="604299" y="55659"/>
                </a:cubicBezTo>
                <a:cubicBezTo>
                  <a:pt x="646789" y="55659"/>
                  <a:pt x="689113" y="50358"/>
                  <a:pt x="731520" y="47708"/>
                </a:cubicBezTo>
                <a:cubicBezTo>
                  <a:pt x="739471" y="50358"/>
                  <a:pt x="746993" y="55659"/>
                  <a:pt x="755374" y="55659"/>
                </a:cubicBezTo>
                <a:cubicBezTo>
                  <a:pt x="801594" y="55659"/>
                  <a:pt x="840401" y="52415"/>
                  <a:pt x="882595" y="39757"/>
                </a:cubicBezTo>
                <a:cubicBezTo>
                  <a:pt x="898651" y="34940"/>
                  <a:pt x="930303" y="23854"/>
                  <a:pt x="930303" y="23854"/>
                </a:cubicBezTo>
                <a:cubicBezTo>
                  <a:pt x="938254" y="26505"/>
                  <a:pt x="945775" y="31806"/>
                  <a:pt x="954157" y="31806"/>
                </a:cubicBezTo>
                <a:cubicBezTo>
                  <a:pt x="962539" y="31806"/>
                  <a:pt x="969952" y="26157"/>
                  <a:pt x="978011" y="23854"/>
                </a:cubicBezTo>
                <a:cubicBezTo>
                  <a:pt x="1014838" y="13332"/>
                  <a:pt x="1003994" y="15903"/>
                  <a:pt x="1041621" y="15903"/>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45" name="Freihandform 135">
            <a:extLst>
              <a:ext uri="{FF2B5EF4-FFF2-40B4-BE49-F238E27FC236}">
                <a16:creationId xmlns:a16="http://schemas.microsoft.com/office/drawing/2014/main" id="{F43D4F1E-131F-4EEE-AAB4-0653E2D9C0DC}"/>
              </a:ext>
            </a:extLst>
          </p:cNvPr>
          <p:cNvSpPr/>
          <p:nvPr/>
        </p:nvSpPr>
        <p:spPr>
          <a:xfrm>
            <a:off x="1808917" y="2420740"/>
            <a:ext cx="357809" cy="47745"/>
          </a:xfrm>
          <a:custGeom>
            <a:avLst/>
            <a:gdLst>
              <a:gd name="connsiteX0" fmla="*/ 357809 w 357809"/>
              <a:gd name="connsiteY0" fmla="*/ 23891 h 47745"/>
              <a:gd name="connsiteX1" fmla="*/ 318052 w 357809"/>
              <a:gd name="connsiteY1" fmla="*/ 7988 h 47745"/>
              <a:gd name="connsiteX2" fmla="*/ 302149 w 357809"/>
              <a:gd name="connsiteY2" fmla="*/ 31842 h 47745"/>
              <a:gd name="connsiteX3" fmla="*/ 278295 w 357809"/>
              <a:gd name="connsiteY3" fmla="*/ 47745 h 47745"/>
              <a:gd name="connsiteX4" fmla="*/ 262393 w 357809"/>
              <a:gd name="connsiteY4" fmla="*/ 23891 h 47745"/>
              <a:gd name="connsiteX5" fmla="*/ 238539 w 357809"/>
              <a:gd name="connsiteY5" fmla="*/ 31842 h 47745"/>
              <a:gd name="connsiteX6" fmla="*/ 206734 w 357809"/>
              <a:gd name="connsiteY6" fmla="*/ 23891 h 47745"/>
              <a:gd name="connsiteX7" fmla="*/ 166977 w 357809"/>
              <a:gd name="connsiteY7" fmla="*/ 23891 h 47745"/>
              <a:gd name="connsiteX8" fmla="*/ 143123 w 357809"/>
              <a:gd name="connsiteY8" fmla="*/ 31842 h 47745"/>
              <a:gd name="connsiteX9" fmla="*/ 119269 w 357809"/>
              <a:gd name="connsiteY9" fmla="*/ 7988 h 47745"/>
              <a:gd name="connsiteX10" fmla="*/ 71562 w 357809"/>
              <a:gd name="connsiteY10" fmla="*/ 39793 h 47745"/>
              <a:gd name="connsiteX11" fmla="*/ 31805 w 357809"/>
              <a:gd name="connsiteY11" fmla="*/ 31842 h 47745"/>
              <a:gd name="connsiteX12" fmla="*/ 7951 w 357809"/>
              <a:gd name="connsiteY12" fmla="*/ 15939 h 47745"/>
              <a:gd name="connsiteX13" fmla="*/ 0 w 357809"/>
              <a:gd name="connsiteY13" fmla="*/ 31842 h 47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7809" h="47745">
                <a:moveTo>
                  <a:pt x="357809" y="23891"/>
                </a:moveTo>
                <a:cubicBezTo>
                  <a:pt x="344557" y="18590"/>
                  <a:pt x="332182" y="5970"/>
                  <a:pt x="318052" y="7988"/>
                </a:cubicBezTo>
                <a:cubicBezTo>
                  <a:pt x="308592" y="9339"/>
                  <a:pt x="308906" y="25085"/>
                  <a:pt x="302149" y="31842"/>
                </a:cubicBezTo>
                <a:cubicBezTo>
                  <a:pt x="295392" y="38599"/>
                  <a:pt x="286246" y="42444"/>
                  <a:pt x="278295" y="47745"/>
                </a:cubicBezTo>
                <a:cubicBezTo>
                  <a:pt x="272994" y="39794"/>
                  <a:pt x="271266" y="27440"/>
                  <a:pt x="262393" y="23891"/>
                </a:cubicBezTo>
                <a:cubicBezTo>
                  <a:pt x="254611" y="20778"/>
                  <a:pt x="246920" y="31842"/>
                  <a:pt x="238539" y="31842"/>
                </a:cubicBezTo>
                <a:cubicBezTo>
                  <a:pt x="227611" y="31842"/>
                  <a:pt x="217336" y="26541"/>
                  <a:pt x="206734" y="23891"/>
                </a:cubicBezTo>
                <a:cubicBezTo>
                  <a:pt x="180591" y="-15323"/>
                  <a:pt x="202298" y="344"/>
                  <a:pt x="166977" y="23891"/>
                </a:cubicBezTo>
                <a:cubicBezTo>
                  <a:pt x="160003" y="28540"/>
                  <a:pt x="151074" y="29192"/>
                  <a:pt x="143123" y="31842"/>
                </a:cubicBezTo>
                <a:cubicBezTo>
                  <a:pt x="135172" y="23891"/>
                  <a:pt x="130445" y="6746"/>
                  <a:pt x="119269" y="7988"/>
                </a:cubicBezTo>
                <a:cubicBezTo>
                  <a:pt x="100274" y="10099"/>
                  <a:pt x="71562" y="39793"/>
                  <a:pt x="71562" y="39793"/>
                </a:cubicBezTo>
                <a:cubicBezTo>
                  <a:pt x="58310" y="37143"/>
                  <a:pt x="44459" y="36587"/>
                  <a:pt x="31805" y="31842"/>
                </a:cubicBezTo>
                <a:cubicBezTo>
                  <a:pt x="22857" y="28487"/>
                  <a:pt x="17507" y="15939"/>
                  <a:pt x="7951" y="15939"/>
                </a:cubicBezTo>
                <a:cubicBezTo>
                  <a:pt x="2024" y="15939"/>
                  <a:pt x="2650" y="26541"/>
                  <a:pt x="0" y="31842"/>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46" name="Freihandform 139">
            <a:extLst>
              <a:ext uri="{FF2B5EF4-FFF2-40B4-BE49-F238E27FC236}">
                <a16:creationId xmlns:a16="http://schemas.microsoft.com/office/drawing/2014/main" id="{DF94C161-7EE9-429B-B75B-25B4A331424C}"/>
              </a:ext>
            </a:extLst>
          </p:cNvPr>
          <p:cNvSpPr/>
          <p:nvPr/>
        </p:nvSpPr>
        <p:spPr>
          <a:xfrm>
            <a:off x="2341654" y="2436679"/>
            <a:ext cx="962108" cy="47891"/>
          </a:xfrm>
          <a:custGeom>
            <a:avLst/>
            <a:gdLst>
              <a:gd name="connsiteX0" fmla="*/ 0 w 962108"/>
              <a:gd name="connsiteY0" fmla="*/ 0 h 47891"/>
              <a:gd name="connsiteX1" fmla="*/ 95416 w 962108"/>
              <a:gd name="connsiteY1" fmla="*/ 0 h 47891"/>
              <a:gd name="connsiteX2" fmla="*/ 151075 w 962108"/>
              <a:gd name="connsiteY2" fmla="*/ 23854 h 47891"/>
              <a:gd name="connsiteX3" fmla="*/ 182880 w 962108"/>
              <a:gd name="connsiteY3" fmla="*/ 15903 h 47891"/>
              <a:gd name="connsiteX4" fmla="*/ 214685 w 962108"/>
              <a:gd name="connsiteY4" fmla="*/ 23854 h 47891"/>
              <a:gd name="connsiteX5" fmla="*/ 246491 w 962108"/>
              <a:gd name="connsiteY5" fmla="*/ 7952 h 47891"/>
              <a:gd name="connsiteX6" fmla="*/ 270345 w 962108"/>
              <a:gd name="connsiteY6" fmla="*/ 0 h 47891"/>
              <a:gd name="connsiteX7" fmla="*/ 341906 w 962108"/>
              <a:gd name="connsiteY7" fmla="*/ 7952 h 47891"/>
              <a:gd name="connsiteX8" fmla="*/ 405517 w 962108"/>
              <a:gd name="connsiteY8" fmla="*/ 15903 h 47891"/>
              <a:gd name="connsiteX9" fmla="*/ 461176 w 962108"/>
              <a:gd name="connsiteY9" fmla="*/ 47708 h 47891"/>
              <a:gd name="connsiteX10" fmla="*/ 485030 w 962108"/>
              <a:gd name="connsiteY10" fmla="*/ 31806 h 47891"/>
              <a:gd name="connsiteX11" fmla="*/ 564543 w 962108"/>
              <a:gd name="connsiteY11" fmla="*/ 15903 h 47891"/>
              <a:gd name="connsiteX12" fmla="*/ 612251 w 962108"/>
              <a:gd name="connsiteY12" fmla="*/ 31806 h 47891"/>
              <a:gd name="connsiteX13" fmla="*/ 652007 w 962108"/>
              <a:gd name="connsiteY13" fmla="*/ 39757 h 47891"/>
              <a:gd name="connsiteX14" fmla="*/ 675861 w 962108"/>
              <a:gd name="connsiteY14" fmla="*/ 47708 h 47891"/>
              <a:gd name="connsiteX15" fmla="*/ 723569 w 962108"/>
              <a:gd name="connsiteY15" fmla="*/ 31806 h 47891"/>
              <a:gd name="connsiteX16" fmla="*/ 755374 w 962108"/>
              <a:gd name="connsiteY16" fmla="*/ 15903 h 47891"/>
              <a:gd name="connsiteX17" fmla="*/ 771277 w 962108"/>
              <a:gd name="connsiteY17" fmla="*/ 39757 h 47891"/>
              <a:gd name="connsiteX18" fmla="*/ 834887 w 962108"/>
              <a:gd name="connsiteY18" fmla="*/ 23854 h 47891"/>
              <a:gd name="connsiteX19" fmla="*/ 858741 w 962108"/>
              <a:gd name="connsiteY19" fmla="*/ 7952 h 47891"/>
              <a:gd name="connsiteX20" fmla="*/ 890546 w 962108"/>
              <a:gd name="connsiteY20" fmla="*/ 15903 h 47891"/>
              <a:gd name="connsiteX21" fmla="*/ 914400 w 962108"/>
              <a:gd name="connsiteY21" fmla="*/ 23854 h 47891"/>
              <a:gd name="connsiteX22" fmla="*/ 962108 w 962108"/>
              <a:gd name="connsiteY22" fmla="*/ 15903 h 47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962108" h="47891">
                <a:moveTo>
                  <a:pt x="0" y="0"/>
                </a:moveTo>
                <a:cubicBezTo>
                  <a:pt x="127221" y="21205"/>
                  <a:pt x="-31805" y="0"/>
                  <a:pt x="95416" y="0"/>
                </a:cubicBezTo>
                <a:cubicBezTo>
                  <a:pt x="107113" y="0"/>
                  <a:pt x="144868" y="20750"/>
                  <a:pt x="151075" y="23854"/>
                </a:cubicBezTo>
                <a:cubicBezTo>
                  <a:pt x="161677" y="21204"/>
                  <a:pt x="171952" y="15903"/>
                  <a:pt x="182880" y="15903"/>
                </a:cubicBezTo>
                <a:cubicBezTo>
                  <a:pt x="193808" y="15903"/>
                  <a:pt x="203841" y="25209"/>
                  <a:pt x="214685" y="23854"/>
                </a:cubicBezTo>
                <a:cubicBezTo>
                  <a:pt x="226447" y="22384"/>
                  <a:pt x="235596" y="12621"/>
                  <a:pt x="246491" y="7952"/>
                </a:cubicBezTo>
                <a:cubicBezTo>
                  <a:pt x="254195" y="4650"/>
                  <a:pt x="262394" y="2651"/>
                  <a:pt x="270345" y="0"/>
                </a:cubicBezTo>
                <a:cubicBezTo>
                  <a:pt x="316078" y="30490"/>
                  <a:pt x="270490" y="7952"/>
                  <a:pt x="341906" y="7952"/>
                </a:cubicBezTo>
                <a:cubicBezTo>
                  <a:pt x="363275" y="7952"/>
                  <a:pt x="384313" y="13253"/>
                  <a:pt x="405517" y="15903"/>
                </a:cubicBezTo>
                <a:cubicBezTo>
                  <a:pt x="412613" y="21225"/>
                  <a:pt x="444618" y="50468"/>
                  <a:pt x="461176" y="47708"/>
                </a:cubicBezTo>
                <a:cubicBezTo>
                  <a:pt x="470602" y="46137"/>
                  <a:pt x="476483" y="36080"/>
                  <a:pt x="485030" y="31806"/>
                </a:cubicBezTo>
                <a:cubicBezTo>
                  <a:pt x="507238" y="20702"/>
                  <a:pt x="544023" y="18834"/>
                  <a:pt x="564543" y="15903"/>
                </a:cubicBezTo>
                <a:cubicBezTo>
                  <a:pt x="612383" y="-43"/>
                  <a:pt x="564602" y="7981"/>
                  <a:pt x="612251" y="31806"/>
                </a:cubicBezTo>
                <a:cubicBezTo>
                  <a:pt x="624339" y="37850"/>
                  <a:pt x="638896" y="36479"/>
                  <a:pt x="652007" y="39757"/>
                </a:cubicBezTo>
                <a:cubicBezTo>
                  <a:pt x="660138" y="41790"/>
                  <a:pt x="667910" y="45058"/>
                  <a:pt x="675861" y="47708"/>
                </a:cubicBezTo>
                <a:cubicBezTo>
                  <a:pt x="691764" y="42407"/>
                  <a:pt x="708005" y="38032"/>
                  <a:pt x="723569" y="31806"/>
                </a:cubicBezTo>
                <a:cubicBezTo>
                  <a:pt x="734574" y="27404"/>
                  <a:pt x="743682" y="13954"/>
                  <a:pt x="755374" y="15903"/>
                </a:cubicBezTo>
                <a:cubicBezTo>
                  <a:pt x="764800" y="17474"/>
                  <a:pt x="765976" y="31806"/>
                  <a:pt x="771277" y="39757"/>
                </a:cubicBezTo>
                <a:cubicBezTo>
                  <a:pt x="786405" y="36731"/>
                  <a:pt x="818583" y="32006"/>
                  <a:pt x="834887" y="23854"/>
                </a:cubicBezTo>
                <a:cubicBezTo>
                  <a:pt x="843434" y="19580"/>
                  <a:pt x="850790" y="13253"/>
                  <a:pt x="858741" y="7952"/>
                </a:cubicBezTo>
                <a:cubicBezTo>
                  <a:pt x="869343" y="10602"/>
                  <a:pt x="880039" y="12901"/>
                  <a:pt x="890546" y="15903"/>
                </a:cubicBezTo>
                <a:cubicBezTo>
                  <a:pt x="898605" y="18205"/>
                  <a:pt x="906019" y="23854"/>
                  <a:pt x="914400" y="23854"/>
                </a:cubicBezTo>
                <a:cubicBezTo>
                  <a:pt x="930522" y="23854"/>
                  <a:pt x="962108" y="15903"/>
                  <a:pt x="962108" y="15903"/>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47" name="Freihandform 140">
            <a:extLst>
              <a:ext uri="{FF2B5EF4-FFF2-40B4-BE49-F238E27FC236}">
                <a16:creationId xmlns:a16="http://schemas.microsoft.com/office/drawing/2014/main" id="{D0382239-43CF-41D5-9967-FA601BFA5F43}"/>
              </a:ext>
            </a:extLst>
          </p:cNvPr>
          <p:cNvSpPr/>
          <p:nvPr/>
        </p:nvSpPr>
        <p:spPr>
          <a:xfrm>
            <a:off x="4719094" y="2412825"/>
            <a:ext cx="811033" cy="41174"/>
          </a:xfrm>
          <a:custGeom>
            <a:avLst/>
            <a:gdLst>
              <a:gd name="connsiteX0" fmla="*/ 0 w 811033"/>
              <a:gd name="connsiteY0" fmla="*/ 15903 h 41174"/>
              <a:gd name="connsiteX1" fmla="*/ 39757 w 811033"/>
              <a:gd name="connsiteY1" fmla="*/ 39757 h 41174"/>
              <a:gd name="connsiteX2" fmla="*/ 135172 w 811033"/>
              <a:gd name="connsiteY2" fmla="*/ 23854 h 41174"/>
              <a:gd name="connsiteX3" fmla="*/ 166978 w 811033"/>
              <a:gd name="connsiteY3" fmla="*/ 31806 h 41174"/>
              <a:gd name="connsiteX4" fmla="*/ 190832 w 811033"/>
              <a:gd name="connsiteY4" fmla="*/ 39757 h 41174"/>
              <a:gd name="connsiteX5" fmla="*/ 230588 w 811033"/>
              <a:gd name="connsiteY5" fmla="*/ 31806 h 41174"/>
              <a:gd name="connsiteX6" fmla="*/ 278296 w 811033"/>
              <a:gd name="connsiteY6" fmla="*/ 7952 h 41174"/>
              <a:gd name="connsiteX7" fmla="*/ 294198 w 811033"/>
              <a:gd name="connsiteY7" fmla="*/ 31806 h 41174"/>
              <a:gd name="connsiteX8" fmla="*/ 318052 w 811033"/>
              <a:gd name="connsiteY8" fmla="*/ 23854 h 41174"/>
              <a:gd name="connsiteX9" fmla="*/ 341906 w 811033"/>
              <a:gd name="connsiteY9" fmla="*/ 7952 h 41174"/>
              <a:gd name="connsiteX10" fmla="*/ 373712 w 811033"/>
              <a:gd name="connsiteY10" fmla="*/ 0 h 41174"/>
              <a:gd name="connsiteX11" fmla="*/ 437322 w 811033"/>
              <a:gd name="connsiteY11" fmla="*/ 15903 h 41174"/>
              <a:gd name="connsiteX12" fmla="*/ 485030 w 811033"/>
              <a:gd name="connsiteY12" fmla="*/ 31806 h 41174"/>
              <a:gd name="connsiteX13" fmla="*/ 508884 w 811033"/>
              <a:gd name="connsiteY13" fmla="*/ 39757 h 41174"/>
              <a:gd name="connsiteX14" fmla="*/ 620202 w 811033"/>
              <a:gd name="connsiteY14" fmla="*/ 23854 h 41174"/>
              <a:gd name="connsiteX15" fmla="*/ 644056 w 811033"/>
              <a:gd name="connsiteY15" fmla="*/ 15903 h 41174"/>
              <a:gd name="connsiteX16" fmla="*/ 675861 w 811033"/>
              <a:gd name="connsiteY16" fmla="*/ 23854 h 41174"/>
              <a:gd name="connsiteX17" fmla="*/ 699715 w 811033"/>
              <a:gd name="connsiteY17" fmla="*/ 39757 h 41174"/>
              <a:gd name="connsiteX18" fmla="*/ 723569 w 811033"/>
              <a:gd name="connsiteY18" fmla="*/ 23854 h 41174"/>
              <a:gd name="connsiteX19" fmla="*/ 747423 w 811033"/>
              <a:gd name="connsiteY19" fmla="*/ 15903 h 41174"/>
              <a:gd name="connsiteX20" fmla="*/ 811033 w 811033"/>
              <a:gd name="connsiteY20" fmla="*/ 31806 h 41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11033" h="41174">
                <a:moveTo>
                  <a:pt x="0" y="15903"/>
                </a:moveTo>
                <a:cubicBezTo>
                  <a:pt x="13252" y="23854"/>
                  <a:pt x="24458" y="37571"/>
                  <a:pt x="39757" y="39757"/>
                </a:cubicBezTo>
                <a:cubicBezTo>
                  <a:pt x="77042" y="45084"/>
                  <a:pt x="103428" y="34436"/>
                  <a:pt x="135172" y="23854"/>
                </a:cubicBezTo>
                <a:cubicBezTo>
                  <a:pt x="145774" y="26505"/>
                  <a:pt x="156470" y="28804"/>
                  <a:pt x="166978" y="31806"/>
                </a:cubicBezTo>
                <a:cubicBezTo>
                  <a:pt x="175037" y="34109"/>
                  <a:pt x="182451" y="39757"/>
                  <a:pt x="190832" y="39757"/>
                </a:cubicBezTo>
                <a:cubicBezTo>
                  <a:pt x="204346" y="39757"/>
                  <a:pt x="217336" y="34456"/>
                  <a:pt x="230588" y="31806"/>
                </a:cubicBezTo>
                <a:cubicBezTo>
                  <a:pt x="235611" y="28457"/>
                  <a:pt x="268008" y="3837"/>
                  <a:pt x="278296" y="7952"/>
                </a:cubicBezTo>
                <a:cubicBezTo>
                  <a:pt x="287169" y="11501"/>
                  <a:pt x="288897" y="23855"/>
                  <a:pt x="294198" y="31806"/>
                </a:cubicBezTo>
                <a:cubicBezTo>
                  <a:pt x="302149" y="29155"/>
                  <a:pt x="310555" y="27602"/>
                  <a:pt x="318052" y="23854"/>
                </a:cubicBezTo>
                <a:cubicBezTo>
                  <a:pt x="326599" y="19580"/>
                  <a:pt x="333122" y="11716"/>
                  <a:pt x="341906" y="7952"/>
                </a:cubicBezTo>
                <a:cubicBezTo>
                  <a:pt x="351951" y="3647"/>
                  <a:pt x="363110" y="2651"/>
                  <a:pt x="373712" y="0"/>
                </a:cubicBezTo>
                <a:cubicBezTo>
                  <a:pt x="446068" y="24122"/>
                  <a:pt x="331810" y="-12873"/>
                  <a:pt x="437322" y="15903"/>
                </a:cubicBezTo>
                <a:cubicBezTo>
                  <a:pt x="453494" y="20314"/>
                  <a:pt x="469127" y="26505"/>
                  <a:pt x="485030" y="31806"/>
                </a:cubicBezTo>
                <a:lnTo>
                  <a:pt x="508884" y="39757"/>
                </a:lnTo>
                <a:cubicBezTo>
                  <a:pt x="536408" y="36317"/>
                  <a:pt x="590712" y="30407"/>
                  <a:pt x="620202" y="23854"/>
                </a:cubicBezTo>
                <a:cubicBezTo>
                  <a:pt x="628384" y="22036"/>
                  <a:pt x="636105" y="18553"/>
                  <a:pt x="644056" y="15903"/>
                </a:cubicBezTo>
                <a:cubicBezTo>
                  <a:pt x="654658" y="18553"/>
                  <a:pt x="665817" y="19549"/>
                  <a:pt x="675861" y="23854"/>
                </a:cubicBezTo>
                <a:cubicBezTo>
                  <a:pt x="684645" y="27618"/>
                  <a:pt x="690159" y="39757"/>
                  <a:pt x="699715" y="39757"/>
                </a:cubicBezTo>
                <a:cubicBezTo>
                  <a:pt x="709271" y="39757"/>
                  <a:pt x="715022" y="28128"/>
                  <a:pt x="723569" y="23854"/>
                </a:cubicBezTo>
                <a:cubicBezTo>
                  <a:pt x="731066" y="20106"/>
                  <a:pt x="739472" y="18553"/>
                  <a:pt x="747423" y="15903"/>
                </a:cubicBezTo>
                <a:cubicBezTo>
                  <a:pt x="800160" y="33482"/>
                  <a:pt x="778368" y="31806"/>
                  <a:pt x="811033" y="31806"/>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48" name="Freihandform 141">
            <a:extLst>
              <a:ext uri="{FF2B5EF4-FFF2-40B4-BE49-F238E27FC236}">
                <a16:creationId xmlns:a16="http://schemas.microsoft.com/office/drawing/2014/main" id="{F11EC934-61C6-48C5-B28C-A326F4F9B0CA}"/>
              </a:ext>
            </a:extLst>
          </p:cNvPr>
          <p:cNvSpPr/>
          <p:nvPr/>
        </p:nvSpPr>
        <p:spPr>
          <a:xfrm>
            <a:off x="5705056" y="2404874"/>
            <a:ext cx="1097344" cy="56610"/>
          </a:xfrm>
          <a:custGeom>
            <a:avLst/>
            <a:gdLst>
              <a:gd name="connsiteX0" fmla="*/ 0 w 1097344"/>
              <a:gd name="connsiteY0" fmla="*/ 39757 h 56610"/>
              <a:gd name="connsiteX1" fmla="*/ 39756 w 1097344"/>
              <a:gd name="connsiteY1" fmla="*/ 15903 h 56610"/>
              <a:gd name="connsiteX2" fmla="*/ 63610 w 1097344"/>
              <a:gd name="connsiteY2" fmla="*/ 7951 h 56610"/>
              <a:gd name="connsiteX3" fmla="*/ 87464 w 1097344"/>
              <a:gd name="connsiteY3" fmla="*/ 31805 h 56610"/>
              <a:gd name="connsiteX4" fmla="*/ 135172 w 1097344"/>
              <a:gd name="connsiteY4" fmla="*/ 55659 h 56610"/>
              <a:gd name="connsiteX5" fmla="*/ 166977 w 1097344"/>
              <a:gd name="connsiteY5" fmla="*/ 39757 h 56610"/>
              <a:gd name="connsiteX6" fmla="*/ 190831 w 1097344"/>
              <a:gd name="connsiteY6" fmla="*/ 23854 h 56610"/>
              <a:gd name="connsiteX7" fmla="*/ 246490 w 1097344"/>
              <a:gd name="connsiteY7" fmla="*/ 31805 h 56610"/>
              <a:gd name="connsiteX8" fmla="*/ 397565 w 1097344"/>
              <a:gd name="connsiteY8" fmla="*/ 7951 h 56610"/>
              <a:gd name="connsiteX9" fmla="*/ 429370 w 1097344"/>
              <a:gd name="connsiteY9" fmla="*/ 0 h 56610"/>
              <a:gd name="connsiteX10" fmla="*/ 492981 w 1097344"/>
              <a:gd name="connsiteY10" fmla="*/ 7951 h 56610"/>
              <a:gd name="connsiteX11" fmla="*/ 516835 w 1097344"/>
              <a:gd name="connsiteY11" fmla="*/ 23854 h 56610"/>
              <a:gd name="connsiteX12" fmla="*/ 564543 w 1097344"/>
              <a:gd name="connsiteY12" fmla="*/ 0 h 56610"/>
              <a:gd name="connsiteX13" fmla="*/ 620202 w 1097344"/>
              <a:gd name="connsiteY13" fmla="*/ 23854 h 56610"/>
              <a:gd name="connsiteX14" fmla="*/ 644056 w 1097344"/>
              <a:gd name="connsiteY14" fmla="*/ 31805 h 56610"/>
              <a:gd name="connsiteX15" fmla="*/ 675861 w 1097344"/>
              <a:gd name="connsiteY15" fmla="*/ 23854 h 56610"/>
              <a:gd name="connsiteX16" fmla="*/ 699715 w 1097344"/>
              <a:gd name="connsiteY16" fmla="*/ 39757 h 56610"/>
              <a:gd name="connsiteX17" fmla="*/ 723569 w 1097344"/>
              <a:gd name="connsiteY17" fmla="*/ 47708 h 56610"/>
              <a:gd name="connsiteX18" fmla="*/ 747423 w 1097344"/>
              <a:gd name="connsiteY18" fmla="*/ 31805 h 56610"/>
              <a:gd name="connsiteX19" fmla="*/ 858741 w 1097344"/>
              <a:gd name="connsiteY19" fmla="*/ 15903 h 56610"/>
              <a:gd name="connsiteX20" fmla="*/ 906449 w 1097344"/>
              <a:gd name="connsiteY20" fmla="*/ 39757 h 56610"/>
              <a:gd name="connsiteX21" fmla="*/ 930303 w 1097344"/>
              <a:gd name="connsiteY21" fmla="*/ 31805 h 56610"/>
              <a:gd name="connsiteX22" fmla="*/ 946205 w 1097344"/>
              <a:gd name="connsiteY22" fmla="*/ 55659 h 56610"/>
              <a:gd name="connsiteX23" fmla="*/ 985962 w 1097344"/>
              <a:gd name="connsiteY23" fmla="*/ 47708 h 56610"/>
              <a:gd name="connsiteX24" fmla="*/ 1033670 w 1097344"/>
              <a:gd name="connsiteY24" fmla="*/ 31805 h 56610"/>
              <a:gd name="connsiteX25" fmla="*/ 1073426 w 1097344"/>
              <a:gd name="connsiteY25" fmla="*/ 23854 h 56610"/>
              <a:gd name="connsiteX26" fmla="*/ 1097280 w 1097344"/>
              <a:gd name="connsiteY26" fmla="*/ 23854 h 56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097344" h="56610">
                <a:moveTo>
                  <a:pt x="0" y="39757"/>
                </a:moveTo>
                <a:cubicBezTo>
                  <a:pt x="13252" y="31806"/>
                  <a:pt x="25933" y="22815"/>
                  <a:pt x="39756" y="15903"/>
                </a:cubicBezTo>
                <a:cubicBezTo>
                  <a:pt x="47253" y="12155"/>
                  <a:pt x="55659" y="5301"/>
                  <a:pt x="63610" y="7951"/>
                </a:cubicBezTo>
                <a:cubicBezTo>
                  <a:pt x="74278" y="11507"/>
                  <a:pt x="78825" y="24606"/>
                  <a:pt x="87464" y="31805"/>
                </a:cubicBezTo>
                <a:cubicBezTo>
                  <a:pt x="108017" y="48932"/>
                  <a:pt x="111264" y="47690"/>
                  <a:pt x="135172" y="55659"/>
                </a:cubicBezTo>
                <a:cubicBezTo>
                  <a:pt x="145774" y="50358"/>
                  <a:pt x="156686" y="45638"/>
                  <a:pt x="166977" y="39757"/>
                </a:cubicBezTo>
                <a:cubicBezTo>
                  <a:pt x="175274" y="35016"/>
                  <a:pt x="181322" y="24805"/>
                  <a:pt x="190831" y="23854"/>
                </a:cubicBezTo>
                <a:cubicBezTo>
                  <a:pt x="209479" y="21989"/>
                  <a:pt x="227937" y="29155"/>
                  <a:pt x="246490" y="31805"/>
                </a:cubicBezTo>
                <a:lnTo>
                  <a:pt x="397565" y="7951"/>
                </a:lnTo>
                <a:cubicBezTo>
                  <a:pt x="408331" y="6079"/>
                  <a:pt x="418442" y="0"/>
                  <a:pt x="429370" y="0"/>
                </a:cubicBezTo>
                <a:cubicBezTo>
                  <a:pt x="450739" y="0"/>
                  <a:pt x="471777" y="5301"/>
                  <a:pt x="492981" y="7951"/>
                </a:cubicBezTo>
                <a:cubicBezTo>
                  <a:pt x="500932" y="13252"/>
                  <a:pt x="507409" y="22283"/>
                  <a:pt x="516835" y="23854"/>
                </a:cubicBezTo>
                <a:cubicBezTo>
                  <a:pt x="530004" y="26049"/>
                  <a:pt x="556236" y="5538"/>
                  <a:pt x="564543" y="0"/>
                </a:cubicBezTo>
                <a:cubicBezTo>
                  <a:pt x="620486" y="18648"/>
                  <a:pt x="551419" y="-5624"/>
                  <a:pt x="620202" y="23854"/>
                </a:cubicBezTo>
                <a:cubicBezTo>
                  <a:pt x="627906" y="27156"/>
                  <a:pt x="636105" y="29155"/>
                  <a:pt x="644056" y="31805"/>
                </a:cubicBezTo>
                <a:cubicBezTo>
                  <a:pt x="654658" y="29155"/>
                  <a:pt x="665043" y="22308"/>
                  <a:pt x="675861" y="23854"/>
                </a:cubicBezTo>
                <a:cubicBezTo>
                  <a:pt x="685321" y="25206"/>
                  <a:pt x="691168" y="35483"/>
                  <a:pt x="699715" y="39757"/>
                </a:cubicBezTo>
                <a:cubicBezTo>
                  <a:pt x="707212" y="43505"/>
                  <a:pt x="715618" y="45058"/>
                  <a:pt x="723569" y="47708"/>
                </a:cubicBezTo>
                <a:cubicBezTo>
                  <a:pt x="731520" y="42407"/>
                  <a:pt x="738876" y="36079"/>
                  <a:pt x="747423" y="31805"/>
                </a:cubicBezTo>
                <a:cubicBezTo>
                  <a:pt x="778016" y="16508"/>
                  <a:pt x="836399" y="17934"/>
                  <a:pt x="858741" y="15903"/>
                </a:cubicBezTo>
                <a:cubicBezTo>
                  <a:pt x="870800" y="23942"/>
                  <a:pt x="889991" y="39757"/>
                  <a:pt x="906449" y="39757"/>
                </a:cubicBezTo>
                <a:cubicBezTo>
                  <a:pt x="914831" y="39757"/>
                  <a:pt x="922352" y="34456"/>
                  <a:pt x="930303" y="31805"/>
                </a:cubicBezTo>
                <a:cubicBezTo>
                  <a:pt x="935604" y="39756"/>
                  <a:pt x="937017" y="53034"/>
                  <a:pt x="946205" y="55659"/>
                </a:cubicBezTo>
                <a:cubicBezTo>
                  <a:pt x="959200" y="59372"/>
                  <a:pt x="972923" y="51264"/>
                  <a:pt x="985962" y="47708"/>
                </a:cubicBezTo>
                <a:cubicBezTo>
                  <a:pt x="1002134" y="43297"/>
                  <a:pt x="1017233" y="35092"/>
                  <a:pt x="1033670" y="31805"/>
                </a:cubicBezTo>
                <a:cubicBezTo>
                  <a:pt x="1046922" y="29155"/>
                  <a:pt x="1060315" y="27132"/>
                  <a:pt x="1073426" y="23854"/>
                </a:cubicBezTo>
                <a:cubicBezTo>
                  <a:pt x="1099794" y="17262"/>
                  <a:pt x="1097280" y="6827"/>
                  <a:pt x="1097280" y="23854"/>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49" name="Freihandform 142">
            <a:extLst>
              <a:ext uri="{FF2B5EF4-FFF2-40B4-BE49-F238E27FC236}">
                <a16:creationId xmlns:a16="http://schemas.microsoft.com/office/drawing/2014/main" id="{D1183210-B134-407E-8F09-FE06AE452FFA}"/>
              </a:ext>
            </a:extLst>
          </p:cNvPr>
          <p:cNvSpPr/>
          <p:nvPr/>
        </p:nvSpPr>
        <p:spPr>
          <a:xfrm>
            <a:off x="7001119" y="2412658"/>
            <a:ext cx="333954" cy="24798"/>
          </a:xfrm>
          <a:custGeom>
            <a:avLst/>
            <a:gdLst>
              <a:gd name="connsiteX0" fmla="*/ 0 w 333954"/>
              <a:gd name="connsiteY0" fmla="*/ 16070 h 24798"/>
              <a:gd name="connsiteX1" fmla="*/ 87464 w 333954"/>
              <a:gd name="connsiteY1" fmla="*/ 16070 h 24798"/>
              <a:gd name="connsiteX2" fmla="*/ 182880 w 333954"/>
              <a:gd name="connsiteY2" fmla="*/ 24021 h 24798"/>
              <a:gd name="connsiteX3" fmla="*/ 222636 w 333954"/>
              <a:gd name="connsiteY3" fmla="*/ 16070 h 24798"/>
              <a:gd name="connsiteX4" fmla="*/ 246490 w 333954"/>
              <a:gd name="connsiteY4" fmla="*/ 167 h 24798"/>
              <a:gd name="connsiteX5" fmla="*/ 270344 w 333954"/>
              <a:gd name="connsiteY5" fmla="*/ 8119 h 24798"/>
              <a:gd name="connsiteX6" fmla="*/ 333954 w 333954"/>
              <a:gd name="connsiteY6" fmla="*/ 24021 h 24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3954" h="24798">
                <a:moveTo>
                  <a:pt x="0" y="16070"/>
                </a:moveTo>
                <a:cubicBezTo>
                  <a:pt x="98203" y="35710"/>
                  <a:pt x="-24439" y="16070"/>
                  <a:pt x="87464" y="16070"/>
                </a:cubicBezTo>
                <a:cubicBezTo>
                  <a:pt x="119380" y="16070"/>
                  <a:pt x="151075" y="21371"/>
                  <a:pt x="182880" y="24021"/>
                </a:cubicBezTo>
                <a:cubicBezTo>
                  <a:pt x="196132" y="21371"/>
                  <a:pt x="209982" y="20815"/>
                  <a:pt x="222636" y="16070"/>
                </a:cubicBezTo>
                <a:cubicBezTo>
                  <a:pt x="231584" y="12715"/>
                  <a:pt x="237064" y="1738"/>
                  <a:pt x="246490" y="167"/>
                </a:cubicBezTo>
                <a:cubicBezTo>
                  <a:pt x="254757" y="-1211"/>
                  <a:pt x="262162" y="6301"/>
                  <a:pt x="270344" y="8119"/>
                </a:cubicBezTo>
                <a:cubicBezTo>
                  <a:pt x="334611" y="22401"/>
                  <a:pt x="299694" y="6891"/>
                  <a:pt x="333954" y="24021"/>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50" name="Freihandform 143">
            <a:extLst>
              <a:ext uri="{FF2B5EF4-FFF2-40B4-BE49-F238E27FC236}">
                <a16:creationId xmlns:a16="http://schemas.microsoft.com/office/drawing/2014/main" id="{FCEE259D-8B7D-4E32-8929-13857E850F4C}"/>
              </a:ext>
            </a:extLst>
          </p:cNvPr>
          <p:cNvSpPr/>
          <p:nvPr/>
        </p:nvSpPr>
        <p:spPr>
          <a:xfrm>
            <a:off x="3494593" y="2436679"/>
            <a:ext cx="1041621" cy="65777"/>
          </a:xfrm>
          <a:custGeom>
            <a:avLst/>
            <a:gdLst>
              <a:gd name="connsiteX0" fmla="*/ 0 w 1041621"/>
              <a:gd name="connsiteY0" fmla="*/ 0 h 65777"/>
              <a:gd name="connsiteX1" fmla="*/ 55659 w 1041621"/>
              <a:gd name="connsiteY1" fmla="*/ 47708 h 65777"/>
              <a:gd name="connsiteX2" fmla="*/ 79513 w 1041621"/>
              <a:gd name="connsiteY2" fmla="*/ 31806 h 65777"/>
              <a:gd name="connsiteX3" fmla="*/ 151075 w 1041621"/>
              <a:gd name="connsiteY3" fmla="*/ 47708 h 65777"/>
              <a:gd name="connsiteX4" fmla="*/ 198783 w 1041621"/>
              <a:gd name="connsiteY4" fmla="*/ 39757 h 65777"/>
              <a:gd name="connsiteX5" fmla="*/ 254442 w 1041621"/>
              <a:gd name="connsiteY5" fmla="*/ 15903 h 65777"/>
              <a:gd name="connsiteX6" fmla="*/ 278296 w 1041621"/>
              <a:gd name="connsiteY6" fmla="*/ 31806 h 65777"/>
              <a:gd name="connsiteX7" fmla="*/ 381663 w 1041621"/>
              <a:gd name="connsiteY7" fmla="*/ 47708 h 65777"/>
              <a:gd name="connsiteX8" fmla="*/ 429371 w 1041621"/>
              <a:gd name="connsiteY8" fmla="*/ 47708 h 65777"/>
              <a:gd name="connsiteX9" fmla="*/ 532738 w 1041621"/>
              <a:gd name="connsiteY9" fmla="*/ 55659 h 65777"/>
              <a:gd name="connsiteX10" fmla="*/ 604299 w 1041621"/>
              <a:gd name="connsiteY10" fmla="*/ 55659 h 65777"/>
              <a:gd name="connsiteX11" fmla="*/ 731520 w 1041621"/>
              <a:gd name="connsiteY11" fmla="*/ 47708 h 65777"/>
              <a:gd name="connsiteX12" fmla="*/ 755374 w 1041621"/>
              <a:gd name="connsiteY12" fmla="*/ 55659 h 65777"/>
              <a:gd name="connsiteX13" fmla="*/ 882595 w 1041621"/>
              <a:gd name="connsiteY13" fmla="*/ 39757 h 65777"/>
              <a:gd name="connsiteX14" fmla="*/ 930303 w 1041621"/>
              <a:gd name="connsiteY14" fmla="*/ 23854 h 65777"/>
              <a:gd name="connsiteX15" fmla="*/ 954157 w 1041621"/>
              <a:gd name="connsiteY15" fmla="*/ 31806 h 65777"/>
              <a:gd name="connsiteX16" fmla="*/ 978011 w 1041621"/>
              <a:gd name="connsiteY16" fmla="*/ 23854 h 65777"/>
              <a:gd name="connsiteX17" fmla="*/ 1041621 w 1041621"/>
              <a:gd name="connsiteY17" fmla="*/ 15903 h 65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1621" h="65777">
                <a:moveTo>
                  <a:pt x="0" y="0"/>
                </a:moveTo>
                <a:cubicBezTo>
                  <a:pt x="8487" y="10609"/>
                  <a:pt x="29807" y="52017"/>
                  <a:pt x="55659" y="47708"/>
                </a:cubicBezTo>
                <a:cubicBezTo>
                  <a:pt x="65085" y="46137"/>
                  <a:pt x="71562" y="37107"/>
                  <a:pt x="79513" y="31806"/>
                </a:cubicBezTo>
                <a:cubicBezTo>
                  <a:pt x="104112" y="40005"/>
                  <a:pt x="123087" y="47708"/>
                  <a:pt x="151075" y="47708"/>
                </a:cubicBezTo>
                <a:cubicBezTo>
                  <a:pt x="167197" y="47708"/>
                  <a:pt x="182880" y="42407"/>
                  <a:pt x="198783" y="39757"/>
                </a:cubicBezTo>
                <a:cubicBezTo>
                  <a:pt x="214298" y="29414"/>
                  <a:pt x="233300" y="12882"/>
                  <a:pt x="254442" y="15903"/>
                </a:cubicBezTo>
                <a:cubicBezTo>
                  <a:pt x="263902" y="17255"/>
                  <a:pt x="269230" y="28784"/>
                  <a:pt x="278296" y="31806"/>
                </a:cubicBezTo>
                <a:cubicBezTo>
                  <a:pt x="286569" y="34564"/>
                  <a:pt x="377375" y="47096"/>
                  <a:pt x="381663" y="47708"/>
                </a:cubicBezTo>
                <a:cubicBezTo>
                  <a:pt x="439821" y="86481"/>
                  <a:pt x="371213" y="51343"/>
                  <a:pt x="429371" y="47708"/>
                </a:cubicBezTo>
                <a:cubicBezTo>
                  <a:pt x="463861" y="45552"/>
                  <a:pt x="498282" y="53009"/>
                  <a:pt x="532738" y="55659"/>
                </a:cubicBezTo>
                <a:cubicBezTo>
                  <a:pt x="652643" y="31679"/>
                  <a:pt x="503238" y="55659"/>
                  <a:pt x="604299" y="55659"/>
                </a:cubicBezTo>
                <a:cubicBezTo>
                  <a:pt x="646789" y="55659"/>
                  <a:pt x="689113" y="50358"/>
                  <a:pt x="731520" y="47708"/>
                </a:cubicBezTo>
                <a:cubicBezTo>
                  <a:pt x="739471" y="50358"/>
                  <a:pt x="746993" y="55659"/>
                  <a:pt x="755374" y="55659"/>
                </a:cubicBezTo>
                <a:cubicBezTo>
                  <a:pt x="801594" y="55659"/>
                  <a:pt x="840401" y="52415"/>
                  <a:pt x="882595" y="39757"/>
                </a:cubicBezTo>
                <a:cubicBezTo>
                  <a:pt x="898651" y="34940"/>
                  <a:pt x="930303" y="23854"/>
                  <a:pt x="930303" y="23854"/>
                </a:cubicBezTo>
                <a:cubicBezTo>
                  <a:pt x="938254" y="26505"/>
                  <a:pt x="945775" y="31806"/>
                  <a:pt x="954157" y="31806"/>
                </a:cubicBezTo>
                <a:cubicBezTo>
                  <a:pt x="962539" y="31806"/>
                  <a:pt x="969952" y="26157"/>
                  <a:pt x="978011" y="23854"/>
                </a:cubicBezTo>
                <a:cubicBezTo>
                  <a:pt x="1014838" y="13332"/>
                  <a:pt x="1003994" y="15903"/>
                  <a:pt x="1041621" y="15903"/>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51" name="Freihandform 144">
            <a:extLst>
              <a:ext uri="{FF2B5EF4-FFF2-40B4-BE49-F238E27FC236}">
                <a16:creationId xmlns:a16="http://schemas.microsoft.com/office/drawing/2014/main" id="{FA252576-6A0F-48CF-BEEF-DFD34E17F21F}"/>
              </a:ext>
            </a:extLst>
          </p:cNvPr>
          <p:cNvSpPr/>
          <p:nvPr/>
        </p:nvSpPr>
        <p:spPr>
          <a:xfrm>
            <a:off x="1801771" y="3175450"/>
            <a:ext cx="357809" cy="47745"/>
          </a:xfrm>
          <a:custGeom>
            <a:avLst/>
            <a:gdLst>
              <a:gd name="connsiteX0" fmla="*/ 357809 w 357809"/>
              <a:gd name="connsiteY0" fmla="*/ 23891 h 47745"/>
              <a:gd name="connsiteX1" fmla="*/ 318052 w 357809"/>
              <a:gd name="connsiteY1" fmla="*/ 7988 h 47745"/>
              <a:gd name="connsiteX2" fmla="*/ 302149 w 357809"/>
              <a:gd name="connsiteY2" fmla="*/ 31842 h 47745"/>
              <a:gd name="connsiteX3" fmla="*/ 278295 w 357809"/>
              <a:gd name="connsiteY3" fmla="*/ 47745 h 47745"/>
              <a:gd name="connsiteX4" fmla="*/ 262393 w 357809"/>
              <a:gd name="connsiteY4" fmla="*/ 23891 h 47745"/>
              <a:gd name="connsiteX5" fmla="*/ 238539 w 357809"/>
              <a:gd name="connsiteY5" fmla="*/ 31842 h 47745"/>
              <a:gd name="connsiteX6" fmla="*/ 206734 w 357809"/>
              <a:gd name="connsiteY6" fmla="*/ 23891 h 47745"/>
              <a:gd name="connsiteX7" fmla="*/ 166977 w 357809"/>
              <a:gd name="connsiteY7" fmla="*/ 23891 h 47745"/>
              <a:gd name="connsiteX8" fmla="*/ 143123 w 357809"/>
              <a:gd name="connsiteY8" fmla="*/ 31842 h 47745"/>
              <a:gd name="connsiteX9" fmla="*/ 119269 w 357809"/>
              <a:gd name="connsiteY9" fmla="*/ 7988 h 47745"/>
              <a:gd name="connsiteX10" fmla="*/ 71562 w 357809"/>
              <a:gd name="connsiteY10" fmla="*/ 39793 h 47745"/>
              <a:gd name="connsiteX11" fmla="*/ 31805 w 357809"/>
              <a:gd name="connsiteY11" fmla="*/ 31842 h 47745"/>
              <a:gd name="connsiteX12" fmla="*/ 7951 w 357809"/>
              <a:gd name="connsiteY12" fmla="*/ 15939 h 47745"/>
              <a:gd name="connsiteX13" fmla="*/ 0 w 357809"/>
              <a:gd name="connsiteY13" fmla="*/ 31842 h 47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7809" h="47745">
                <a:moveTo>
                  <a:pt x="357809" y="23891"/>
                </a:moveTo>
                <a:cubicBezTo>
                  <a:pt x="344557" y="18590"/>
                  <a:pt x="332182" y="5970"/>
                  <a:pt x="318052" y="7988"/>
                </a:cubicBezTo>
                <a:cubicBezTo>
                  <a:pt x="308592" y="9339"/>
                  <a:pt x="308906" y="25085"/>
                  <a:pt x="302149" y="31842"/>
                </a:cubicBezTo>
                <a:cubicBezTo>
                  <a:pt x="295392" y="38599"/>
                  <a:pt x="286246" y="42444"/>
                  <a:pt x="278295" y="47745"/>
                </a:cubicBezTo>
                <a:cubicBezTo>
                  <a:pt x="272994" y="39794"/>
                  <a:pt x="271266" y="27440"/>
                  <a:pt x="262393" y="23891"/>
                </a:cubicBezTo>
                <a:cubicBezTo>
                  <a:pt x="254611" y="20778"/>
                  <a:pt x="246920" y="31842"/>
                  <a:pt x="238539" y="31842"/>
                </a:cubicBezTo>
                <a:cubicBezTo>
                  <a:pt x="227611" y="31842"/>
                  <a:pt x="217336" y="26541"/>
                  <a:pt x="206734" y="23891"/>
                </a:cubicBezTo>
                <a:cubicBezTo>
                  <a:pt x="180591" y="-15323"/>
                  <a:pt x="202298" y="344"/>
                  <a:pt x="166977" y="23891"/>
                </a:cubicBezTo>
                <a:cubicBezTo>
                  <a:pt x="160003" y="28540"/>
                  <a:pt x="151074" y="29192"/>
                  <a:pt x="143123" y="31842"/>
                </a:cubicBezTo>
                <a:cubicBezTo>
                  <a:pt x="135172" y="23891"/>
                  <a:pt x="130445" y="6746"/>
                  <a:pt x="119269" y="7988"/>
                </a:cubicBezTo>
                <a:cubicBezTo>
                  <a:pt x="100274" y="10099"/>
                  <a:pt x="71562" y="39793"/>
                  <a:pt x="71562" y="39793"/>
                </a:cubicBezTo>
                <a:cubicBezTo>
                  <a:pt x="58310" y="37143"/>
                  <a:pt x="44459" y="36587"/>
                  <a:pt x="31805" y="31842"/>
                </a:cubicBezTo>
                <a:cubicBezTo>
                  <a:pt x="22857" y="28487"/>
                  <a:pt x="17507" y="15939"/>
                  <a:pt x="7951" y="15939"/>
                </a:cubicBezTo>
                <a:cubicBezTo>
                  <a:pt x="2024" y="15939"/>
                  <a:pt x="2650" y="26541"/>
                  <a:pt x="0" y="31842"/>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52" name="Freihandform 145">
            <a:extLst>
              <a:ext uri="{FF2B5EF4-FFF2-40B4-BE49-F238E27FC236}">
                <a16:creationId xmlns:a16="http://schemas.microsoft.com/office/drawing/2014/main" id="{0C937681-C59A-4492-B66A-0E9B65A8CBE8}"/>
              </a:ext>
            </a:extLst>
          </p:cNvPr>
          <p:cNvSpPr/>
          <p:nvPr/>
        </p:nvSpPr>
        <p:spPr>
          <a:xfrm>
            <a:off x="2334508" y="3191389"/>
            <a:ext cx="962108" cy="47891"/>
          </a:xfrm>
          <a:custGeom>
            <a:avLst/>
            <a:gdLst>
              <a:gd name="connsiteX0" fmla="*/ 0 w 962108"/>
              <a:gd name="connsiteY0" fmla="*/ 0 h 47891"/>
              <a:gd name="connsiteX1" fmla="*/ 95416 w 962108"/>
              <a:gd name="connsiteY1" fmla="*/ 0 h 47891"/>
              <a:gd name="connsiteX2" fmla="*/ 151075 w 962108"/>
              <a:gd name="connsiteY2" fmla="*/ 23854 h 47891"/>
              <a:gd name="connsiteX3" fmla="*/ 182880 w 962108"/>
              <a:gd name="connsiteY3" fmla="*/ 15903 h 47891"/>
              <a:gd name="connsiteX4" fmla="*/ 214685 w 962108"/>
              <a:gd name="connsiteY4" fmla="*/ 23854 h 47891"/>
              <a:gd name="connsiteX5" fmla="*/ 246491 w 962108"/>
              <a:gd name="connsiteY5" fmla="*/ 7952 h 47891"/>
              <a:gd name="connsiteX6" fmla="*/ 270345 w 962108"/>
              <a:gd name="connsiteY6" fmla="*/ 0 h 47891"/>
              <a:gd name="connsiteX7" fmla="*/ 341906 w 962108"/>
              <a:gd name="connsiteY7" fmla="*/ 7952 h 47891"/>
              <a:gd name="connsiteX8" fmla="*/ 405517 w 962108"/>
              <a:gd name="connsiteY8" fmla="*/ 15903 h 47891"/>
              <a:gd name="connsiteX9" fmla="*/ 461176 w 962108"/>
              <a:gd name="connsiteY9" fmla="*/ 47708 h 47891"/>
              <a:gd name="connsiteX10" fmla="*/ 485030 w 962108"/>
              <a:gd name="connsiteY10" fmla="*/ 31806 h 47891"/>
              <a:gd name="connsiteX11" fmla="*/ 564543 w 962108"/>
              <a:gd name="connsiteY11" fmla="*/ 15903 h 47891"/>
              <a:gd name="connsiteX12" fmla="*/ 612251 w 962108"/>
              <a:gd name="connsiteY12" fmla="*/ 31806 h 47891"/>
              <a:gd name="connsiteX13" fmla="*/ 652007 w 962108"/>
              <a:gd name="connsiteY13" fmla="*/ 39757 h 47891"/>
              <a:gd name="connsiteX14" fmla="*/ 675861 w 962108"/>
              <a:gd name="connsiteY14" fmla="*/ 47708 h 47891"/>
              <a:gd name="connsiteX15" fmla="*/ 723569 w 962108"/>
              <a:gd name="connsiteY15" fmla="*/ 31806 h 47891"/>
              <a:gd name="connsiteX16" fmla="*/ 755374 w 962108"/>
              <a:gd name="connsiteY16" fmla="*/ 15903 h 47891"/>
              <a:gd name="connsiteX17" fmla="*/ 771277 w 962108"/>
              <a:gd name="connsiteY17" fmla="*/ 39757 h 47891"/>
              <a:gd name="connsiteX18" fmla="*/ 834887 w 962108"/>
              <a:gd name="connsiteY18" fmla="*/ 23854 h 47891"/>
              <a:gd name="connsiteX19" fmla="*/ 858741 w 962108"/>
              <a:gd name="connsiteY19" fmla="*/ 7952 h 47891"/>
              <a:gd name="connsiteX20" fmla="*/ 890546 w 962108"/>
              <a:gd name="connsiteY20" fmla="*/ 15903 h 47891"/>
              <a:gd name="connsiteX21" fmla="*/ 914400 w 962108"/>
              <a:gd name="connsiteY21" fmla="*/ 23854 h 47891"/>
              <a:gd name="connsiteX22" fmla="*/ 962108 w 962108"/>
              <a:gd name="connsiteY22" fmla="*/ 15903 h 47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962108" h="47891">
                <a:moveTo>
                  <a:pt x="0" y="0"/>
                </a:moveTo>
                <a:cubicBezTo>
                  <a:pt x="127221" y="21205"/>
                  <a:pt x="-31805" y="0"/>
                  <a:pt x="95416" y="0"/>
                </a:cubicBezTo>
                <a:cubicBezTo>
                  <a:pt x="107113" y="0"/>
                  <a:pt x="144868" y="20750"/>
                  <a:pt x="151075" y="23854"/>
                </a:cubicBezTo>
                <a:cubicBezTo>
                  <a:pt x="161677" y="21204"/>
                  <a:pt x="171952" y="15903"/>
                  <a:pt x="182880" y="15903"/>
                </a:cubicBezTo>
                <a:cubicBezTo>
                  <a:pt x="193808" y="15903"/>
                  <a:pt x="203841" y="25209"/>
                  <a:pt x="214685" y="23854"/>
                </a:cubicBezTo>
                <a:cubicBezTo>
                  <a:pt x="226447" y="22384"/>
                  <a:pt x="235596" y="12621"/>
                  <a:pt x="246491" y="7952"/>
                </a:cubicBezTo>
                <a:cubicBezTo>
                  <a:pt x="254195" y="4650"/>
                  <a:pt x="262394" y="2651"/>
                  <a:pt x="270345" y="0"/>
                </a:cubicBezTo>
                <a:cubicBezTo>
                  <a:pt x="316078" y="30490"/>
                  <a:pt x="270490" y="7952"/>
                  <a:pt x="341906" y="7952"/>
                </a:cubicBezTo>
                <a:cubicBezTo>
                  <a:pt x="363275" y="7952"/>
                  <a:pt x="384313" y="13253"/>
                  <a:pt x="405517" y="15903"/>
                </a:cubicBezTo>
                <a:cubicBezTo>
                  <a:pt x="412613" y="21225"/>
                  <a:pt x="444618" y="50468"/>
                  <a:pt x="461176" y="47708"/>
                </a:cubicBezTo>
                <a:cubicBezTo>
                  <a:pt x="470602" y="46137"/>
                  <a:pt x="476483" y="36080"/>
                  <a:pt x="485030" y="31806"/>
                </a:cubicBezTo>
                <a:cubicBezTo>
                  <a:pt x="507238" y="20702"/>
                  <a:pt x="544023" y="18834"/>
                  <a:pt x="564543" y="15903"/>
                </a:cubicBezTo>
                <a:cubicBezTo>
                  <a:pt x="612383" y="-43"/>
                  <a:pt x="564602" y="7981"/>
                  <a:pt x="612251" y="31806"/>
                </a:cubicBezTo>
                <a:cubicBezTo>
                  <a:pt x="624339" y="37850"/>
                  <a:pt x="638896" y="36479"/>
                  <a:pt x="652007" y="39757"/>
                </a:cubicBezTo>
                <a:cubicBezTo>
                  <a:pt x="660138" y="41790"/>
                  <a:pt x="667910" y="45058"/>
                  <a:pt x="675861" y="47708"/>
                </a:cubicBezTo>
                <a:cubicBezTo>
                  <a:pt x="691764" y="42407"/>
                  <a:pt x="708005" y="38032"/>
                  <a:pt x="723569" y="31806"/>
                </a:cubicBezTo>
                <a:cubicBezTo>
                  <a:pt x="734574" y="27404"/>
                  <a:pt x="743682" y="13954"/>
                  <a:pt x="755374" y="15903"/>
                </a:cubicBezTo>
                <a:cubicBezTo>
                  <a:pt x="764800" y="17474"/>
                  <a:pt x="765976" y="31806"/>
                  <a:pt x="771277" y="39757"/>
                </a:cubicBezTo>
                <a:cubicBezTo>
                  <a:pt x="786405" y="36731"/>
                  <a:pt x="818583" y="32006"/>
                  <a:pt x="834887" y="23854"/>
                </a:cubicBezTo>
                <a:cubicBezTo>
                  <a:pt x="843434" y="19580"/>
                  <a:pt x="850790" y="13253"/>
                  <a:pt x="858741" y="7952"/>
                </a:cubicBezTo>
                <a:cubicBezTo>
                  <a:pt x="869343" y="10602"/>
                  <a:pt x="880039" y="12901"/>
                  <a:pt x="890546" y="15903"/>
                </a:cubicBezTo>
                <a:cubicBezTo>
                  <a:pt x="898605" y="18205"/>
                  <a:pt x="906019" y="23854"/>
                  <a:pt x="914400" y="23854"/>
                </a:cubicBezTo>
                <a:cubicBezTo>
                  <a:pt x="930522" y="23854"/>
                  <a:pt x="962108" y="15903"/>
                  <a:pt x="962108" y="15903"/>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53" name="Freihandform 146">
            <a:extLst>
              <a:ext uri="{FF2B5EF4-FFF2-40B4-BE49-F238E27FC236}">
                <a16:creationId xmlns:a16="http://schemas.microsoft.com/office/drawing/2014/main" id="{3624A97F-9C49-442D-AAB3-8A1FA5BA7724}"/>
              </a:ext>
            </a:extLst>
          </p:cNvPr>
          <p:cNvSpPr/>
          <p:nvPr/>
        </p:nvSpPr>
        <p:spPr>
          <a:xfrm>
            <a:off x="4711948" y="3167535"/>
            <a:ext cx="811033" cy="41174"/>
          </a:xfrm>
          <a:custGeom>
            <a:avLst/>
            <a:gdLst>
              <a:gd name="connsiteX0" fmla="*/ 0 w 811033"/>
              <a:gd name="connsiteY0" fmla="*/ 15903 h 41174"/>
              <a:gd name="connsiteX1" fmla="*/ 39757 w 811033"/>
              <a:gd name="connsiteY1" fmla="*/ 39757 h 41174"/>
              <a:gd name="connsiteX2" fmla="*/ 135172 w 811033"/>
              <a:gd name="connsiteY2" fmla="*/ 23854 h 41174"/>
              <a:gd name="connsiteX3" fmla="*/ 166978 w 811033"/>
              <a:gd name="connsiteY3" fmla="*/ 31806 h 41174"/>
              <a:gd name="connsiteX4" fmla="*/ 190832 w 811033"/>
              <a:gd name="connsiteY4" fmla="*/ 39757 h 41174"/>
              <a:gd name="connsiteX5" fmla="*/ 230588 w 811033"/>
              <a:gd name="connsiteY5" fmla="*/ 31806 h 41174"/>
              <a:gd name="connsiteX6" fmla="*/ 278296 w 811033"/>
              <a:gd name="connsiteY6" fmla="*/ 7952 h 41174"/>
              <a:gd name="connsiteX7" fmla="*/ 294198 w 811033"/>
              <a:gd name="connsiteY7" fmla="*/ 31806 h 41174"/>
              <a:gd name="connsiteX8" fmla="*/ 318052 w 811033"/>
              <a:gd name="connsiteY8" fmla="*/ 23854 h 41174"/>
              <a:gd name="connsiteX9" fmla="*/ 341906 w 811033"/>
              <a:gd name="connsiteY9" fmla="*/ 7952 h 41174"/>
              <a:gd name="connsiteX10" fmla="*/ 373712 w 811033"/>
              <a:gd name="connsiteY10" fmla="*/ 0 h 41174"/>
              <a:gd name="connsiteX11" fmla="*/ 437322 w 811033"/>
              <a:gd name="connsiteY11" fmla="*/ 15903 h 41174"/>
              <a:gd name="connsiteX12" fmla="*/ 485030 w 811033"/>
              <a:gd name="connsiteY12" fmla="*/ 31806 h 41174"/>
              <a:gd name="connsiteX13" fmla="*/ 508884 w 811033"/>
              <a:gd name="connsiteY13" fmla="*/ 39757 h 41174"/>
              <a:gd name="connsiteX14" fmla="*/ 620202 w 811033"/>
              <a:gd name="connsiteY14" fmla="*/ 23854 h 41174"/>
              <a:gd name="connsiteX15" fmla="*/ 644056 w 811033"/>
              <a:gd name="connsiteY15" fmla="*/ 15903 h 41174"/>
              <a:gd name="connsiteX16" fmla="*/ 675861 w 811033"/>
              <a:gd name="connsiteY16" fmla="*/ 23854 h 41174"/>
              <a:gd name="connsiteX17" fmla="*/ 699715 w 811033"/>
              <a:gd name="connsiteY17" fmla="*/ 39757 h 41174"/>
              <a:gd name="connsiteX18" fmla="*/ 723569 w 811033"/>
              <a:gd name="connsiteY18" fmla="*/ 23854 h 41174"/>
              <a:gd name="connsiteX19" fmla="*/ 747423 w 811033"/>
              <a:gd name="connsiteY19" fmla="*/ 15903 h 41174"/>
              <a:gd name="connsiteX20" fmla="*/ 811033 w 811033"/>
              <a:gd name="connsiteY20" fmla="*/ 31806 h 41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11033" h="41174">
                <a:moveTo>
                  <a:pt x="0" y="15903"/>
                </a:moveTo>
                <a:cubicBezTo>
                  <a:pt x="13252" y="23854"/>
                  <a:pt x="24458" y="37571"/>
                  <a:pt x="39757" y="39757"/>
                </a:cubicBezTo>
                <a:cubicBezTo>
                  <a:pt x="77042" y="45084"/>
                  <a:pt x="103428" y="34436"/>
                  <a:pt x="135172" y="23854"/>
                </a:cubicBezTo>
                <a:cubicBezTo>
                  <a:pt x="145774" y="26505"/>
                  <a:pt x="156470" y="28804"/>
                  <a:pt x="166978" y="31806"/>
                </a:cubicBezTo>
                <a:cubicBezTo>
                  <a:pt x="175037" y="34109"/>
                  <a:pt x="182451" y="39757"/>
                  <a:pt x="190832" y="39757"/>
                </a:cubicBezTo>
                <a:cubicBezTo>
                  <a:pt x="204346" y="39757"/>
                  <a:pt x="217336" y="34456"/>
                  <a:pt x="230588" y="31806"/>
                </a:cubicBezTo>
                <a:cubicBezTo>
                  <a:pt x="235611" y="28457"/>
                  <a:pt x="268008" y="3837"/>
                  <a:pt x="278296" y="7952"/>
                </a:cubicBezTo>
                <a:cubicBezTo>
                  <a:pt x="287169" y="11501"/>
                  <a:pt x="288897" y="23855"/>
                  <a:pt x="294198" y="31806"/>
                </a:cubicBezTo>
                <a:cubicBezTo>
                  <a:pt x="302149" y="29155"/>
                  <a:pt x="310555" y="27602"/>
                  <a:pt x="318052" y="23854"/>
                </a:cubicBezTo>
                <a:cubicBezTo>
                  <a:pt x="326599" y="19580"/>
                  <a:pt x="333122" y="11716"/>
                  <a:pt x="341906" y="7952"/>
                </a:cubicBezTo>
                <a:cubicBezTo>
                  <a:pt x="351951" y="3647"/>
                  <a:pt x="363110" y="2651"/>
                  <a:pt x="373712" y="0"/>
                </a:cubicBezTo>
                <a:cubicBezTo>
                  <a:pt x="446068" y="24122"/>
                  <a:pt x="331810" y="-12873"/>
                  <a:pt x="437322" y="15903"/>
                </a:cubicBezTo>
                <a:cubicBezTo>
                  <a:pt x="453494" y="20314"/>
                  <a:pt x="469127" y="26505"/>
                  <a:pt x="485030" y="31806"/>
                </a:cubicBezTo>
                <a:lnTo>
                  <a:pt x="508884" y="39757"/>
                </a:lnTo>
                <a:cubicBezTo>
                  <a:pt x="536408" y="36317"/>
                  <a:pt x="590712" y="30407"/>
                  <a:pt x="620202" y="23854"/>
                </a:cubicBezTo>
                <a:cubicBezTo>
                  <a:pt x="628384" y="22036"/>
                  <a:pt x="636105" y="18553"/>
                  <a:pt x="644056" y="15903"/>
                </a:cubicBezTo>
                <a:cubicBezTo>
                  <a:pt x="654658" y="18553"/>
                  <a:pt x="665817" y="19549"/>
                  <a:pt x="675861" y="23854"/>
                </a:cubicBezTo>
                <a:cubicBezTo>
                  <a:pt x="684645" y="27618"/>
                  <a:pt x="690159" y="39757"/>
                  <a:pt x="699715" y="39757"/>
                </a:cubicBezTo>
                <a:cubicBezTo>
                  <a:pt x="709271" y="39757"/>
                  <a:pt x="715022" y="28128"/>
                  <a:pt x="723569" y="23854"/>
                </a:cubicBezTo>
                <a:cubicBezTo>
                  <a:pt x="731066" y="20106"/>
                  <a:pt x="739472" y="18553"/>
                  <a:pt x="747423" y="15903"/>
                </a:cubicBezTo>
                <a:cubicBezTo>
                  <a:pt x="800160" y="33482"/>
                  <a:pt x="778368" y="31806"/>
                  <a:pt x="811033" y="31806"/>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54" name="Freihandform 147">
            <a:extLst>
              <a:ext uri="{FF2B5EF4-FFF2-40B4-BE49-F238E27FC236}">
                <a16:creationId xmlns:a16="http://schemas.microsoft.com/office/drawing/2014/main" id="{0CDF8D78-D2D2-483B-9F1F-012235E1E529}"/>
              </a:ext>
            </a:extLst>
          </p:cNvPr>
          <p:cNvSpPr/>
          <p:nvPr/>
        </p:nvSpPr>
        <p:spPr>
          <a:xfrm>
            <a:off x="5697910" y="3159584"/>
            <a:ext cx="1097344" cy="56610"/>
          </a:xfrm>
          <a:custGeom>
            <a:avLst/>
            <a:gdLst>
              <a:gd name="connsiteX0" fmla="*/ 0 w 1097344"/>
              <a:gd name="connsiteY0" fmla="*/ 39757 h 56610"/>
              <a:gd name="connsiteX1" fmla="*/ 39756 w 1097344"/>
              <a:gd name="connsiteY1" fmla="*/ 15903 h 56610"/>
              <a:gd name="connsiteX2" fmla="*/ 63610 w 1097344"/>
              <a:gd name="connsiteY2" fmla="*/ 7951 h 56610"/>
              <a:gd name="connsiteX3" fmla="*/ 87464 w 1097344"/>
              <a:gd name="connsiteY3" fmla="*/ 31805 h 56610"/>
              <a:gd name="connsiteX4" fmla="*/ 135172 w 1097344"/>
              <a:gd name="connsiteY4" fmla="*/ 55659 h 56610"/>
              <a:gd name="connsiteX5" fmla="*/ 166977 w 1097344"/>
              <a:gd name="connsiteY5" fmla="*/ 39757 h 56610"/>
              <a:gd name="connsiteX6" fmla="*/ 190831 w 1097344"/>
              <a:gd name="connsiteY6" fmla="*/ 23854 h 56610"/>
              <a:gd name="connsiteX7" fmla="*/ 246490 w 1097344"/>
              <a:gd name="connsiteY7" fmla="*/ 31805 h 56610"/>
              <a:gd name="connsiteX8" fmla="*/ 397565 w 1097344"/>
              <a:gd name="connsiteY8" fmla="*/ 7951 h 56610"/>
              <a:gd name="connsiteX9" fmla="*/ 429370 w 1097344"/>
              <a:gd name="connsiteY9" fmla="*/ 0 h 56610"/>
              <a:gd name="connsiteX10" fmla="*/ 492981 w 1097344"/>
              <a:gd name="connsiteY10" fmla="*/ 7951 h 56610"/>
              <a:gd name="connsiteX11" fmla="*/ 516835 w 1097344"/>
              <a:gd name="connsiteY11" fmla="*/ 23854 h 56610"/>
              <a:gd name="connsiteX12" fmla="*/ 564543 w 1097344"/>
              <a:gd name="connsiteY12" fmla="*/ 0 h 56610"/>
              <a:gd name="connsiteX13" fmla="*/ 620202 w 1097344"/>
              <a:gd name="connsiteY13" fmla="*/ 23854 h 56610"/>
              <a:gd name="connsiteX14" fmla="*/ 644056 w 1097344"/>
              <a:gd name="connsiteY14" fmla="*/ 31805 h 56610"/>
              <a:gd name="connsiteX15" fmla="*/ 675861 w 1097344"/>
              <a:gd name="connsiteY15" fmla="*/ 23854 h 56610"/>
              <a:gd name="connsiteX16" fmla="*/ 699715 w 1097344"/>
              <a:gd name="connsiteY16" fmla="*/ 39757 h 56610"/>
              <a:gd name="connsiteX17" fmla="*/ 723569 w 1097344"/>
              <a:gd name="connsiteY17" fmla="*/ 47708 h 56610"/>
              <a:gd name="connsiteX18" fmla="*/ 747423 w 1097344"/>
              <a:gd name="connsiteY18" fmla="*/ 31805 h 56610"/>
              <a:gd name="connsiteX19" fmla="*/ 858741 w 1097344"/>
              <a:gd name="connsiteY19" fmla="*/ 15903 h 56610"/>
              <a:gd name="connsiteX20" fmla="*/ 906449 w 1097344"/>
              <a:gd name="connsiteY20" fmla="*/ 39757 h 56610"/>
              <a:gd name="connsiteX21" fmla="*/ 930303 w 1097344"/>
              <a:gd name="connsiteY21" fmla="*/ 31805 h 56610"/>
              <a:gd name="connsiteX22" fmla="*/ 946205 w 1097344"/>
              <a:gd name="connsiteY22" fmla="*/ 55659 h 56610"/>
              <a:gd name="connsiteX23" fmla="*/ 985962 w 1097344"/>
              <a:gd name="connsiteY23" fmla="*/ 47708 h 56610"/>
              <a:gd name="connsiteX24" fmla="*/ 1033670 w 1097344"/>
              <a:gd name="connsiteY24" fmla="*/ 31805 h 56610"/>
              <a:gd name="connsiteX25" fmla="*/ 1073426 w 1097344"/>
              <a:gd name="connsiteY25" fmla="*/ 23854 h 56610"/>
              <a:gd name="connsiteX26" fmla="*/ 1097280 w 1097344"/>
              <a:gd name="connsiteY26" fmla="*/ 23854 h 56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097344" h="56610">
                <a:moveTo>
                  <a:pt x="0" y="39757"/>
                </a:moveTo>
                <a:cubicBezTo>
                  <a:pt x="13252" y="31806"/>
                  <a:pt x="25933" y="22815"/>
                  <a:pt x="39756" y="15903"/>
                </a:cubicBezTo>
                <a:cubicBezTo>
                  <a:pt x="47253" y="12155"/>
                  <a:pt x="55659" y="5301"/>
                  <a:pt x="63610" y="7951"/>
                </a:cubicBezTo>
                <a:cubicBezTo>
                  <a:pt x="74278" y="11507"/>
                  <a:pt x="78825" y="24606"/>
                  <a:pt x="87464" y="31805"/>
                </a:cubicBezTo>
                <a:cubicBezTo>
                  <a:pt x="108017" y="48932"/>
                  <a:pt x="111264" y="47690"/>
                  <a:pt x="135172" y="55659"/>
                </a:cubicBezTo>
                <a:cubicBezTo>
                  <a:pt x="145774" y="50358"/>
                  <a:pt x="156686" y="45638"/>
                  <a:pt x="166977" y="39757"/>
                </a:cubicBezTo>
                <a:cubicBezTo>
                  <a:pt x="175274" y="35016"/>
                  <a:pt x="181322" y="24805"/>
                  <a:pt x="190831" y="23854"/>
                </a:cubicBezTo>
                <a:cubicBezTo>
                  <a:pt x="209479" y="21989"/>
                  <a:pt x="227937" y="29155"/>
                  <a:pt x="246490" y="31805"/>
                </a:cubicBezTo>
                <a:lnTo>
                  <a:pt x="397565" y="7951"/>
                </a:lnTo>
                <a:cubicBezTo>
                  <a:pt x="408331" y="6079"/>
                  <a:pt x="418442" y="0"/>
                  <a:pt x="429370" y="0"/>
                </a:cubicBezTo>
                <a:cubicBezTo>
                  <a:pt x="450739" y="0"/>
                  <a:pt x="471777" y="5301"/>
                  <a:pt x="492981" y="7951"/>
                </a:cubicBezTo>
                <a:cubicBezTo>
                  <a:pt x="500932" y="13252"/>
                  <a:pt x="507409" y="22283"/>
                  <a:pt x="516835" y="23854"/>
                </a:cubicBezTo>
                <a:cubicBezTo>
                  <a:pt x="530004" y="26049"/>
                  <a:pt x="556236" y="5538"/>
                  <a:pt x="564543" y="0"/>
                </a:cubicBezTo>
                <a:cubicBezTo>
                  <a:pt x="620486" y="18648"/>
                  <a:pt x="551419" y="-5624"/>
                  <a:pt x="620202" y="23854"/>
                </a:cubicBezTo>
                <a:cubicBezTo>
                  <a:pt x="627906" y="27156"/>
                  <a:pt x="636105" y="29155"/>
                  <a:pt x="644056" y="31805"/>
                </a:cubicBezTo>
                <a:cubicBezTo>
                  <a:pt x="654658" y="29155"/>
                  <a:pt x="665043" y="22308"/>
                  <a:pt x="675861" y="23854"/>
                </a:cubicBezTo>
                <a:cubicBezTo>
                  <a:pt x="685321" y="25206"/>
                  <a:pt x="691168" y="35483"/>
                  <a:pt x="699715" y="39757"/>
                </a:cubicBezTo>
                <a:cubicBezTo>
                  <a:pt x="707212" y="43505"/>
                  <a:pt x="715618" y="45058"/>
                  <a:pt x="723569" y="47708"/>
                </a:cubicBezTo>
                <a:cubicBezTo>
                  <a:pt x="731520" y="42407"/>
                  <a:pt x="738876" y="36079"/>
                  <a:pt x="747423" y="31805"/>
                </a:cubicBezTo>
                <a:cubicBezTo>
                  <a:pt x="778016" y="16508"/>
                  <a:pt x="836399" y="17934"/>
                  <a:pt x="858741" y="15903"/>
                </a:cubicBezTo>
                <a:cubicBezTo>
                  <a:pt x="870800" y="23942"/>
                  <a:pt x="889991" y="39757"/>
                  <a:pt x="906449" y="39757"/>
                </a:cubicBezTo>
                <a:cubicBezTo>
                  <a:pt x="914831" y="39757"/>
                  <a:pt x="922352" y="34456"/>
                  <a:pt x="930303" y="31805"/>
                </a:cubicBezTo>
                <a:cubicBezTo>
                  <a:pt x="935604" y="39756"/>
                  <a:pt x="937017" y="53034"/>
                  <a:pt x="946205" y="55659"/>
                </a:cubicBezTo>
                <a:cubicBezTo>
                  <a:pt x="959200" y="59372"/>
                  <a:pt x="972923" y="51264"/>
                  <a:pt x="985962" y="47708"/>
                </a:cubicBezTo>
                <a:cubicBezTo>
                  <a:pt x="1002134" y="43297"/>
                  <a:pt x="1017233" y="35092"/>
                  <a:pt x="1033670" y="31805"/>
                </a:cubicBezTo>
                <a:cubicBezTo>
                  <a:pt x="1046922" y="29155"/>
                  <a:pt x="1060315" y="27132"/>
                  <a:pt x="1073426" y="23854"/>
                </a:cubicBezTo>
                <a:cubicBezTo>
                  <a:pt x="1099794" y="17262"/>
                  <a:pt x="1097280" y="6827"/>
                  <a:pt x="1097280" y="23854"/>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55" name="Freihandform 148">
            <a:extLst>
              <a:ext uri="{FF2B5EF4-FFF2-40B4-BE49-F238E27FC236}">
                <a16:creationId xmlns:a16="http://schemas.microsoft.com/office/drawing/2014/main" id="{9B8D3477-36D5-4047-A1F1-65F2445C881C}"/>
              </a:ext>
            </a:extLst>
          </p:cNvPr>
          <p:cNvSpPr/>
          <p:nvPr/>
        </p:nvSpPr>
        <p:spPr>
          <a:xfrm>
            <a:off x="6993973" y="3167368"/>
            <a:ext cx="333954" cy="24798"/>
          </a:xfrm>
          <a:custGeom>
            <a:avLst/>
            <a:gdLst>
              <a:gd name="connsiteX0" fmla="*/ 0 w 333954"/>
              <a:gd name="connsiteY0" fmla="*/ 16070 h 24798"/>
              <a:gd name="connsiteX1" fmla="*/ 87464 w 333954"/>
              <a:gd name="connsiteY1" fmla="*/ 16070 h 24798"/>
              <a:gd name="connsiteX2" fmla="*/ 182880 w 333954"/>
              <a:gd name="connsiteY2" fmla="*/ 24021 h 24798"/>
              <a:gd name="connsiteX3" fmla="*/ 222636 w 333954"/>
              <a:gd name="connsiteY3" fmla="*/ 16070 h 24798"/>
              <a:gd name="connsiteX4" fmla="*/ 246490 w 333954"/>
              <a:gd name="connsiteY4" fmla="*/ 167 h 24798"/>
              <a:gd name="connsiteX5" fmla="*/ 270344 w 333954"/>
              <a:gd name="connsiteY5" fmla="*/ 8119 h 24798"/>
              <a:gd name="connsiteX6" fmla="*/ 333954 w 333954"/>
              <a:gd name="connsiteY6" fmla="*/ 24021 h 24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3954" h="24798">
                <a:moveTo>
                  <a:pt x="0" y="16070"/>
                </a:moveTo>
                <a:cubicBezTo>
                  <a:pt x="98203" y="35710"/>
                  <a:pt x="-24439" y="16070"/>
                  <a:pt x="87464" y="16070"/>
                </a:cubicBezTo>
                <a:cubicBezTo>
                  <a:pt x="119380" y="16070"/>
                  <a:pt x="151075" y="21371"/>
                  <a:pt x="182880" y="24021"/>
                </a:cubicBezTo>
                <a:cubicBezTo>
                  <a:pt x="196132" y="21371"/>
                  <a:pt x="209982" y="20815"/>
                  <a:pt x="222636" y="16070"/>
                </a:cubicBezTo>
                <a:cubicBezTo>
                  <a:pt x="231584" y="12715"/>
                  <a:pt x="237064" y="1738"/>
                  <a:pt x="246490" y="167"/>
                </a:cubicBezTo>
                <a:cubicBezTo>
                  <a:pt x="254757" y="-1211"/>
                  <a:pt x="262162" y="6301"/>
                  <a:pt x="270344" y="8119"/>
                </a:cubicBezTo>
                <a:cubicBezTo>
                  <a:pt x="334611" y="22401"/>
                  <a:pt x="299694" y="6891"/>
                  <a:pt x="333954" y="24021"/>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56" name="Freihandform 149">
            <a:extLst>
              <a:ext uri="{FF2B5EF4-FFF2-40B4-BE49-F238E27FC236}">
                <a16:creationId xmlns:a16="http://schemas.microsoft.com/office/drawing/2014/main" id="{8DD3C729-174D-4BD4-832C-3FF8997368A1}"/>
              </a:ext>
            </a:extLst>
          </p:cNvPr>
          <p:cNvSpPr/>
          <p:nvPr/>
        </p:nvSpPr>
        <p:spPr>
          <a:xfrm>
            <a:off x="3487447" y="3191389"/>
            <a:ext cx="1041621" cy="65777"/>
          </a:xfrm>
          <a:custGeom>
            <a:avLst/>
            <a:gdLst>
              <a:gd name="connsiteX0" fmla="*/ 0 w 1041621"/>
              <a:gd name="connsiteY0" fmla="*/ 0 h 65777"/>
              <a:gd name="connsiteX1" fmla="*/ 55659 w 1041621"/>
              <a:gd name="connsiteY1" fmla="*/ 47708 h 65777"/>
              <a:gd name="connsiteX2" fmla="*/ 79513 w 1041621"/>
              <a:gd name="connsiteY2" fmla="*/ 31806 h 65777"/>
              <a:gd name="connsiteX3" fmla="*/ 151075 w 1041621"/>
              <a:gd name="connsiteY3" fmla="*/ 47708 h 65777"/>
              <a:gd name="connsiteX4" fmla="*/ 198783 w 1041621"/>
              <a:gd name="connsiteY4" fmla="*/ 39757 h 65777"/>
              <a:gd name="connsiteX5" fmla="*/ 254442 w 1041621"/>
              <a:gd name="connsiteY5" fmla="*/ 15903 h 65777"/>
              <a:gd name="connsiteX6" fmla="*/ 278296 w 1041621"/>
              <a:gd name="connsiteY6" fmla="*/ 31806 h 65777"/>
              <a:gd name="connsiteX7" fmla="*/ 381663 w 1041621"/>
              <a:gd name="connsiteY7" fmla="*/ 47708 h 65777"/>
              <a:gd name="connsiteX8" fmla="*/ 429371 w 1041621"/>
              <a:gd name="connsiteY8" fmla="*/ 47708 h 65777"/>
              <a:gd name="connsiteX9" fmla="*/ 532738 w 1041621"/>
              <a:gd name="connsiteY9" fmla="*/ 55659 h 65777"/>
              <a:gd name="connsiteX10" fmla="*/ 604299 w 1041621"/>
              <a:gd name="connsiteY10" fmla="*/ 55659 h 65777"/>
              <a:gd name="connsiteX11" fmla="*/ 731520 w 1041621"/>
              <a:gd name="connsiteY11" fmla="*/ 47708 h 65777"/>
              <a:gd name="connsiteX12" fmla="*/ 755374 w 1041621"/>
              <a:gd name="connsiteY12" fmla="*/ 55659 h 65777"/>
              <a:gd name="connsiteX13" fmla="*/ 882595 w 1041621"/>
              <a:gd name="connsiteY13" fmla="*/ 39757 h 65777"/>
              <a:gd name="connsiteX14" fmla="*/ 930303 w 1041621"/>
              <a:gd name="connsiteY14" fmla="*/ 23854 h 65777"/>
              <a:gd name="connsiteX15" fmla="*/ 954157 w 1041621"/>
              <a:gd name="connsiteY15" fmla="*/ 31806 h 65777"/>
              <a:gd name="connsiteX16" fmla="*/ 978011 w 1041621"/>
              <a:gd name="connsiteY16" fmla="*/ 23854 h 65777"/>
              <a:gd name="connsiteX17" fmla="*/ 1041621 w 1041621"/>
              <a:gd name="connsiteY17" fmla="*/ 15903 h 65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1621" h="65777">
                <a:moveTo>
                  <a:pt x="0" y="0"/>
                </a:moveTo>
                <a:cubicBezTo>
                  <a:pt x="8487" y="10609"/>
                  <a:pt x="29807" y="52017"/>
                  <a:pt x="55659" y="47708"/>
                </a:cubicBezTo>
                <a:cubicBezTo>
                  <a:pt x="65085" y="46137"/>
                  <a:pt x="71562" y="37107"/>
                  <a:pt x="79513" y="31806"/>
                </a:cubicBezTo>
                <a:cubicBezTo>
                  <a:pt x="104112" y="40005"/>
                  <a:pt x="123087" y="47708"/>
                  <a:pt x="151075" y="47708"/>
                </a:cubicBezTo>
                <a:cubicBezTo>
                  <a:pt x="167197" y="47708"/>
                  <a:pt x="182880" y="42407"/>
                  <a:pt x="198783" y="39757"/>
                </a:cubicBezTo>
                <a:cubicBezTo>
                  <a:pt x="214298" y="29414"/>
                  <a:pt x="233300" y="12882"/>
                  <a:pt x="254442" y="15903"/>
                </a:cubicBezTo>
                <a:cubicBezTo>
                  <a:pt x="263902" y="17255"/>
                  <a:pt x="269230" y="28784"/>
                  <a:pt x="278296" y="31806"/>
                </a:cubicBezTo>
                <a:cubicBezTo>
                  <a:pt x="286569" y="34564"/>
                  <a:pt x="377375" y="47096"/>
                  <a:pt x="381663" y="47708"/>
                </a:cubicBezTo>
                <a:cubicBezTo>
                  <a:pt x="439821" y="86481"/>
                  <a:pt x="371213" y="51343"/>
                  <a:pt x="429371" y="47708"/>
                </a:cubicBezTo>
                <a:cubicBezTo>
                  <a:pt x="463861" y="45552"/>
                  <a:pt x="498282" y="53009"/>
                  <a:pt x="532738" y="55659"/>
                </a:cubicBezTo>
                <a:cubicBezTo>
                  <a:pt x="652643" y="31679"/>
                  <a:pt x="503238" y="55659"/>
                  <a:pt x="604299" y="55659"/>
                </a:cubicBezTo>
                <a:cubicBezTo>
                  <a:pt x="646789" y="55659"/>
                  <a:pt x="689113" y="50358"/>
                  <a:pt x="731520" y="47708"/>
                </a:cubicBezTo>
                <a:cubicBezTo>
                  <a:pt x="739471" y="50358"/>
                  <a:pt x="746993" y="55659"/>
                  <a:pt x="755374" y="55659"/>
                </a:cubicBezTo>
                <a:cubicBezTo>
                  <a:pt x="801594" y="55659"/>
                  <a:pt x="840401" y="52415"/>
                  <a:pt x="882595" y="39757"/>
                </a:cubicBezTo>
                <a:cubicBezTo>
                  <a:pt x="898651" y="34940"/>
                  <a:pt x="930303" y="23854"/>
                  <a:pt x="930303" y="23854"/>
                </a:cubicBezTo>
                <a:cubicBezTo>
                  <a:pt x="938254" y="26505"/>
                  <a:pt x="945775" y="31806"/>
                  <a:pt x="954157" y="31806"/>
                </a:cubicBezTo>
                <a:cubicBezTo>
                  <a:pt x="962539" y="31806"/>
                  <a:pt x="969952" y="26157"/>
                  <a:pt x="978011" y="23854"/>
                </a:cubicBezTo>
                <a:cubicBezTo>
                  <a:pt x="1014838" y="13332"/>
                  <a:pt x="1003994" y="15903"/>
                  <a:pt x="1041621" y="15903"/>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cxnSp>
        <p:nvCxnSpPr>
          <p:cNvPr id="57" name="Gerader Verbinder 232">
            <a:extLst>
              <a:ext uri="{FF2B5EF4-FFF2-40B4-BE49-F238E27FC236}">
                <a16:creationId xmlns:a16="http://schemas.microsoft.com/office/drawing/2014/main" id="{5E360F0E-262E-486C-8B34-D11B68601071}"/>
              </a:ext>
            </a:extLst>
          </p:cNvPr>
          <p:cNvCxnSpPr/>
          <p:nvPr/>
        </p:nvCxnSpPr>
        <p:spPr>
          <a:xfrm>
            <a:off x="3301397" y="941218"/>
            <a:ext cx="114300" cy="38362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Gerader Verbinder 233">
            <a:extLst>
              <a:ext uri="{FF2B5EF4-FFF2-40B4-BE49-F238E27FC236}">
                <a16:creationId xmlns:a16="http://schemas.microsoft.com/office/drawing/2014/main" id="{F54FAEC9-95FF-42FC-B06B-FF5B90F50066}"/>
              </a:ext>
            </a:extLst>
          </p:cNvPr>
          <p:cNvCxnSpPr/>
          <p:nvPr/>
        </p:nvCxnSpPr>
        <p:spPr>
          <a:xfrm flipV="1">
            <a:off x="3423346" y="941219"/>
            <a:ext cx="63296" cy="38022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Gerader Verbinder 234">
            <a:extLst>
              <a:ext uri="{FF2B5EF4-FFF2-40B4-BE49-F238E27FC236}">
                <a16:creationId xmlns:a16="http://schemas.microsoft.com/office/drawing/2014/main" id="{64887F25-6746-4EA2-9718-B9E657BA9F5D}"/>
              </a:ext>
            </a:extLst>
          </p:cNvPr>
          <p:cNvCxnSpPr/>
          <p:nvPr/>
        </p:nvCxnSpPr>
        <p:spPr>
          <a:xfrm flipV="1">
            <a:off x="3301397" y="1389400"/>
            <a:ext cx="113707" cy="31005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Gerader Verbinder 235">
            <a:extLst>
              <a:ext uri="{FF2B5EF4-FFF2-40B4-BE49-F238E27FC236}">
                <a16:creationId xmlns:a16="http://schemas.microsoft.com/office/drawing/2014/main" id="{A68C0C03-FB2F-4F5D-B179-E30A9A66235F}"/>
              </a:ext>
            </a:extLst>
          </p:cNvPr>
          <p:cNvCxnSpPr/>
          <p:nvPr/>
        </p:nvCxnSpPr>
        <p:spPr>
          <a:xfrm>
            <a:off x="3415104" y="1377450"/>
            <a:ext cx="71538" cy="32200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 name="Gerader Verbinder 236">
            <a:extLst>
              <a:ext uri="{FF2B5EF4-FFF2-40B4-BE49-F238E27FC236}">
                <a16:creationId xmlns:a16="http://schemas.microsoft.com/office/drawing/2014/main" id="{52F6A96E-6179-43FB-9A2E-168B26096FC6}"/>
              </a:ext>
            </a:extLst>
          </p:cNvPr>
          <p:cNvCxnSpPr/>
          <p:nvPr/>
        </p:nvCxnSpPr>
        <p:spPr>
          <a:xfrm flipV="1">
            <a:off x="3301397" y="2260264"/>
            <a:ext cx="113707" cy="19049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 name="Gerader Verbinder 237">
            <a:extLst>
              <a:ext uri="{FF2B5EF4-FFF2-40B4-BE49-F238E27FC236}">
                <a16:creationId xmlns:a16="http://schemas.microsoft.com/office/drawing/2014/main" id="{9A4F8054-8E2E-4D70-81BD-A4C66B9AC56E}"/>
              </a:ext>
            </a:extLst>
          </p:cNvPr>
          <p:cNvCxnSpPr/>
          <p:nvPr/>
        </p:nvCxnSpPr>
        <p:spPr>
          <a:xfrm>
            <a:off x="3415104" y="2246813"/>
            <a:ext cx="71538" cy="20394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 name="Gerader Verbinder 238">
            <a:extLst>
              <a:ext uri="{FF2B5EF4-FFF2-40B4-BE49-F238E27FC236}">
                <a16:creationId xmlns:a16="http://schemas.microsoft.com/office/drawing/2014/main" id="{CFB6CD23-7C4F-42D5-A429-C1AFBED8486A}"/>
              </a:ext>
            </a:extLst>
          </p:cNvPr>
          <p:cNvCxnSpPr/>
          <p:nvPr/>
        </p:nvCxnSpPr>
        <p:spPr>
          <a:xfrm flipV="1">
            <a:off x="3306652" y="3119761"/>
            <a:ext cx="146200" cy="9361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Gerader Verbinder 239">
            <a:extLst>
              <a:ext uri="{FF2B5EF4-FFF2-40B4-BE49-F238E27FC236}">
                <a16:creationId xmlns:a16="http://schemas.microsoft.com/office/drawing/2014/main" id="{3DE0124D-96A4-4175-B300-2EB5E67BCD9C}"/>
              </a:ext>
            </a:extLst>
          </p:cNvPr>
          <p:cNvCxnSpPr/>
          <p:nvPr/>
        </p:nvCxnSpPr>
        <p:spPr>
          <a:xfrm>
            <a:off x="3458979" y="3105785"/>
            <a:ext cx="32918" cy="10759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Gerader Verbinder 240">
            <a:extLst>
              <a:ext uri="{FF2B5EF4-FFF2-40B4-BE49-F238E27FC236}">
                <a16:creationId xmlns:a16="http://schemas.microsoft.com/office/drawing/2014/main" id="{A617539E-BF8B-4815-A105-5ECA90D21A22}"/>
              </a:ext>
            </a:extLst>
          </p:cNvPr>
          <p:cNvCxnSpPr/>
          <p:nvPr/>
        </p:nvCxnSpPr>
        <p:spPr>
          <a:xfrm>
            <a:off x="4533849" y="924224"/>
            <a:ext cx="114300" cy="38362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Gerader Verbinder 241">
            <a:extLst>
              <a:ext uri="{FF2B5EF4-FFF2-40B4-BE49-F238E27FC236}">
                <a16:creationId xmlns:a16="http://schemas.microsoft.com/office/drawing/2014/main" id="{4D7F42F9-8AD5-4FEB-83AA-5F21922F4BD1}"/>
              </a:ext>
            </a:extLst>
          </p:cNvPr>
          <p:cNvCxnSpPr/>
          <p:nvPr/>
        </p:nvCxnSpPr>
        <p:spPr>
          <a:xfrm flipV="1">
            <a:off x="4647556" y="924225"/>
            <a:ext cx="71538" cy="39722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Gerader Verbinder 242">
            <a:extLst>
              <a:ext uri="{FF2B5EF4-FFF2-40B4-BE49-F238E27FC236}">
                <a16:creationId xmlns:a16="http://schemas.microsoft.com/office/drawing/2014/main" id="{D1769B40-96D2-491B-87FD-3D7FE2688790}"/>
              </a:ext>
            </a:extLst>
          </p:cNvPr>
          <p:cNvCxnSpPr/>
          <p:nvPr/>
        </p:nvCxnSpPr>
        <p:spPr>
          <a:xfrm flipV="1">
            <a:off x="4533849" y="1372406"/>
            <a:ext cx="113707" cy="31005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 name="Gerader Verbinder 243">
            <a:extLst>
              <a:ext uri="{FF2B5EF4-FFF2-40B4-BE49-F238E27FC236}">
                <a16:creationId xmlns:a16="http://schemas.microsoft.com/office/drawing/2014/main" id="{E76A6513-6E6B-491A-8CE6-B73D6E1A456F}"/>
              </a:ext>
            </a:extLst>
          </p:cNvPr>
          <p:cNvCxnSpPr/>
          <p:nvPr/>
        </p:nvCxnSpPr>
        <p:spPr>
          <a:xfrm>
            <a:off x="4647556" y="1360456"/>
            <a:ext cx="71538" cy="32200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Gerader Verbinder 244">
            <a:extLst>
              <a:ext uri="{FF2B5EF4-FFF2-40B4-BE49-F238E27FC236}">
                <a16:creationId xmlns:a16="http://schemas.microsoft.com/office/drawing/2014/main" id="{E0F260C5-76C9-43A8-AAE8-C4DEE55F0968}"/>
              </a:ext>
            </a:extLst>
          </p:cNvPr>
          <p:cNvCxnSpPr/>
          <p:nvPr/>
        </p:nvCxnSpPr>
        <p:spPr>
          <a:xfrm flipV="1">
            <a:off x="4533849" y="2243270"/>
            <a:ext cx="113707" cy="19049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 name="Gerader Verbinder 245">
            <a:extLst>
              <a:ext uri="{FF2B5EF4-FFF2-40B4-BE49-F238E27FC236}">
                <a16:creationId xmlns:a16="http://schemas.microsoft.com/office/drawing/2014/main" id="{6D9B4CC4-608A-4C55-A150-E5124CA7D2FA}"/>
              </a:ext>
            </a:extLst>
          </p:cNvPr>
          <p:cNvCxnSpPr/>
          <p:nvPr/>
        </p:nvCxnSpPr>
        <p:spPr>
          <a:xfrm>
            <a:off x="4647556" y="2229819"/>
            <a:ext cx="71538" cy="20394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 name="Gerader Verbinder 246">
            <a:extLst>
              <a:ext uri="{FF2B5EF4-FFF2-40B4-BE49-F238E27FC236}">
                <a16:creationId xmlns:a16="http://schemas.microsoft.com/office/drawing/2014/main" id="{B695519D-DF3B-4705-B174-52F265DF0AB7}"/>
              </a:ext>
            </a:extLst>
          </p:cNvPr>
          <p:cNvCxnSpPr/>
          <p:nvPr/>
        </p:nvCxnSpPr>
        <p:spPr>
          <a:xfrm flipV="1">
            <a:off x="4539104" y="3102767"/>
            <a:ext cx="146200" cy="9361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 name="Gerader Verbinder 247">
            <a:extLst>
              <a:ext uri="{FF2B5EF4-FFF2-40B4-BE49-F238E27FC236}">
                <a16:creationId xmlns:a16="http://schemas.microsoft.com/office/drawing/2014/main" id="{DDF574D6-3E81-46A5-821C-97121D413262}"/>
              </a:ext>
            </a:extLst>
          </p:cNvPr>
          <p:cNvCxnSpPr/>
          <p:nvPr/>
        </p:nvCxnSpPr>
        <p:spPr>
          <a:xfrm>
            <a:off x="4691431" y="3088791"/>
            <a:ext cx="32918" cy="10759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 name="Gerader Verbinder 248">
            <a:extLst>
              <a:ext uri="{FF2B5EF4-FFF2-40B4-BE49-F238E27FC236}">
                <a16:creationId xmlns:a16="http://schemas.microsoft.com/office/drawing/2014/main" id="{856501D7-8E70-483F-8153-976E086A1C31}"/>
              </a:ext>
            </a:extLst>
          </p:cNvPr>
          <p:cNvCxnSpPr/>
          <p:nvPr/>
        </p:nvCxnSpPr>
        <p:spPr>
          <a:xfrm>
            <a:off x="5509518" y="924217"/>
            <a:ext cx="114300" cy="38362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4" name="Gerader Verbinder 249">
            <a:extLst>
              <a:ext uri="{FF2B5EF4-FFF2-40B4-BE49-F238E27FC236}">
                <a16:creationId xmlns:a16="http://schemas.microsoft.com/office/drawing/2014/main" id="{894E302E-6BBA-4304-BA3B-8543EA264672}"/>
              </a:ext>
            </a:extLst>
          </p:cNvPr>
          <p:cNvCxnSpPr/>
          <p:nvPr/>
        </p:nvCxnSpPr>
        <p:spPr>
          <a:xfrm flipV="1">
            <a:off x="5609224" y="924218"/>
            <a:ext cx="85539" cy="38362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5" name="Gerader Verbinder 250">
            <a:extLst>
              <a:ext uri="{FF2B5EF4-FFF2-40B4-BE49-F238E27FC236}">
                <a16:creationId xmlns:a16="http://schemas.microsoft.com/office/drawing/2014/main" id="{98EC9C66-4946-46FE-852B-5DB14EE9435D}"/>
              </a:ext>
            </a:extLst>
          </p:cNvPr>
          <p:cNvCxnSpPr/>
          <p:nvPr/>
        </p:nvCxnSpPr>
        <p:spPr>
          <a:xfrm flipV="1">
            <a:off x="5509518" y="1372399"/>
            <a:ext cx="113707" cy="31005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6" name="Gerader Verbinder 251">
            <a:extLst>
              <a:ext uri="{FF2B5EF4-FFF2-40B4-BE49-F238E27FC236}">
                <a16:creationId xmlns:a16="http://schemas.microsoft.com/office/drawing/2014/main" id="{58DA2684-35EC-4EB2-B1F6-926554D16590}"/>
              </a:ext>
            </a:extLst>
          </p:cNvPr>
          <p:cNvCxnSpPr/>
          <p:nvPr/>
        </p:nvCxnSpPr>
        <p:spPr>
          <a:xfrm>
            <a:off x="5623225" y="1360449"/>
            <a:ext cx="71538" cy="32200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7" name="Gerader Verbinder 252">
            <a:extLst>
              <a:ext uri="{FF2B5EF4-FFF2-40B4-BE49-F238E27FC236}">
                <a16:creationId xmlns:a16="http://schemas.microsoft.com/office/drawing/2014/main" id="{541ED793-C34F-421A-998E-4F6FC454838E}"/>
              </a:ext>
            </a:extLst>
          </p:cNvPr>
          <p:cNvCxnSpPr/>
          <p:nvPr/>
        </p:nvCxnSpPr>
        <p:spPr>
          <a:xfrm flipV="1">
            <a:off x="5509518" y="2243263"/>
            <a:ext cx="113707" cy="19049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8" name="Gerader Verbinder 253">
            <a:extLst>
              <a:ext uri="{FF2B5EF4-FFF2-40B4-BE49-F238E27FC236}">
                <a16:creationId xmlns:a16="http://schemas.microsoft.com/office/drawing/2014/main" id="{AFB6116E-AFF5-4F0E-A128-170D82812577}"/>
              </a:ext>
            </a:extLst>
          </p:cNvPr>
          <p:cNvCxnSpPr/>
          <p:nvPr/>
        </p:nvCxnSpPr>
        <p:spPr>
          <a:xfrm>
            <a:off x="5623225" y="2229812"/>
            <a:ext cx="71538" cy="20394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9" name="Gerader Verbinder 254">
            <a:extLst>
              <a:ext uri="{FF2B5EF4-FFF2-40B4-BE49-F238E27FC236}">
                <a16:creationId xmlns:a16="http://schemas.microsoft.com/office/drawing/2014/main" id="{B75A40DD-CECB-4603-A0FC-2BBCE33FF9BF}"/>
              </a:ext>
            </a:extLst>
          </p:cNvPr>
          <p:cNvCxnSpPr/>
          <p:nvPr/>
        </p:nvCxnSpPr>
        <p:spPr>
          <a:xfrm flipV="1">
            <a:off x="5514773" y="3102760"/>
            <a:ext cx="146200" cy="9361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0" name="Gerader Verbinder 255">
            <a:extLst>
              <a:ext uri="{FF2B5EF4-FFF2-40B4-BE49-F238E27FC236}">
                <a16:creationId xmlns:a16="http://schemas.microsoft.com/office/drawing/2014/main" id="{8E59A98D-8BD4-499E-B8CF-C8BBE4DA0723}"/>
              </a:ext>
            </a:extLst>
          </p:cNvPr>
          <p:cNvCxnSpPr/>
          <p:nvPr/>
        </p:nvCxnSpPr>
        <p:spPr>
          <a:xfrm>
            <a:off x="5667100" y="3088784"/>
            <a:ext cx="32918" cy="10759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1" name="Gerader Verbinder 256">
            <a:extLst>
              <a:ext uri="{FF2B5EF4-FFF2-40B4-BE49-F238E27FC236}">
                <a16:creationId xmlns:a16="http://schemas.microsoft.com/office/drawing/2014/main" id="{B71E0D13-5655-4966-B04A-F9F5367FCB0F}"/>
              </a:ext>
            </a:extLst>
          </p:cNvPr>
          <p:cNvCxnSpPr/>
          <p:nvPr/>
        </p:nvCxnSpPr>
        <p:spPr>
          <a:xfrm>
            <a:off x="6803288" y="899448"/>
            <a:ext cx="114300" cy="38362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2" name="Gerader Verbinder 257">
            <a:extLst>
              <a:ext uri="{FF2B5EF4-FFF2-40B4-BE49-F238E27FC236}">
                <a16:creationId xmlns:a16="http://schemas.microsoft.com/office/drawing/2014/main" id="{4384B231-F1D1-4B19-9F13-59A917168581}"/>
              </a:ext>
            </a:extLst>
          </p:cNvPr>
          <p:cNvCxnSpPr/>
          <p:nvPr/>
        </p:nvCxnSpPr>
        <p:spPr>
          <a:xfrm flipV="1">
            <a:off x="6902994" y="899449"/>
            <a:ext cx="85539" cy="38362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 name="Gerader Verbinder 258">
            <a:extLst>
              <a:ext uri="{FF2B5EF4-FFF2-40B4-BE49-F238E27FC236}">
                <a16:creationId xmlns:a16="http://schemas.microsoft.com/office/drawing/2014/main" id="{563678FE-E5B6-4504-826D-EBFC076278A1}"/>
              </a:ext>
            </a:extLst>
          </p:cNvPr>
          <p:cNvCxnSpPr/>
          <p:nvPr/>
        </p:nvCxnSpPr>
        <p:spPr>
          <a:xfrm flipV="1">
            <a:off x="6803288" y="1347630"/>
            <a:ext cx="113707" cy="31005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4" name="Gerader Verbinder 259">
            <a:extLst>
              <a:ext uri="{FF2B5EF4-FFF2-40B4-BE49-F238E27FC236}">
                <a16:creationId xmlns:a16="http://schemas.microsoft.com/office/drawing/2014/main" id="{079059F3-68F0-4671-B320-751788C39687}"/>
              </a:ext>
            </a:extLst>
          </p:cNvPr>
          <p:cNvCxnSpPr/>
          <p:nvPr/>
        </p:nvCxnSpPr>
        <p:spPr>
          <a:xfrm>
            <a:off x="6916995" y="1335680"/>
            <a:ext cx="71538" cy="32200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5" name="Gerader Verbinder 260">
            <a:extLst>
              <a:ext uri="{FF2B5EF4-FFF2-40B4-BE49-F238E27FC236}">
                <a16:creationId xmlns:a16="http://schemas.microsoft.com/office/drawing/2014/main" id="{0D4EEC6A-B03B-4EC9-B111-17A776697CE8}"/>
              </a:ext>
            </a:extLst>
          </p:cNvPr>
          <p:cNvCxnSpPr/>
          <p:nvPr/>
        </p:nvCxnSpPr>
        <p:spPr>
          <a:xfrm flipV="1">
            <a:off x="6803288" y="2218494"/>
            <a:ext cx="113707" cy="19049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6" name="Gerader Verbinder 261">
            <a:extLst>
              <a:ext uri="{FF2B5EF4-FFF2-40B4-BE49-F238E27FC236}">
                <a16:creationId xmlns:a16="http://schemas.microsoft.com/office/drawing/2014/main" id="{21AB92B6-472A-48A9-B51A-972814040A4E}"/>
              </a:ext>
            </a:extLst>
          </p:cNvPr>
          <p:cNvCxnSpPr/>
          <p:nvPr/>
        </p:nvCxnSpPr>
        <p:spPr>
          <a:xfrm>
            <a:off x="6916995" y="2205043"/>
            <a:ext cx="71538" cy="20394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7" name="Gerader Verbinder 262">
            <a:extLst>
              <a:ext uri="{FF2B5EF4-FFF2-40B4-BE49-F238E27FC236}">
                <a16:creationId xmlns:a16="http://schemas.microsoft.com/office/drawing/2014/main" id="{524EA780-9B88-4A6E-A7B2-F6B71202C6DA}"/>
              </a:ext>
            </a:extLst>
          </p:cNvPr>
          <p:cNvCxnSpPr/>
          <p:nvPr/>
        </p:nvCxnSpPr>
        <p:spPr>
          <a:xfrm flipV="1">
            <a:off x="6808543" y="3077991"/>
            <a:ext cx="146200" cy="9361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8" name="Gerader Verbinder 263">
            <a:extLst>
              <a:ext uri="{FF2B5EF4-FFF2-40B4-BE49-F238E27FC236}">
                <a16:creationId xmlns:a16="http://schemas.microsoft.com/office/drawing/2014/main" id="{CA22F74C-24C4-4802-8D68-3FF1C9C7475A}"/>
              </a:ext>
            </a:extLst>
          </p:cNvPr>
          <p:cNvCxnSpPr/>
          <p:nvPr/>
        </p:nvCxnSpPr>
        <p:spPr>
          <a:xfrm>
            <a:off x="6960870" y="3064015"/>
            <a:ext cx="32918" cy="10759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89" name="Textfeld 120">
            <a:extLst>
              <a:ext uri="{FF2B5EF4-FFF2-40B4-BE49-F238E27FC236}">
                <a16:creationId xmlns:a16="http://schemas.microsoft.com/office/drawing/2014/main" id="{FB43A899-0469-4620-B2F3-86556DC2585D}"/>
              </a:ext>
            </a:extLst>
          </p:cNvPr>
          <p:cNvSpPr txBox="1"/>
          <p:nvPr/>
        </p:nvSpPr>
        <p:spPr>
          <a:xfrm>
            <a:off x="7422181" y="2614590"/>
            <a:ext cx="1634177" cy="1815882"/>
          </a:xfrm>
          <a:prstGeom prst="rect">
            <a:avLst/>
          </a:prstGeom>
          <a:noFill/>
          <a:ln>
            <a:solidFill>
              <a:schemeClr val="tx1"/>
            </a:solidFill>
          </a:ln>
        </p:spPr>
        <p:txBody>
          <a:bodyPr wrap="square" rtlCol="0">
            <a:spAutoFit/>
          </a:bodyPr>
          <a:lstStyle/>
          <a:p>
            <a:pPr algn="ctr"/>
            <a:r>
              <a:rPr lang="de-DE" sz="1400" dirty="0"/>
              <a:t>Generalized: Bilateral synchronous and symmetric periodic discharges. In this case the pattern is “frontally predominant“</a:t>
            </a:r>
            <a:endParaRPr lang="de-AT" sz="1400" dirty="0"/>
          </a:p>
        </p:txBody>
      </p:sp>
      <p:cxnSp>
        <p:nvCxnSpPr>
          <p:cNvPr id="90" name="Gerader Verbinder 4">
            <a:extLst>
              <a:ext uri="{FF2B5EF4-FFF2-40B4-BE49-F238E27FC236}">
                <a16:creationId xmlns:a16="http://schemas.microsoft.com/office/drawing/2014/main" id="{B5A6CC4D-A176-4C61-979A-15AD7151FB18}"/>
              </a:ext>
            </a:extLst>
          </p:cNvPr>
          <p:cNvCxnSpPr/>
          <p:nvPr/>
        </p:nvCxnSpPr>
        <p:spPr>
          <a:xfrm>
            <a:off x="1811659" y="4383399"/>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91" name="Gerader Verbinder 8">
            <a:extLst>
              <a:ext uri="{FF2B5EF4-FFF2-40B4-BE49-F238E27FC236}">
                <a16:creationId xmlns:a16="http://schemas.microsoft.com/office/drawing/2014/main" id="{1648AB94-B78B-48C3-A63B-C3480C5056A1}"/>
              </a:ext>
            </a:extLst>
          </p:cNvPr>
          <p:cNvCxnSpPr/>
          <p:nvPr/>
        </p:nvCxnSpPr>
        <p:spPr>
          <a:xfrm>
            <a:off x="2167598" y="3948797"/>
            <a:ext cx="114300" cy="383625"/>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2" name="Gerader Verbinder 9">
            <a:extLst>
              <a:ext uri="{FF2B5EF4-FFF2-40B4-BE49-F238E27FC236}">
                <a16:creationId xmlns:a16="http://schemas.microsoft.com/office/drawing/2014/main" id="{1881F9E2-6EDE-4DD7-82F7-44A5E52DE350}"/>
              </a:ext>
            </a:extLst>
          </p:cNvPr>
          <p:cNvCxnSpPr/>
          <p:nvPr/>
        </p:nvCxnSpPr>
        <p:spPr>
          <a:xfrm flipV="1">
            <a:off x="2289547" y="3948798"/>
            <a:ext cx="63296" cy="381226"/>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3" name="Gerader Verbinder 11">
            <a:extLst>
              <a:ext uri="{FF2B5EF4-FFF2-40B4-BE49-F238E27FC236}">
                <a16:creationId xmlns:a16="http://schemas.microsoft.com/office/drawing/2014/main" id="{DC5E2021-1EF2-4F8A-BC9B-C4C2D2557EA7}"/>
              </a:ext>
            </a:extLst>
          </p:cNvPr>
          <p:cNvCxnSpPr/>
          <p:nvPr/>
        </p:nvCxnSpPr>
        <p:spPr>
          <a:xfrm flipV="1">
            <a:off x="2167598" y="4396979"/>
            <a:ext cx="113707" cy="3100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4" name="Gerader Verbinder 12">
            <a:extLst>
              <a:ext uri="{FF2B5EF4-FFF2-40B4-BE49-F238E27FC236}">
                <a16:creationId xmlns:a16="http://schemas.microsoft.com/office/drawing/2014/main" id="{C84A06C8-B7F2-4104-BE23-B3E2B0411F0F}"/>
              </a:ext>
            </a:extLst>
          </p:cNvPr>
          <p:cNvCxnSpPr/>
          <p:nvPr/>
        </p:nvCxnSpPr>
        <p:spPr>
          <a:xfrm>
            <a:off x="2281305" y="4385029"/>
            <a:ext cx="71538" cy="322007"/>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5" name="Gerader Verbinder 27">
            <a:extLst>
              <a:ext uri="{FF2B5EF4-FFF2-40B4-BE49-F238E27FC236}">
                <a16:creationId xmlns:a16="http://schemas.microsoft.com/office/drawing/2014/main" id="{7CEF13F8-C53A-4C0B-A7AF-6289688100B6}"/>
              </a:ext>
            </a:extLst>
          </p:cNvPr>
          <p:cNvCxnSpPr/>
          <p:nvPr/>
        </p:nvCxnSpPr>
        <p:spPr>
          <a:xfrm flipV="1">
            <a:off x="2167598" y="5267843"/>
            <a:ext cx="113707" cy="190499"/>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6" name="Gerader Verbinder 28">
            <a:extLst>
              <a:ext uri="{FF2B5EF4-FFF2-40B4-BE49-F238E27FC236}">
                <a16:creationId xmlns:a16="http://schemas.microsoft.com/office/drawing/2014/main" id="{A4B45081-6F54-4CA6-8DA7-625A625EA61F}"/>
              </a:ext>
            </a:extLst>
          </p:cNvPr>
          <p:cNvCxnSpPr/>
          <p:nvPr/>
        </p:nvCxnSpPr>
        <p:spPr>
          <a:xfrm>
            <a:off x="2281305" y="5254392"/>
            <a:ext cx="71538" cy="203949"/>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7" name="Gerader Verbinder 33">
            <a:extLst>
              <a:ext uri="{FF2B5EF4-FFF2-40B4-BE49-F238E27FC236}">
                <a16:creationId xmlns:a16="http://schemas.microsoft.com/office/drawing/2014/main" id="{3556A77F-A8E8-4E2A-8381-625791A37DAF}"/>
              </a:ext>
            </a:extLst>
          </p:cNvPr>
          <p:cNvCxnSpPr/>
          <p:nvPr/>
        </p:nvCxnSpPr>
        <p:spPr>
          <a:xfrm flipV="1">
            <a:off x="2172853" y="6127340"/>
            <a:ext cx="146200" cy="93617"/>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8" name="Gerader Verbinder 34">
            <a:extLst>
              <a:ext uri="{FF2B5EF4-FFF2-40B4-BE49-F238E27FC236}">
                <a16:creationId xmlns:a16="http://schemas.microsoft.com/office/drawing/2014/main" id="{599AD25F-9E7B-4E17-86E9-BED67B09B2DE}"/>
              </a:ext>
            </a:extLst>
          </p:cNvPr>
          <p:cNvCxnSpPr/>
          <p:nvPr/>
        </p:nvCxnSpPr>
        <p:spPr>
          <a:xfrm>
            <a:off x="2325180" y="6113364"/>
            <a:ext cx="32918" cy="107592"/>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99" name="Freihandform 1">
            <a:extLst>
              <a:ext uri="{FF2B5EF4-FFF2-40B4-BE49-F238E27FC236}">
                <a16:creationId xmlns:a16="http://schemas.microsoft.com/office/drawing/2014/main" id="{AF3A9242-F6A1-4986-A6CF-64FEDB49EE2A}"/>
              </a:ext>
            </a:extLst>
          </p:cNvPr>
          <p:cNvSpPr/>
          <p:nvPr/>
        </p:nvSpPr>
        <p:spPr>
          <a:xfrm>
            <a:off x="1808917" y="3940968"/>
            <a:ext cx="357809" cy="47745"/>
          </a:xfrm>
          <a:custGeom>
            <a:avLst/>
            <a:gdLst>
              <a:gd name="connsiteX0" fmla="*/ 357809 w 357809"/>
              <a:gd name="connsiteY0" fmla="*/ 23891 h 47745"/>
              <a:gd name="connsiteX1" fmla="*/ 318052 w 357809"/>
              <a:gd name="connsiteY1" fmla="*/ 7988 h 47745"/>
              <a:gd name="connsiteX2" fmla="*/ 302149 w 357809"/>
              <a:gd name="connsiteY2" fmla="*/ 31842 h 47745"/>
              <a:gd name="connsiteX3" fmla="*/ 278295 w 357809"/>
              <a:gd name="connsiteY3" fmla="*/ 47745 h 47745"/>
              <a:gd name="connsiteX4" fmla="*/ 262393 w 357809"/>
              <a:gd name="connsiteY4" fmla="*/ 23891 h 47745"/>
              <a:gd name="connsiteX5" fmla="*/ 238539 w 357809"/>
              <a:gd name="connsiteY5" fmla="*/ 31842 h 47745"/>
              <a:gd name="connsiteX6" fmla="*/ 206734 w 357809"/>
              <a:gd name="connsiteY6" fmla="*/ 23891 h 47745"/>
              <a:gd name="connsiteX7" fmla="*/ 166977 w 357809"/>
              <a:gd name="connsiteY7" fmla="*/ 23891 h 47745"/>
              <a:gd name="connsiteX8" fmla="*/ 143123 w 357809"/>
              <a:gd name="connsiteY8" fmla="*/ 31842 h 47745"/>
              <a:gd name="connsiteX9" fmla="*/ 119269 w 357809"/>
              <a:gd name="connsiteY9" fmla="*/ 7988 h 47745"/>
              <a:gd name="connsiteX10" fmla="*/ 71562 w 357809"/>
              <a:gd name="connsiteY10" fmla="*/ 39793 h 47745"/>
              <a:gd name="connsiteX11" fmla="*/ 31805 w 357809"/>
              <a:gd name="connsiteY11" fmla="*/ 31842 h 47745"/>
              <a:gd name="connsiteX12" fmla="*/ 7951 w 357809"/>
              <a:gd name="connsiteY12" fmla="*/ 15939 h 47745"/>
              <a:gd name="connsiteX13" fmla="*/ 0 w 357809"/>
              <a:gd name="connsiteY13" fmla="*/ 31842 h 47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7809" h="47745">
                <a:moveTo>
                  <a:pt x="357809" y="23891"/>
                </a:moveTo>
                <a:cubicBezTo>
                  <a:pt x="344557" y="18590"/>
                  <a:pt x="332182" y="5970"/>
                  <a:pt x="318052" y="7988"/>
                </a:cubicBezTo>
                <a:cubicBezTo>
                  <a:pt x="308592" y="9339"/>
                  <a:pt x="308906" y="25085"/>
                  <a:pt x="302149" y="31842"/>
                </a:cubicBezTo>
                <a:cubicBezTo>
                  <a:pt x="295392" y="38599"/>
                  <a:pt x="286246" y="42444"/>
                  <a:pt x="278295" y="47745"/>
                </a:cubicBezTo>
                <a:cubicBezTo>
                  <a:pt x="272994" y="39794"/>
                  <a:pt x="271266" y="27440"/>
                  <a:pt x="262393" y="23891"/>
                </a:cubicBezTo>
                <a:cubicBezTo>
                  <a:pt x="254611" y="20778"/>
                  <a:pt x="246920" y="31842"/>
                  <a:pt x="238539" y="31842"/>
                </a:cubicBezTo>
                <a:cubicBezTo>
                  <a:pt x="227611" y="31842"/>
                  <a:pt x="217336" y="26541"/>
                  <a:pt x="206734" y="23891"/>
                </a:cubicBezTo>
                <a:cubicBezTo>
                  <a:pt x="180591" y="-15323"/>
                  <a:pt x="202298" y="344"/>
                  <a:pt x="166977" y="23891"/>
                </a:cubicBezTo>
                <a:cubicBezTo>
                  <a:pt x="160003" y="28540"/>
                  <a:pt x="151074" y="29192"/>
                  <a:pt x="143123" y="31842"/>
                </a:cubicBezTo>
                <a:cubicBezTo>
                  <a:pt x="135172" y="23891"/>
                  <a:pt x="130445" y="6746"/>
                  <a:pt x="119269" y="7988"/>
                </a:cubicBezTo>
                <a:cubicBezTo>
                  <a:pt x="100274" y="10099"/>
                  <a:pt x="71562" y="39793"/>
                  <a:pt x="71562" y="39793"/>
                </a:cubicBezTo>
                <a:cubicBezTo>
                  <a:pt x="58310" y="37143"/>
                  <a:pt x="44459" y="36587"/>
                  <a:pt x="31805" y="31842"/>
                </a:cubicBezTo>
                <a:cubicBezTo>
                  <a:pt x="22857" y="28487"/>
                  <a:pt x="17507" y="15939"/>
                  <a:pt x="7951" y="15939"/>
                </a:cubicBezTo>
                <a:cubicBezTo>
                  <a:pt x="2024" y="15939"/>
                  <a:pt x="2650" y="26541"/>
                  <a:pt x="0" y="31842"/>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00" name="Freihandform 3">
            <a:extLst>
              <a:ext uri="{FF2B5EF4-FFF2-40B4-BE49-F238E27FC236}">
                <a16:creationId xmlns:a16="http://schemas.microsoft.com/office/drawing/2014/main" id="{2423AF36-4584-4964-9092-0881CA4324C0}"/>
              </a:ext>
            </a:extLst>
          </p:cNvPr>
          <p:cNvSpPr/>
          <p:nvPr/>
        </p:nvSpPr>
        <p:spPr>
          <a:xfrm>
            <a:off x="2341654" y="3956907"/>
            <a:ext cx="962108" cy="47891"/>
          </a:xfrm>
          <a:custGeom>
            <a:avLst/>
            <a:gdLst>
              <a:gd name="connsiteX0" fmla="*/ 0 w 962108"/>
              <a:gd name="connsiteY0" fmla="*/ 0 h 47891"/>
              <a:gd name="connsiteX1" fmla="*/ 95416 w 962108"/>
              <a:gd name="connsiteY1" fmla="*/ 0 h 47891"/>
              <a:gd name="connsiteX2" fmla="*/ 151075 w 962108"/>
              <a:gd name="connsiteY2" fmla="*/ 23854 h 47891"/>
              <a:gd name="connsiteX3" fmla="*/ 182880 w 962108"/>
              <a:gd name="connsiteY3" fmla="*/ 15903 h 47891"/>
              <a:gd name="connsiteX4" fmla="*/ 214685 w 962108"/>
              <a:gd name="connsiteY4" fmla="*/ 23854 h 47891"/>
              <a:gd name="connsiteX5" fmla="*/ 246491 w 962108"/>
              <a:gd name="connsiteY5" fmla="*/ 7952 h 47891"/>
              <a:gd name="connsiteX6" fmla="*/ 270345 w 962108"/>
              <a:gd name="connsiteY6" fmla="*/ 0 h 47891"/>
              <a:gd name="connsiteX7" fmla="*/ 341906 w 962108"/>
              <a:gd name="connsiteY7" fmla="*/ 7952 h 47891"/>
              <a:gd name="connsiteX8" fmla="*/ 405517 w 962108"/>
              <a:gd name="connsiteY8" fmla="*/ 15903 h 47891"/>
              <a:gd name="connsiteX9" fmla="*/ 461176 w 962108"/>
              <a:gd name="connsiteY9" fmla="*/ 47708 h 47891"/>
              <a:gd name="connsiteX10" fmla="*/ 485030 w 962108"/>
              <a:gd name="connsiteY10" fmla="*/ 31806 h 47891"/>
              <a:gd name="connsiteX11" fmla="*/ 564543 w 962108"/>
              <a:gd name="connsiteY11" fmla="*/ 15903 h 47891"/>
              <a:gd name="connsiteX12" fmla="*/ 612251 w 962108"/>
              <a:gd name="connsiteY12" fmla="*/ 31806 h 47891"/>
              <a:gd name="connsiteX13" fmla="*/ 652007 w 962108"/>
              <a:gd name="connsiteY13" fmla="*/ 39757 h 47891"/>
              <a:gd name="connsiteX14" fmla="*/ 675861 w 962108"/>
              <a:gd name="connsiteY14" fmla="*/ 47708 h 47891"/>
              <a:gd name="connsiteX15" fmla="*/ 723569 w 962108"/>
              <a:gd name="connsiteY15" fmla="*/ 31806 h 47891"/>
              <a:gd name="connsiteX16" fmla="*/ 755374 w 962108"/>
              <a:gd name="connsiteY16" fmla="*/ 15903 h 47891"/>
              <a:gd name="connsiteX17" fmla="*/ 771277 w 962108"/>
              <a:gd name="connsiteY17" fmla="*/ 39757 h 47891"/>
              <a:gd name="connsiteX18" fmla="*/ 834887 w 962108"/>
              <a:gd name="connsiteY18" fmla="*/ 23854 h 47891"/>
              <a:gd name="connsiteX19" fmla="*/ 858741 w 962108"/>
              <a:gd name="connsiteY19" fmla="*/ 7952 h 47891"/>
              <a:gd name="connsiteX20" fmla="*/ 890546 w 962108"/>
              <a:gd name="connsiteY20" fmla="*/ 15903 h 47891"/>
              <a:gd name="connsiteX21" fmla="*/ 914400 w 962108"/>
              <a:gd name="connsiteY21" fmla="*/ 23854 h 47891"/>
              <a:gd name="connsiteX22" fmla="*/ 962108 w 962108"/>
              <a:gd name="connsiteY22" fmla="*/ 15903 h 47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962108" h="47891">
                <a:moveTo>
                  <a:pt x="0" y="0"/>
                </a:moveTo>
                <a:cubicBezTo>
                  <a:pt x="127221" y="21205"/>
                  <a:pt x="-31805" y="0"/>
                  <a:pt x="95416" y="0"/>
                </a:cubicBezTo>
                <a:cubicBezTo>
                  <a:pt x="107113" y="0"/>
                  <a:pt x="144868" y="20750"/>
                  <a:pt x="151075" y="23854"/>
                </a:cubicBezTo>
                <a:cubicBezTo>
                  <a:pt x="161677" y="21204"/>
                  <a:pt x="171952" y="15903"/>
                  <a:pt x="182880" y="15903"/>
                </a:cubicBezTo>
                <a:cubicBezTo>
                  <a:pt x="193808" y="15903"/>
                  <a:pt x="203841" y="25209"/>
                  <a:pt x="214685" y="23854"/>
                </a:cubicBezTo>
                <a:cubicBezTo>
                  <a:pt x="226447" y="22384"/>
                  <a:pt x="235596" y="12621"/>
                  <a:pt x="246491" y="7952"/>
                </a:cubicBezTo>
                <a:cubicBezTo>
                  <a:pt x="254195" y="4650"/>
                  <a:pt x="262394" y="2651"/>
                  <a:pt x="270345" y="0"/>
                </a:cubicBezTo>
                <a:cubicBezTo>
                  <a:pt x="316078" y="30490"/>
                  <a:pt x="270490" y="7952"/>
                  <a:pt x="341906" y="7952"/>
                </a:cubicBezTo>
                <a:cubicBezTo>
                  <a:pt x="363275" y="7952"/>
                  <a:pt x="384313" y="13253"/>
                  <a:pt x="405517" y="15903"/>
                </a:cubicBezTo>
                <a:cubicBezTo>
                  <a:pt x="412613" y="21225"/>
                  <a:pt x="444618" y="50468"/>
                  <a:pt x="461176" y="47708"/>
                </a:cubicBezTo>
                <a:cubicBezTo>
                  <a:pt x="470602" y="46137"/>
                  <a:pt x="476483" y="36080"/>
                  <a:pt x="485030" y="31806"/>
                </a:cubicBezTo>
                <a:cubicBezTo>
                  <a:pt x="507238" y="20702"/>
                  <a:pt x="544023" y="18834"/>
                  <a:pt x="564543" y="15903"/>
                </a:cubicBezTo>
                <a:cubicBezTo>
                  <a:pt x="612383" y="-43"/>
                  <a:pt x="564602" y="7981"/>
                  <a:pt x="612251" y="31806"/>
                </a:cubicBezTo>
                <a:cubicBezTo>
                  <a:pt x="624339" y="37850"/>
                  <a:pt x="638896" y="36479"/>
                  <a:pt x="652007" y="39757"/>
                </a:cubicBezTo>
                <a:cubicBezTo>
                  <a:pt x="660138" y="41790"/>
                  <a:pt x="667910" y="45058"/>
                  <a:pt x="675861" y="47708"/>
                </a:cubicBezTo>
                <a:cubicBezTo>
                  <a:pt x="691764" y="42407"/>
                  <a:pt x="708005" y="38032"/>
                  <a:pt x="723569" y="31806"/>
                </a:cubicBezTo>
                <a:cubicBezTo>
                  <a:pt x="734574" y="27404"/>
                  <a:pt x="743682" y="13954"/>
                  <a:pt x="755374" y="15903"/>
                </a:cubicBezTo>
                <a:cubicBezTo>
                  <a:pt x="764800" y="17474"/>
                  <a:pt x="765976" y="31806"/>
                  <a:pt x="771277" y="39757"/>
                </a:cubicBezTo>
                <a:cubicBezTo>
                  <a:pt x="786405" y="36731"/>
                  <a:pt x="818583" y="32006"/>
                  <a:pt x="834887" y="23854"/>
                </a:cubicBezTo>
                <a:cubicBezTo>
                  <a:pt x="843434" y="19580"/>
                  <a:pt x="850790" y="13253"/>
                  <a:pt x="858741" y="7952"/>
                </a:cubicBezTo>
                <a:cubicBezTo>
                  <a:pt x="869343" y="10602"/>
                  <a:pt x="880039" y="12901"/>
                  <a:pt x="890546" y="15903"/>
                </a:cubicBezTo>
                <a:cubicBezTo>
                  <a:pt x="898605" y="18205"/>
                  <a:pt x="906019" y="23854"/>
                  <a:pt x="914400" y="23854"/>
                </a:cubicBezTo>
                <a:cubicBezTo>
                  <a:pt x="930522" y="23854"/>
                  <a:pt x="962108" y="15903"/>
                  <a:pt x="962108" y="15903"/>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01" name="Freihandform 18">
            <a:extLst>
              <a:ext uri="{FF2B5EF4-FFF2-40B4-BE49-F238E27FC236}">
                <a16:creationId xmlns:a16="http://schemas.microsoft.com/office/drawing/2014/main" id="{B3A1753B-48DD-49B8-A5CA-78301E124155}"/>
              </a:ext>
            </a:extLst>
          </p:cNvPr>
          <p:cNvSpPr/>
          <p:nvPr/>
        </p:nvSpPr>
        <p:spPr>
          <a:xfrm>
            <a:off x="4719094" y="3933053"/>
            <a:ext cx="811033" cy="41174"/>
          </a:xfrm>
          <a:custGeom>
            <a:avLst/>
            <a:gdLst>
              <a:gd name="connsiteX0" fmla="*/ 0 w 811033"/>
              <a:gd name="connsiteY0" fmla="*/ 15903 h 41174"/>
              <a:gd name="connsiteX1" fmla="*/ 39757 w 811033"/>
              <a:gd name="connsiteY1" fmla="*/ 39757 h 41174"/>
              <a:gd name="connsiteX2" fmla="*/ 135172 w 811033"/>
              <a:gd name="connsiteY2" fmla="*/ 23854 h 41174"/>
              <a:gd name="connsiteX3" fmla="*/ 166978 w 811033"/>
              <a:gd name="connsiteY3" fmla="*/ 31806 h 41174"/>
              <a:gd name="connsiteX4" fmla="*/ 190832 w 811033"/>
              <a:gd name="connsiteY4" fmla="*/ 39757 h 41174"/>
              <a:gd name="connsiteX5" fmla="*/ 230588 w 811033"/>
              <a:gd name="connsiteY5" fmla="*/ 31806 h 41174"/>
              <a:gd name="connsiteX6" fmla="*/ 278296 w 811033"/>
              <a:gd name="connsiteY6" fmla="*/ 7952 h 41174"/>
              <a:gd name="connsiteX7" fmla="*/ 294198 w 811033"/>
              <a:gd name="connsiteY7" fmla="*/ 31806 h 41174"/>
              <a:gd name="connsiteX8" fmla="*/ 318052 w 811033"/>
              <a:gd name="connsiteY8" fmla="*/ 23854 h 41174"/>
              <a:gd name="connsiteX9" fmla="*/ 341906 w 811033"/>
              <a:gd name="connsiteY9" fmla="*/ 7952 h 41174"/>
              <a:gd name="connsiteX10" fmla="*/ 373712 w 811033"/>
              <a:gd name="connsiteY10" fmla="*/ 0 h 41174"/>
              <a:gd name="connsiteX11" fmla="*/ 437322 w 811033"/>
              <a:gd name="connsiteY11" fmla="*/ 15903 h 41174"/>
              <a:gd name="connsiteX12" fmla="*/ 485030 w 811033"/>
              <a:gd name="connsiteY12" fmla="*/ 31806 h 41174"/>
              <a:gd name="connsiteX13" fmla="*/ 508884 w 811033"/>
              <a:gd name="connsiteY13" fmla="*/ 39757 h 41174"/>
              <a:gd name="connsiteX14" fmla="*/ 620202 w 811033"/>
              <a:gd name="connsiteY14" fmla="*/ 23854 h 41174"/>
              <a:gd name="connsiteX15" fmla="*/ 644056 w 811033"/>
              <a:gd name="connsiteY15" fmla="*/ 15903 h 41174"/>
              <a:gd name="connsiteX16" fmla="*/ 675861 w 811033"/>
              <a:gd name="connsiteY16" fmla="*/ 23854 h 41174"/>
              <a:gd name="connsiteX17" fmla="*/ 699715 w 811033"/>
              <a:gd name="connsiteY17" fmla="*/ 39757 h 41174"/>
              <a:gd name="connsiteX18" fmla="*/ 723569 w 811033"/>
              <a:gd name="connsiteY18" fmla="*/ 23854 h 41174"/>
              <a:gd name="connsiteX19" fmla="*/ 747423 w 811033"/>
              <a:gd name="connsiteY19" fmla="*/ 15903 h 41174"/>
              <a:gd name="connsiteX20" fmla="*/ 811033 w 811033"/>
              <a:gd name="connsiteY20" fmla="*/ 31806 h 41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11033" h="41174">
                <a:moveTo>
                  <a:pt x="0" y="15903"/>
                </a:moveTo>
                <a:cubicBezTo>
                  <a:pt x="13252" y="23854"/>
                  <a:pt x="24458" y="37571"/>
                  <a:pt x="39757" y="39757"/>
                </a:cubicBezTo>
                <a:cubicBezTo>
                  <a:pt x="77042" y="45084"/>
                  <a:pt x="103428" y="34436"/>
                  <a:pt x="135172" y="23854"/>
                </a:cubicBezTo>
                <a:cubicBezTo>
                  <a:pt x="145774" y="26505"/>
                  <a:pt x="156470" y="28804"/>
                  <a:pt x="166978" y="31806"/>
                </a:cubicBezTo>
                <a:cubicBezTo>
                  <a:pt x="175037" y="34109"/>
                  <a:pt x="182451" y="39757"/>
                  <a:pt x="190832" y="39757"/>
                </a:cubicBezTo>
                <a:cubicBezTo>
                  <a:pt x="204346" y="39757"/>
                  <a:pt x="217336" y="34456"/>
                  <a:pt x="230588" y="31806"/>
                </a:cubicBezTo>
                <a:cubicBezTo>
                  <a:pt x="235611" y="28457"/>
                  <a:pt x="268008" y="3837"/>
                  <a:pt x="278296" y="7952"/>
                </a:cubicBezTo>
                <a:cubicBezTo>
                  <a:pt x="287169" y="11501"/>
                  <a:pt x="288897" y="23855"/>
                  <a:pt x="294198" y="31806"/>
                </a:cubicBezTo>
                <a:cubicBezTo>
                  <a:pt x="302149" y="29155"/>
                  <a:pt x="310555" y="27602"/>
                  <a:pt x="318052" y="23854"/>
                </a:cubicBezTo>
                <a:cubicBezTo>
                  <a:pt x="326599" y="19580"/>
                  <a:pt x="333122" y="11716"/>
                  <a:pt x="341906" y="7952"/>
                </a:cubicBezTo>
                <a:cubicBezTo>
                  <a:pt x="351951" y="3647"/>
                  <a:pt x="363110" y="2651"/>
                  <a:pt x="373712" y="0"/>
                </a:cubicBezTo>
                <a:cubicBezTo>
                  <a:pt x="446068" y="24122"/>
                  <a:pt x="331810" y="-12873"/>
                  <a:pt x="437322" y="15903"/>
                </a:cubicBezTo>
                <a:cubicBezTo>
                  <a:pt x="453494" y="20314"/>
                  <a:pt x="469127" y="26505"/>
                  <a:pt x="485030" y="31806"/>
                </a:cubicBezTo>
                <a:lnTo>
                  <a:pt x="508884" y="39757"/>
                </a:lnTo>
                <a:cubicBezTo>
                  <a:pt x="536408" y="36317"/>
                  <a:pt x="590712" y="30407"/>
                  <a:pt x="620202" y="23854"/>
                </a:cubicBezTo>
                <a:cubicBezTo>
                  <a:pt x="628384" y="22036"/>
                  <a:pt x="636105" y="18553"/>
                  <a:pt x="644056" y="15903"/>
                </a:cubicBezTo>
                <a:cubicBezTo>
                  <a:pt x="654658" y="18553"/>
                  <a:pt x="665817" y="19549"/>
                  <a:pt x="675861" y="23854"/>
                </a:cubicBezTo>
                <a:cubicBezTo>
                  <a:pt x="684645" y="27618"/>
                  <a:pt x="690159" y="39757"/>
                  <a:pt x="699715" y="39757"/>
                </a:cubicBezTo>
                <a:cubicBezTo>
                  <a:pt x="709271" y="39757"/>
                  <a:pt x="715022" y="28128"/>
                  <a:pt x="723569" y="23854"/>
                </a:cubicBezTo>
                <a:cubicBezTo>
                  <a:pt x="731066" y="20106"/>
                  <a:pt x="739472" y="18553"/>
                  <a:pt x="747423" y="15903"/>
                </a:cubicBezTo>
                <a:cubicBezTo>
                  <a:pt x="800160" y="33482"/>
                  <a:pt x="778368" y="31806"/>
                  <a:pt x="811033" y="31806"/>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02" name="Freihandform 19">
            <a:extLst>
              <a:ext uri="{FF2B5EF4-FFF2-40B4-BE49-F238E27FC236}">
                <a16:creationId xmlns:a16="http://schemas.microsoft.com/office/drawing/2014/main" id="{A540DC08-6230-41E7-89F6-2511AE2C834E}"/>
              </a:ext>
            </a:extLst>
          </p:cNvPr>
          <p:cNvSpPr/>
          <p:nvPr/>
        </p:nvSpPr>
        <p:spPr>
          <a:xfrm>
            <a:off x="5705056" y="3925102"/>
            <a:ext cx="1097344" cy="56610"/>
          </a:xfrm>
          <a:custGeom>
            <a:avLst/>
            <a:gdLst>
              <a:gd name="connsiteX0" fmla="*/ 0 w 1097344"/>
              <a:gd name="connsiteY0" fmla="*/ 39757 h 56610"/>
              <a:gd name="connsiteX1" fmla="*/ 39756 w 1097344"/>
              <a:gd name="connsiteY1" fmla="*/ 15903 h 56610"/>
              <a:gd name="connsiteX2" fmla="*/ 63610 w 1097344"/>
              <a:gd name="connsiteY2" fmla="*/ 7951 h 56610"/>
              <a:gd name="connsiteX3" fmla="*/ 87464 w 1097344"/>
              <a:gd name="connsiteY3" fmla="*/ 31805 h 56610"/>
              <a:gd name="connsiteX4" fmla="*/ 135172 w 1097344"/>
              <a:gd name="connsiteY4" fmla="*/ 55659 h 56610"/>
              <a:gd name="connsiteX5" fmla="*/ 166977 w 1097344"/>
              <a:gd name="connsiteY5" fmla="*/ 39757 h 56610"/>
              <a:gd name="connsiteX6" fmla="*/ 190831 w 1097344"/>
              <a:gd name="connsiteY6" fmla="*/ 23854 h 56610"/>
              <a:gd name="connsiteX7" fmla="*/ 246490 w 1097344"/>
              <a:gd name="connsiteY7" fmla="*/ 31805 h 56610"/>
              <a:gd name="connsiteX8" fmla="*/ 397565 w 1097344"/>
              <a:gd name="connsiteY8" fmla="*/ 7951 h 56610"/>
              <a:gd name="connsiteX9" fmla="*/ 429370 w 1097344"/>
              <a:gd name="connsiteY9" fmla="*/ 0 h 56610"/>
              <a:gd name="connsiteX10" fmla="*/ 492981 w 1097344"/>
              <a:gd name="connsiteY10" fmla="*/ 7951 h 56610"/>
              <a:gd name="connsiteX11" fmla="*/ 516835 w 1097344"/>
              <a:gd name="connsiteY11" fmla="*/ 23854 h 56610"/>
              <a:gd name="connsiteX12" fmla="*/ 564543 w 1097344"/>
              <a:gd name="connsiteY12" fmla="*/ 0 h 56610"/>
              <a:gd name="connsiteX13" fmla="*/ 620202 w 1097344"/>
              <a:gd name="connsiteY13" fmla="*/ 23854 h 56610"/>
              <a:gd name="connsiteX14" fmla="*/ 644056 w 1097344"/>
              <a:gd name="connsiteY14" fmla="*/ 31805 h 56610"/>
              <a:gd name="connsiteX15" fmla="*/ 675861 w 1097344"/>
              <a:gd name="connsiteY15" fmla="*/ 23854 h 56610"/>
              <a:gd name="connsiteX16" fmla="*/ 699715 w 1097344"/>
              <a:gd name="connsiteY16" fmla="*/ 39757 h 56610"/>
              <a:gd name="connsiteX17" fmla="*/ 723569 w 1097344"/>
              <a:gd name="connsiteY17" fmla="*/ 47708 h 56610"/>
              <a:gd name="connsiteX18" fmla="*/ 747423 w 1097344"/>
              <a:gd name="connsiteY18" fmla="*/ 31805 h 56610"/>
              <a:gd name="connsiteX19" fmla="*/ 858741 w 1097344"/>
              <a:gd name="connsiteY19" fmla="*/ 15903 h 56610"/>
              <a:gd name="connsiteX20" fmla="*/ 906449 w 1097344"/>
              <a:gd name="connsiteY20" fmla="*/ 39757 h 56610"/>
              <a:gd name="connsiteX21" fmla="*/ 930303 w 1097344"/>
              <a:gd name="connsiteY21" fmla="*/ 31805 h 56610"/>
              <a:gd name="connsiteX22" fmla="*/ 946205 w 1097344"/>
              <a:gd name="connsiteY22" fmla="*/ 55659 h 56610"/>
              <a:gd name="connsiteX23" fmla="*/ 985962 w 1097344"/>
              <a:gd name="connsiteY23" fmla="*/ 47708 h 56610"/>
              <a:gd name="connsiteX24" fmla="*/ 1033670 w 1097344"/>
              <a:gd name="connsiteY24" fmla="*/ 31805 h 56610"/>
              <a:gd name="connsiteX25" fmla="*/ 1073426 w 1097344"/>
              <a:gd name="connsiteY25" fmla="*/ 23854 h 56610"/>
              <a:gd name="connsiteX26" fmla="*/ 1097280 w 1097344"/>
              <a:gd name="connsiteY26" fmla="*/ 23854 h 56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097344" h="56610">
                <a:moveTo>
                  <a:pt x="0" y="39757"/>
                </a:moveTo>
                <a:cubicBezTo>
                  <a:pt x="13252" y="31806"/>
                  <a:pt x="25933" y="22815"/>
                  <a:pt x="39756" y="15903"/>
                </a:cubicBezTo>
                <a:cubicBezTo>
                  <a:pt x="47253" y="12155"/>
                  <a:pt x="55659" y="5301"/>
                  <a:pt x="63610" y="7951"/>
                </a:cubicBezTo>
                <a:cubicBezTo>
                  <a:pt x="74278" y="11507"/>
                  <a:pt x="78825" y="24606"/>
                  <a:pt x="87464" y="31805"/>
                </a:cubicBezTo>
                <a:cubicBezTo>
                  <a:pt x="108017" y="48932"/>
                  <a:pt x="111264" y="47690"/>
                  <a:pt x="135172" y="55659"/>
                </a:cubicBezTo>
                <a:cubicBezTo>
                  <a:pt x="145774" y="50358"/>
                  <a:pt x="156686" y="45638"/>
                  <a:pt x="166977" y="39757"/>
                </a:cubicBezTo>
                <a:cubicBezTo>
                  <a:pt x="175274" y="35016"/>
                  <a:pt x="181322" y="24805"/>
                  <a:pt x="190831" y="23854"/>
                </a:cubicBezTo>
                <a:cubicBezTo>
                  <a:pt x="209479" y="21989"/>
                  <a:pt x="227937" y="29155"/>
                  <a:pt x="246490" y="31805"/>
                </a:cubicBezTo>
                <a:lnTo>
                  <a:pt x="397565" y="7951"/>
                </a:lnTo>
                <a:cubicBezTo>
                  <a:pt x="408331" y="6079"/>
                  <a:pt x="418442" y="0"/>
                  <a:pt x="429370" y="0"/>
                </a:cubicBezTo>
                <a:cubicBezTo>
                  <a:pt x="450739" y="0"/>
                  <a:pt x="471777" y="5301"/>
                  <a:pt x="492981" y="7951"/>
                </a:cubicBezTo>
                <a:cubicBezTo>
                  <a:pt x="500932" y="13252"/>
                  <a:pt x="507409" y="22283"/>
                  <a:pt x="516835" y="23854"/>
                </a:cubicBezTo>
                <a:cubicBezTo>
                  <a:pt x="530004" y="26049"/>
                  <a:pt x="556236" y="5538"/>
                  <a:pt x="564543" y="0"/>
                </a:cubicBezTo>
                <a:cubicBezTo>
                  <a:pt x="620486" y="18648"/>
                  <a:pt x="551419" y="-5624"/>
                  <a:pt x="620202" y="23854"/>
                </a:cubicBezTo>
                <a:cubicBezTo>
                  <a:pt x="627906" y="27156"/>
                  <a:pt x="636105" y="29155"/>
                  <a:pt x="644056" y="31805"/>
                </a:cubicBezTo>
                <a:cubicBezTo>
                  <a:pt x="654658" y="29155"/>
                  <a:pt x="665043" y="22308"/>
                  <a:pt x="675861" y="23854"/>
                </a:cubicBezTo>
                <a:cubicBezTo>
                  <a:pt x="685321" y="25206"/>
                  <a:pt x="691168" y="35483"/>
                  <a:pt x="699715" y="39757"/>
                </a:cubicBezTo>
                <a:cubicBezTo>
                  <a:pt x="707212" y="43505"/>
                  <a:pt x="715618" y="45058"/>
                  <a:pt x="723569" y="47708"/>
                </a:cubicBezTo>
                <a:cubicBezTo>
                  <a:pt x="731520" y="42407"/>
                  <a:pt x="738876" y="36079"/>
                  <a:pt x="747423" y="31805"/>
                </a:cubicBezTo>
                <a:cubicBezTo>
                  <a:pt x="778016" y="16508"/>
                  <a:pt x="836399" y="17934"/>
                  <a:pt x="858741" y="15903"/>
                </a:cubicBezTo>
                <a:cubicBezTo>
                  <a:pt x="870800" y="23942"/>
                  <a:pt x="889991" y="39757"/>
                  <a:pt x="906449" y="39757"/>
                </a:cubicBezTo>
                <a:cubicBezTo>
                  <a:pt x="914831" y="39757"/>
                  <a:pt x="922352" y="34456"/>
                  <a:pt x="930303" y="31805"/>
                </a:cubicBezTo>
                <a:cubicBezTo>
                  <a:pt x="935604" y="39756"/>
                  <a:pt x="937017" y="53034"/>
                  <a:pt x="946205" y="55659"/>
                </a:cubicBezTo>
                <a:cubicBezTo>
                  <a:pt x="959200" y="59372"/>
                  <a:pt x="972923" y="51264"/>
                  <a:pt x="985962" y="47708"/>
                </a:cubicBezTo>
                <a:cubicBezTo>
                  <a:pt x="1002134" y="43297"/>
                  <a:pt x="1017233" y="35092"/>
                  <a:pt x="1033670" y="31805"/>
                </a:cubicBezTo>
                <a:cubicBezTo>
                  <a:pt x="1046922" y="29155"/>
                  <a:pt x="1060315" y="27132"/>
                  <a:pt x="1073426" y="23854"/>
                </a:cubicBezTo>
                <a:cubicBezTo>
                  <a:pt x="1099794" y="17262"/>
                  <a:pt x="1097280" y="6827"/>
                  <a:pt x="1097280" y="23854"/>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03" name="Freihandform 20">
            <a:extLst>
              <a:ext uri="{FF2B5EF4-FFF2-40B4-BE49-F238E27FC236}">
                <a16:creationId xmlns:a16="http://schemas.microsoft.com/office/drawing/2014/main" id="{2CCCDC3F-438A-42EA-AC08-6A8BE56C1DB9}"/>
              </a:ext>
            </a:extLst>
          </p:cNvPr>
          <p:cNvSpPr/>
          <p:nvPr/>
        </p:nvSpPr>
        <p:spPr>
          <a:xfrm>
            <a:off x="7001119" y="3932886"/>
            <a:ext cx="333954" cy="24798"/>
          </a:xfrm>
          <a:custGeom>
            <a:avLst/>
            <a:gdLst>
              <a:gd name="connsiteX0" fmla="*/ 0 w 333954"/>
              <a:gd name="connsiteY0" fmla="*/ 16070 h 24798"/>
              <a:gd name="connsiteX1" fmla="*/ 87464 w 333954"/>
              <a:gd name="connsiteY1" fmla="*/ 16070 h 24798"/>
              <a:gd name="connsiteX2" fmla="*/ 182880 w 333954"/>
              <a:gd name="connsiteY2" fmla="*/ 24021 h 24798"/>
              <a:gd name="connsiteX3" fmla="*/ 222636 w 333954"/>
              <a:gd name="connsiteY3" fmla="*/ 16070 h 24798"/>
              <a:gd name="connsiteX4" fmla="*/ 246490 w 333954"/>
              <a:gd name="connsiteY4" fmla="*/ 167 h 24798"/>
              <a:gd name="connsiteX5" fmla="*/ 270344 w 333954"/>
              <a:gd name="connsiteY5" fmla="*/ 8119 h 24798"/>
              <a:gd name="connsiteX6" fmla="*/ 333954 w 333954"/>
              <a:gd name="connsiteY6" fmla="*/ 24021 h 24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3954" h="24798">
                <a:moveTo>
                  <a:pt x="0" y="16070"/>
                </a:moveTo>
                <a:cubicBezTo>
                  <a:pt x="98203" y="35710"/>
                  <a:pt x="-24439" y="16070"/>
                  <a:pt x="87464" y="16070"/>
                </a:cubicBezTo>
                <a:cubicBezTo>
                  <a:pt x="119380" y="16070"/>
                  <a:pt x="151075" y="21371"/>
                  <a:pt x="182880" y="24021"/>
                </a:cubicBezTo>
                <a:cubicBezTo>
                  <a:pt x="196132" y="21371"/>
                  <a:pt x="209982" y="20815"/>
                  <a:pt x="222636" y="16070"/>
                </a:cubicBezTo>
                <a:cubicBezTo>
                  <a:pt x="231584" y="12715"/>
                  <a:pt x="237064" y="1738"/>
                  <a:pt x="246490" y="167"/>
                </a:cubicBezTo>
                <a:cubicBezTo>
                  <a:pt x="254757" y="-1211"/>
                  <a:pt x="262162" y="6301"/>
                  <a:pt x="270344" y="8119"/>
                </a:cubicBezTo>
                <a:cubicBezTo>
                  <a:pt x="334611" y="22401"/>
                  <a:pt x="299694" y="6891"/>
                  <a:pt x="333954" y="24021"/>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04" name="Freihandform 21">
            <a:extLst>
              <a:ext uri="{FF2B5EF4-FFF2-40B4-BE49-F238E27FC236}">
                <a16:creationId xmlns:a16="http://schemas.microsoft.com/office/drawing/2014/main" id="{60839BF2-34B3-40AE-8EF4-BBC687021BA8}"/>
              </a:ext>
            </a:extLst>
          </p:cNvPr>
          <p:cNvSpPr/>
          <p:nvPr/>
        </p:nvSpPr>
        <p:spPr>
          <a:xfrm>
            <a:off x="3494593" y="3956907"/>
            <a:ext cx="1041621" cy="65777"/>
          </a:xfrm>
          <a:custGeom>
            <a:avLst/>
            <a:gdLst>
              <a:gd name="connsiteX0" fmla="*/ 0 w 1041621"/>
              <a:gd name="connsiteY0" fmla="*/ 0 h 65777"/>
              <a:gd name="connsiteX1" fmla="*/ 55659 w 1041621"/>
              <a:gd name="connsiteY1" fmla="*/ 47708 h 65777"/>
              <a:gd name="connsiteX2" fmla="*/ 79513 w 1041621"/>
              <a:gd name="connsiteY2" fmla="*/ 31806 h 65777"/>
              <a:gd name="connsiteX3" fmla="*/ 151075 w 1041621"/>
              <a:gd name="connsiteY3" fmla="*/ 47708 h 65777"/>
              <a:gd name="connsiteX4" fmla="*/ 198783 w 1041621"/>
              <a:gd name="connsiteY4" fmla="*/ 39757 h 65777"/>
              <a:gd name="connsiteX5" fmla="*/ 254442 w 1041621"/>
              <a:gd name="connsiteY5" fmla="*/ 15903 h 65777"/>
              <a:gd name="connsiteX6" fmla="*/ 278296 w 1041621"/>
              <a:gd name="connsiteY6" fmla="*/ 31806 h 65777"/>
              <a:gd name="connsiteX7" fmla="*/ 381663 w 1041621"/>
              <a:gd name="connsiteY7" fmla="*/ 47708 h 65777"/>
              <a:gd name="connsiteX8" fmla="*/ 429371 w 1041621"/>
              <a:gd name="connsiteY8" fmla="*/ 47708 h 65777"/>
              <a:gd name="connsiteX9" fmla="*/ 532738 w 1041621"/>
              <a:gd name="connsiteY9" fmla="*/ 55659 h 65777"/>
              <a:gd name="connsiteX10" fmla="*/ 604299 w 1041621"/>
              <a:gd name="connsiteY10" fmla="*/ 55659 h 65777"/>
              <a:gd name="connsiteX11" fmla="*/ 731520 w 1041621"/>
              <a:gd name="connsiteY11" fmla="*/ 47708 h 65777"/>
              <a:gd name="connsiteX12" fmla="*/ 755374 w 1041621"/>
              <a:gd name="connsiteY12" fmla="*/ 55659 h 65777"/>
              <a:gd name="connsiteX13" fmla="*/ 882595 w 1041621"/>
              <a:gd name="connsiteY13" fmla="*/ 39757 h 65777"/>
              <a:gd name="connsiteX14" fmla="*/ 930303 w 1041621"/>
              <a:gd name="connsiteY14" fmla="*/ 23854 h 65777"/>
              <a:gd name="connsiteX15" fmla="*/ 954157 w 1041621"/>
              <a:gd name="connsiteY15" fmla="*/ 31806 h 65777"/>
              <a:gd name="connsiteX16" fmla="*/ 978011 w 1041621"/>
              <a:gd name="connsiteY16" fmla="*/ 23854 h 65777"/>
              <a:gd name="connsiteX17" fmla="*/ 1041621 w 1041621"/>
              <a:gd name="connsiteY17" fmla="*/ 15903 h 65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1621" h="65777">
                <a:moveTo>
                  <a:pt x="0" y="0"/>
                </a:moveTo>
                <a:cubicBezTo>
                  <a:pt x="8487" y="10609"/>
                  <a:pt x="29807" y="52017"/>
                  <a:pt x="55659" y="47708"/>
                </a:cubicBezTo>
                <a:cubicBezTo>
                  <a:pt x="65085" y="46137"/>
                  <a:pt x="71562" y="37107"/>
                  <a:pt x="79513" y="31806"/>
                </a:cubicBezTo>
                <a:cubicBezTo>
                  <a:pt x="104112" y="40005"/>
                  <a:pt x="123087" y="47708"/>
                  <a:pt x="151075" y="47708"/>
                </a:cubicBezTo>
                <a:cubicBezTo>
                  <a:pt x="167197" y="47708"/>
                  <a:pt x="182880" y="42407"/>
                  <a:pt x="198783" y="39757"/>
                </a:cubicBezTo>
                <a:cubicBezTo>
                  <a:pt x="214298" y="29414"/>
                  <a:pt x="233300" y="12882"/>
                  <a:pt x="254442" y="15903"/>
                </a:cubicBezTo>
                <a:cubicBezTo>
                  <a:pt x="263902" y="17255"/>
                  <a:pt x="269230" y="28784"/>
                  <a:pt x="278296" y="31806"/>
                </a:cubicBezTo>
                <a:cubicBezTo>
                  <a:pt x="286569" y="34564"/>
                  <a:pt x="377375" y="47096"/>
                  <a:pt x="381663" y="47708"/>
                </a:cubicBezTo>
                <a:cubicBezTo>
                  <a:pt x="439821" y="86481"/>
                  <a:pt x="371213" y="51343"/>
                  <a:pt x="429371" y="47708"/>
                </a:cubicBezTo>
                <a:cubicBezTo>
                  <a:pt x="463861" y="45552"/>
                  <a:pt x="498282" y="53009"/>
                  <a:pt x="532738" y="55659"/>
                </a:cubicBezTo>
                <a:cubicBezTo>
                  <a:pt x="652643" y="31679"/>
                  <a:pt x="503238" y="55659"/>
                  <a:pt x="604299" y="55659"/>
                </a:cubicBezTo>
                <a:cubicBezTo>
                  <a:pt x="646789" y="55659"/>
                  <a:pt x="689113" y="50358"/>
                  <a:pt x="731520" y="47708"/>
                </a:cubicBezTo>
                <a:cubicBezTo>
                  <a:pt x="739471" y="50358"/>
                  <a:pt x="746993" y="55659"/>
                  <a:pt x="755374" y="55659"/>
                </a:cubicBezTo>
                <a:cubicBezTo>
                  <a:pt x="801594" y="55659"/>
                  <a:pt x="840401" y="52415"/>
                  <a:pt x="882595" y="39757"/>
                </a:cubicBezTo>
                <a:cubicBezTo>
                  <a:pt x="898651" y="34940"/>
                  <a:pt x="930303" y="23854"/>
                  <a:pt x="930303" y="23854"/>
                </a:cubicBezTo>
                <a:cubicBezTo>
                  <a:pt x="938254" y="26505"/>
                  <a:pt x="945775" y="31806"/>
                  <a:pt x="954157" y="31806"/>
                </a:cubicBezTo>
                <a:cubicBezTo>
                  <a:pt x="962539" y="31806"/>
                  <a:pt x="969952" y="26157"/>
                  <a:pt x="978011" y="23854"/>
                </a:cubicBezTo>
                <a:cubicBezTo>
                  <a:pt x="1014838" y="13332"/>
                  <a:pt x="1003994" y="15903"/>
                  <a:pt x="1041621" y="15903"/>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05" name="Freihandform 124">
            <a:extLst>
              <a:ext uri="{FF2B5EF4-FFF2-40B4-BE49-F238E27FC236}">
                <a16:creationId xmlns:a16="http://schemas.microsoft.com/office/drawing/2014/main" id="{87F7048D-7804-4AB0-A83B-282EF184ECFF}"/>
              </a:ext>
            </a:extLst>
          </p:cNvPr>
          <p:cNvSpPr/>
          <p:nvPr/>
        </p:nvSpPr>
        <p:spPr>
          <a:xfrm>
            <a:off x="1808917" y="4657711"/>
            <a:ext cx="357809" cy="47745"/>
          </a:xfrm>
          <a:custGeom>
            <a:avLst/>
            <a:gdLst>
              <a:gd name="connsiteX0" fmla="*/ 357809 w 357809"/>
              <a:gd name="connsiteY0" fmla="*/ 23891 h 47745"/>
              <a:gd name="connsiteX1" fmla="*/ 318052 w 357809"/>
              <a:gd name="connsiteY1" fmla="*/ 7988 h 47745"/>
              <a:gd name="connsiteX2" fmla="*/ 302149 w 357809"/>
              <a:gd name="connsiteY2" fmla="*/ 31842 h 47745"/>
              <a:gd name="connsiteX3" fmla="*/ 278295 w 357809"/>
              <a:gd name="connsiteY3" fmla="*/ 47745 h 47745"/>
              <a:gd name="connsiteX4" fmla="*/ 262393 w 357809"/>
              <a:gd name="connsiteY4" fmla="*/ 23891 h 47745"/>
              <a:gd name="connsiteX5" fmla="*/ 238539 w 357809"/>
              <a:gd name="connsiteY5" fmla="*/ 31842 h 47745"/>
              <a:gd name="connsiteX6" fmla="*/ 206734 w 357809"/>
              <a:gd name="connsiteY6" fmla="*/ 23891 h 47745"/>
              <a:gd name="connsiteX7" fmla="*/ 166977 w 357809"/>
              <a:gd name="connsiteY7" fmla="*/ 23891 h 47745"/>
              <a:gd name="connsiteX8" fmla="*/ 143123 w 357809"/>
              <a:gd name="connsiteY8" fmla="*/ 31842 h 47745"/>
              <a:gd name="connsiteX9" fmla="*/ 119269 w 357809"/>
              <a:gd name="connsiteY9" fmla="*/ 7988 h 47745"/>
              <a:gd name="connsiteX10" fmla="*/ 71562 w 357809"/>
              <a:gd name="connsiteY10" fmla="*/ 39793 h 47745"/>
              <a:gd name="connsiteX11" fmla="*/ 31805 w 357809"/>
              <a:gd name="connsiteY11" fmla="*/ 31842 h 47745"/>
              <a:gd name="connsiteX12" fmla="*/ 7951 w 357809"/>
              <a:gd name="connsiteY12" fmla="*/ 15939 h 47745"/>
              <a:gd name="connsiteX13" fmla="*/ 0 w 357809"/>
              <a:gd name="connsiteY13" fmla="*/ 31842 h 47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7809" h="47745">
                <a:moveTo>
                  <a:pt x="357809" y="23891"/>
                </a:moveTo>
                <a:cubicBezTo>
                  <a:pt x="344557" y="18590"/>
                  <a:pt x="332182" y="5970"/>
                  <a:pt x="318052" y="7988"/>
                </a:cubicBezTo>
                <a:cubicBezTo>
                  <a:pt x="308592" y="9339"/>
                  <a:pt x="308906" y="25085"/>
                  <a:pt x="302149" y="31842"/>
                </a:cubicBezTo>
                <a:cubicBezTo>
                  <a:pt x="295392" y="38599"/>
                  <a:pt x="286246" y="42444"/>
                  <a:pt x="278295" y="47745"/>
                </a:cubicBezTo>
                <a:cubicBezTo>
                  <a:pt x="272994" y="39794"/>
                  <a:pt x="271266" y="27440"/>
                  <a:pt x="262393" y="23891"/>
                </a:cubicBezTo>
                <a:cubicBezTo>
                  <a:pt x="254611" y="20778"/>
                  <a:pt x="246920" y="31842"/>
                  <a:pt x="238539" y="31842"/>
                </a:cubicBezTo>
                <a:cubicBezTo>
                  <a:pt x="227611" y="31842"/>
                  <a:pt x="217336" y="26541"/>
                  <a:pt x="206734" y="23891"/>
                </a:cubicBezTo>
                <a:cubicBezTo>
                  <a:pt x="180591" y="-15323"/>
                  <a:pt x="202298" y="344"/>
                  <a:pt x="166977" y="23891"/>
                </a:cubicBezTo>
                <a:cubicBezTo>
                  <a:pt x="160003" y="28540"/>
                  <a:pt x="151074" y="29192"/>
                  <a:pt x="143123" y="31842"/>
                </a:cubicBezTo>
                <a:cubicBezTo>
                  <a:pt x="135172" y="23891"/>
                  <a:pt x="130445" y="6746"/>
                  <a:pt x="119269" y="7988"/>
                </a:cubicBezTo>
                <a:cubicBezTo>
                  <a:pt x="100274" y="10099"/>
                  <a:pt x="71562" y="39793"/>
                  <a:pt x="71562" y="39793"/>
                </a:cubicBezTo>
                <a:cubicBezTo>
                  <a:pt x="58310" y="37143"/>
                  <a:pt x="44459" y="36587"/>
                  <a:pt x="31805" y="31842"/>
                </a:cubicBezTo>
                <a:cubicBezTo>
                  <a:pt x="22857" y="28487"/>
                  <a:pt x="17507" y="15939"/>
                  <a:pt x="7951" y="15939"/>
                </a:cubicBezTo>
                <a:cubicBezTo>
                  <a:pt x="2024" y="15939"/>
                  <a:pt x="2650" y="26541"/>
                  <a:pt x="0" y="31842"/>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06" name="Freihandform 129">
            <a:extLst>
              <a:ext uri="{FF2B5EF4-FFF2-40B4-BE49-F238E27FC236}">
                <a16:creationId xmlns:a16="http://schemas.microsoft.com/office/drawing/2014/main" id="{21A46795-1221-4C29-91C1-7F855800D5FF}"/>
              </a:ext>
            </a:extLst>
          </p:cNvPr>
          <p:cNvSpPr/>
          <p:nvPr/>
        </p:nvSpPr>
        <p:spPr>
          <a:xfrm>
            <a:off x="2341654" y="4673650"/>
            <a:ext cx="962108" cy="47891"/>
          </a:xfrm>
          <a:custGeom>
            <a:avLst/>
            <a:gdLst>
              <a:gd name="connsiteX0" fmla="*/ 0 w 962108"/>
              <a:gd name="connsiteY0" fmla="*/ 0 h 47891"/>
              <a:gd name="connsiteX1" fmla="*/ 95416 w 962108"/>
              <a:gd name="connsiteY1" fmla="*/ 0 h 47891"/>
              <a:gd name="connsiteX2" fmla="*/ 151075 w 962108"/>
              <a:gd name="connsiteY2" fmla="*/ 23854 h 47891"/>
              <a:gd name="connsiteX3" fmla="*/ 182880 w 962108"/>
              <a:gd name="connsiteY3" fmla="*/ 15903 h 47891"/>
              <a:gd name="connsiteX4" fmla="*/ 214685 w 962108"/>
              <a:gd name="connsiteY4" fmla="*/ 23854 h 47891"/>
              <a:gd name="connsiteX5" fmla="*/ 246491 w 962108"/>
              <a:gd name="connsiteY5" fmla="*/ 7952 h 47891"/>
              <a:gd name="connsiteX6" fmla="*/ 270345 w 962108"/>
              <a:gd name="connsiteY6" fmla="*/ 0 h 47891"/>
              <a:gd name="connsiteX7" fmla="*/ 341906 w 962108"/>
              <a:gd name="connsiteY7" fmla="*/ 7952 h 47891"/>
              <a:gd name="connsiteX8" fmla="*/ 405517 w 962108"/>
              <a:gd name="connsiteY8" fmla="*/ 15903 h 47891"/>
              <a:gd name="connsiteX9" fmla="*/ 461176 w 962108"/>
              <a:gd name="connsiteY9" fmla="*/ 47708 h 47891"/>
              <a:gd name="connsiteX10" fmla="*/ 485030 w 962108"/>
              <a:gd name="connsiteY10" fmla="*/ 31806 h 47891"/>
              <a:gd name="connsiteX11" fmla="*/ 564543 w 962108"/>
              <a:gd name="connsiteY11" fmla="*/ 15903 h 47891"/>
              <a:gd name="connsiteX12" fmla="*/ 612251 w 962108"/>
              <a:gd name="connsiteY12" fmla="*/ 31806 h 47891"/>
              <a:gd name="connsiteX13" fmla="*/ 652007 w 962108"/>
              <a:gd name="connsiteY13" fmla="*/ 39757 h 47891"/>
              <a:gd name="connsiteX14" fmla="*/ 675861 w 962108"/>
              <a:gd name="connsiteY14" fmla="*/ 47708 h 47891"/>
              <a:gd name="connsiteX15" fmla="*/ 723569 w 962108"/>
              <a:gd name="connsiteY15" fmla="*/ 31806 h 47891"/>
              <a:gd name="connsiteX16" fmla="*/ 755374 w 962108"/>
              <a:gd name="connsiteY16" fmla="*/ 15903 h 47891"/>
              <a:gd name="connsiteX17" fmla="*/ 771277 w 962108"/>
              <a:gd name="connsiteY17" fmla="*/ 39757 h 47891"/>
              <a:gd name="connsiteX18" fmla="*/ 834887 w 962108"/>
              <a:gd name="connsiteY18" fmla="*/ 23854 h 47891"/>
              <a:gd name="connsiteX19" fmla="*/ 858741 w 962108"/>
              <a:gd name="connsiteY19" fmla="*/ 7952 h 47891"/>
              <a:gd name="connsiteX20" fmla="*/ 890546 w 962108"/>
              <a:gd name="connsiteY20" fmla="*/ 15903 h 47891"/>
              <a:gd name="connsiteX21" fmla="*/ 914400 w 962108"/>
              <a:gd name="connsiteY21" fmla="*/ 23854 h 47891"/>
              <a:gd name="connsiteX22" fmla="*/ 962108 w 962108"/>
              <a:gd name="connsiteY22" fmla="*/ 15903 h 47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962108" h="47891">
                <a:moveTo>
                  <a:pt x="0" y="0"/>
                </a:moveTo>
                <a:cubicBezTo>
                  <a:pt x="127221" y="21205"/>
                  <a:pt x="-31805" y="0"/>
                  <a:pt x="95416" y="0"/>
                </a:cubicBezTo>
                <a:cubicBezTo>
                  <a:pt x="107113" y="0"/>
                  <a:pt x="144868" y="20750"/>
                  <a:pt x="151075" y="23854"/>
                </a:cubicBezTo>
                <a:cubicBezTo>
                  <a:pt x="161677" y="21204"/>
                  <a:pt x="171952" y="15903"/>
                  <a:pt x="182880" y="15903"/>
                </a:cubicBezTo>
                <a:cubicBezTo>
                  <a:pt x="193808" y="15903"/>
                  <a:pt x="203841" y="25209"/>
                  <a:pt x="214685" y="23854"/>
                </a:cubicBezTo>
                <a:cubicBezTo>
                  <a:pt x="226447" y="22384"/>
                  <a:pt x="235596" y="12621"/>
                  <a:pt x="246491" y="7952"/>
                </a:cubicBezTo>
                <a:cubicBezTo>
                  <a:pt x="254195" y="4650"/>
                  <a:pt x="262394" y="2651"/>
                  <a:pt x="270345" y="0"/>
                </a:cubicBezTo>
                <a:cubicBezTo>
                  <a:pt x="316078" y="30490"/>
                  <a:pt x="270490" y="7952"/>
                  <a:pt x="341906" y="7952"/>
                </a:cubicBezTo>
                <a:cubicBezTo>
                  <a:pt x="363275" y="7952"/>
                  <a:pt x="384313" y="13253"/>
                  <a:pt x="405517" y="15903"/>
                </a:cubicBezTo>
                <a:cubicBezTo>
                  <a:pt x="412613" y="21225"/>
                  <a:pt x="444618" y="50468"/>
                  <a:pt x="461176" y="47708"/>
                </a:cubicBezTo>
                <a:cubicBezTo>
                  <a:pt x="470602" y="46137"/>
                  <a:pt x="476483" y="36080"/>
                  <a:pt x="485030" y="31806"/>
                </a:cubicBezTo>
                <a:cubicBezTo>
                  <a:pt x="507238" y="20702"/>
                  <a:pt x="544023" y="18834"/>
                  <a:pt x="564543" y="15903"/>
                </a:cubicBezTo>
                <a:cubicBezTo>
                  <a:pt x="612383" y="-43"/>
                  <a:pt x="564602" y="7981"/>
                  <a:pt x="612251" y="31806"/>
                </a:cubicBezTo>
                <a:cubicBezTo>
                  <a:pt x="624339" y="37850"/>
                  <a:pt x="638896" y="36479"/>
                  <a:pt x="652007" y="39757"/>
                </a:cubicBezTo>
                <a:cubicBezTo>
                  <a:pt x="660138" y="41790"/>
                  <a:pt x="667910" y="45058"/>
                  <a:pt x="675861" y="47708"/>
                </a:cubicBezTo>
                <a:cubicBezTo>
                  <a:pt x="691764" y="42407"/>
                  <a:pt x="708005" y="38032"/>
                  <a:pt x="723569" y="31806"/>
                </a:cubicBezTo>
                <a:cubicBezTo>
                  <a:pt x="734574" y="27404"/>
                  <a:pt x="743682" y="13954"/>
                  <a:pt x="755374" y="15903"/>
                </a:cubicBezTo>
                <a:cubicBezTo>
                  <a:pt x="764800" y="17474"/>
                  <a:pt x="765976" y="31806"/>
                  <a:pt x="771277" y="39757"/>
                </a:cubicBezTo>
                <a:cubicBezTo>
                  <a:pt x="786405" y="36731"/>
                  <a:pt x="818583" y="32006"/>
                  <a:pt x="834887" y="23854"/>
                </a:cubicBezTo>
                <a:cubicBezTo>
                  <a:pt x="843434" y="19580"/>
                  <a:pt x="850790" y="13253"/>
                  <a:pt x="858741" y="7952"/>
                </a:cubicBezTo>
                <a:cubicBezTo>
                  <a:pt x="869343" y="10602"/>
                  <a:pt x="880039" y="12901"/>
                  <a:pt x="890546" y="15903"/>
                </a:cubicBezTo>
                <a:cubicBezTo>
                  <a:pt x="898605" y="18205"/>
                  <a:pt x="906019" y="23854"/>
                  <a:pt x="914400" y="23854"/>
                </a:cubicBezTo>
                <a:cubicBezTo>
                  <a:pt x="930522" y="23854"/>
                  <a:pt x="962108" y="15903"/>
                  <a:pt x="962108" y="15903"/>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07" name="Freihandform 130">
            <a:extLst>
              <a:ext uri="{FF2B5EF4-FFF2-40B4-BE49-F238E27FC236}">
                <a16:creationId xmlns:a16="http://schemas.microsoft.com/office/drawing/2014/main" id="{17F91622-0D47-4873-9883-5C661FBFFE77}"/>
              </a:ext>
            </a:extLst>
          </p:cNvPr>
          <p:cNvSpPr/>
          <p:nvPr/>
        </p:nvSpPr>
        <p:spPr>
          <a:xfrm>
            <a:off x="4719094" y="4649796"/>
            <a:ext cx="811033" cy="41174"/>
          </a:xfrm>
          <a:custGeom>
            <a:avLst/>
            <a:gdLst>
              <a:gd name="connsiteX0" fmla="*/ 0 w 811033"/>
              <a:gd name="connsiteY0" fmla="*/ 15903 h 41174"/>
              <a:gd name="connsiteX1" fmla="*/ 39757 w 811033"/>
              <a:gd name="connsiteY1" fmla="*/ 39757 h 41174"/>
              <a:gd name="connsiteX2" fmla="*/ 135172 w 811033"/>
              <a:gd name="connsiteY2" fmla="*/ 23854 h 41174"/>
              <a:gd name="connsiteX3" fmla="*/ 166978 w 811033"/>
              <a:gd name="connsiteY3" fmla="*/ 31806 h 41174"/>
              <a:gd name="connsiteX4" fmla="*/ 190832 w 811033"/>
              <a:gd name="connsiteY4" fmla="*/ 39757 h 41174"/>
              <a:gd name="connsiteX5" fmla="*/ 230588 w 811033"/>
              <a:gd name="connsiteY5" fmla="*/ 31806 h 41174"/>
              <a:gd name="connsiteX6" fmla="*/ 278296 w 811033"/>
              <a:gd name="connsiteY6" fmla="*/ 7952 h 41174"/>
              <a:gd name="connsiteX7" fmla="*/ 294198 w 811033"/>
              <a:gd name="connsiteY7" fmla="*/ 31806 h 41174"/>
              <a:gd name="connsiteX8" fmla="*/ 318052 w 811033"/>
              <a:gd name="connsiteY8" fmla="*/ 23854 h 41174"/>
              <a:gd name="connsiteX9" fmla="*/ 341906 w 811033"/>
              <a:gd name="connsiteY9" fmla="*/ 7952 h 41174"/>
              <a:gd name="connsiteX10" fmla="*/ 373712 w 811033"/>
              <a:gd name="connsiteY10" fmla="*/ 0 h 41174"/>
              <a:gd name="connsiteX11" fmla="*/ 437322 w 811033"/>
              <a:gd name="connsiteY11" fmla="*/ 15903 h 41174"/>
              <a:gd name="connsiteX12" fmla="*/ 485030 w 811033"/>
              <a:gd name="connsiteY12" fmla="*/ 31806 h 41174"/>
              <a:gd name="connsiteX13" fmla="*/ 508884 w 811033"/>
              <a:gd name="connsiteY13" fmla="*/ 39757 h 41174"/>
              <a:gd name="connsiteX14" fmla="*/ 620202 w 811033"/>
              <a:gd name="connsiteY14" fmla="*/ 23854 h 41174"/>
              <a:gd name="connsiteX15" fmla="*/ 644056 w 811033"/>
              <a:gd name="connsiteY15" fmla="*/ 15903 h 41174"/>
              <a:gd name="connsiteX16" fmla="*/ 675861 w 811033"/>
              <a:gd name="connsiteY16" fmla="*/ 23854 h 41174"/>
              <a:gd name="connsiteX17" fmla="*/ 699715 w 811033"/>
              <a:gd name="connsiteY17" fmla="*/ 39757 h 41174"/>
              <a:gd name="connsiteX18" fmla="*/ 723569 w 811033"/>
              <a:gd name="connsiteY18" fmla="*/ 23854 h 41174"/>
              <a:gd name="connsiteX19" fmla="*/ 747423 w 811033"/>
              <a:gd name="connsiteY19" fmla="*/ 15903 h 41174"/>
              <a:gd name="connsiteX20" fmla="*/ 811033 w 811033"/>
              <a:gd name="connsiteY20" fmla="*/ 31806 h 41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11033" h="41174">
                <a:moveTo>
                  <a:pt x="0" y="15903"/>
                </a:moveTo>
                <a:cubicBezTo>
                  <a:pt x="13252" y="23854"/>
                  <a:pt x="24458" y="37571"/>
                  <a:pt x="39757" y="39757"/>
                </a:cubicBezTo>
                <a:cubicBezTo>
                  <a:pt x="77042" y="45084"/>
                  <a:pt x="103428" y="34436"/>
                  <a:pt x="135172" y="23854"/>
                </a:cubicBezTo>
                <a:cubicBezTo>
                  <a:pt x="145774" y="26505"/>
                  <a:pt x="156470" y="28804"/>
                  <a:pt x="166978" y="31806"/>
                </a:cubicBezTo>
                <a:cubicBezTo>
                  <a:pt x="175037" y="34109"/>
                  <a:pt x="182451" y="39757"/>
                  <a:pt x="190832" y="39757"/>
                </a:cubicBezTo>
                <a:cubicBezTo>
                  <a:pt x="204346" y="39757"/>
                  <a:pt x="217336" y="34456"/>
                  <a:pt x="230588" y="31806"/>
                </a:cubicBezTo>
                <a:cubicBezTo>
                  <a:pt x="235611" y="28457"/>
                  <a:pt x="268008" y="3837"/>
                  <a:pt x="278296" y="7952"/>
                </a:cubicBezTo>
                <a:cubicBezTo>
                  <a:pt x="287169" y="11501"/>
                  <a:pt x="288897" y="23855"/>
                  <a:pt x="294198" y="31806"/>
                </a:cubicBezTo>
                <a:cubicBezTo>
                  <a:pt x="302149" y="29155"/>
                  <a:pt x="310555" y="27602"/>
                  <a:pt x="318052" y="23854"/>
                </a:cubicBezTo>
                <a:cubicBezTo>
                  <a:pt x="326599" y="19580"/>
                  <a:pt x="333122" y="11716"/>
                  <a:pt x="341906" y="7952"/>
                </a:cubicBezTo>
                <a:cubicBezTo>
                  <a:pt x="351951" y="3647"/>
                  <a:pt x="363110" y="2651"/>
                  <a:pt x="373712" y="0"/>
                </a:cubicBezTo>
                <a:cubicBezTo>
                  <a:pt x="446068" y="24122"/>
                  <a:pt x="331810" y="-12873"/>
                  <a:pt x="437322" y="15903"/>
                </a:cubicBezTo>
                <a:cubicBezTo>
                  <a:pt x="453494" y="20314"/>
                  <a:pt x="469127" y="26505"/>
                  <a:pt x="485030" y="31806"/>
                </a:cubicBezTo>
                <a:lnTo>
                  <a:pt x="508884" y="39757"/>
                </a:lnTo>
                <a:cubicBezTo>
                  <a:pt x="536408" y="36317"/>
                  <a:pt x="590712" y="30407"/>
                  <a:pt x="620202" y="23854"/>
                </a:cubicBezTo>
                <a:cubicBezTo>
                  <a:pt x="628384" y="22036"/>
                  <a:pt x="636105" y="18553"/>
                  <a:pt x="644056" y="15903"/>
                </a:cubicBezTo>
                <a:cubicBezTo>
                  <a:pt x="654658" y="18553"/>
                  <a:pt x="665817" y="19549"/>
                  <a:pt x="675861" y="23854"/>
                </a:cubicBezTo>
                <a:cubicBezTo>
                  <a:pt x="684645" y="27618"/>
                  <a:pt x="690159" y="39757"/>
                  <a:pt x="699715" y="39757"/>
                </a:cubicBezTo>
                <a:cubicBezTo>
                  <a:pt x="709271" y="39757"/>
                  <a:pt x="715022" y="28128"/>
                  <a:pt x="723569" y="23854"/>
                </a:cubicBezTo>
                <a:cubicBezTo>
                  <a:pt x="731066" y="20106"/>
                  <a:pt x="739472" y="18553"/>
                  <a:pt x="747423" y="15903"/>
                </a:cubicBezTo>
                <a:cubicBezTo>
                  <a:pt x="800160" y="33482"/>
                  <a:pt x="778368" y="31806"/>
                  <a:pt x="811033" y="31806"/>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08" name="Freihandform 131">
            <a:extLst>
              <a:ext uri="{FF2B5EF4-FFF2-40B4-BE49-F238E27FC236}">
                <a16:creationId xmlns:a16="http://schemas.microsoft.com/office/drawing/2014/main" id="{C2F5B907-4B94-4F1C-A34D-C120ADCC3F94}"/>
              </a:ext>
            </a:extLst>
          </p:cNvPr>
          <p:cNvSpPr/>
          <p:nvPr/>
        </p:nvSpPr>
        <p:spPr>
          <a:xfrm>
            <a:off x="5705056" y="4641845"/>
            <a:ext cx="1097344" cy="56610"/>
          </a:xfrm>
          <a:custGeom>
            <a:avLst/>
            <a:gdLst>
              <a:gd name="connsiteX0" fmla="*/ 0 w 1097344"/>
              <a:gd name="connsiteY0" fmla="*/ 39757 h 56610"/>
              <a:gd name="connsiteX1" fmla="*/ 39756 w 1097344"/>
              <a:gd name="connsiteY1" fmla="*/ 15903 h 56610"/>
              <a:gd name="connsiteX2" fmla="*/ 63610 w 1097344"/>
              <a:gd name="connsiteY2" fmla="*/ 7951 h 56610"/>
              <a:gd name="connsiteX3" fmla="*/ 87464 w 1097344"/>
              <a:gd name="connsiteY3" fmla="*/ 31805 h 56610"/>
              <a:gd name="connsiteX4" fmla="*/ 135172 w 1097344"/>
              <a:gd name="connsiteY4" fmla="*/ 55659 h 56610"/>
              <a:gd name="connsiteX5" fmla="*/ 166977 w 1097344"/>
              <a:gd name="connsiteY5" fmla="*/ 39757 h 56610"/>
              <a:gd name="connsiteX6" fmla="*/ 190831 w 1097344"/>
              <a:gd name="connsiteY6" fmla="*/ 23854 h 56610"/>
              <a:gd name="connsiteX7" fmla="*/ 246490 w 1097344"/>
              <a:gd name="connsiteY7" fmla="*/ 31805 h 56610"/>
              <a:gd name="connsiteX8" fmla="*/ 397565 w 1097344"/>
              <a:gd name="connsiteY8" fmla="*/ 7951 h 56610"/>
              <a:gd name="connsiteX9" fmla="*/ 429370 w 1097344"/>
              <a:gd name="connsiteY9" fmla="*/ 0 h 56610"/>
              <a:gd name="connsiteX10" fmla="*/ 492981 w 1097344"/>
              <a:gd name="connsiteY10" fmla="*/ 7951 h 56610"/>
              <a:gd name="connsiteX11" fmla="*/ 516835 w 1097344"/>
              <a:gd name="connsiteY11" fmla="*/ 23854 h 56610"/>
              <a:gd name="connsiteX12" fmla="*/ 564543 w 1097344"/>
              <a:gd name="connsiteY12" fmla="*/ 0 h 56610"/>
              <a:gd name="connsiteX13" fmla="*/ 620202 w 1097344"/>
              <a:gd name="connsiteY13" fmla="*/ 23854 h 56610"/>
              <a:gd name="connsiteX14" fmla="*/ 644056 w 1097344"/>
              <a:gd name="connsiteY14" fmla="*/ 31805 h 56610"/>
              <a:gd name="connsiteX15" fmla="*/ 675861 w 1097344"/>
              <a:gd name="connsiteY15" fmla="*/ 23854 h 56610"/>
              <a:gd name="connsiteX16" fmla="*/ 699715 w 1097344"/>
              <a:gd name="connsiteY16" fmla="*/ 39757 h 56610"/>
              <a:gd name="connsiteX17" fmla="*/ 723569 w 1097344"/>
              <a:gd name="connsiteY17" fmla="*/ 47708 h 56610"/>
              <a:gd name="connsiteX18" fmla="*/ 747423 w 1097344"/>
              <a:gd name="connsiteY18" fmla="*/ 31805 h 56610"/>
              <a:gd name="connsiteX19" fmla="*/ 858741 w 1097344"/>
              <a:gd name="connsiteY19" fmla="*/ 15903 h 56610"/>
              <a:gd name="connsiteX20" fmla="*/ 906449 w 1097344"/>
              <a:gd name="connsiteY20" fmla="*/ 39757 h 56610"/>
              <a:gd name="connsiteX21" fmla="*/ 930303 w 1097344"/>
              <a:gd name="connsiteY21" fmla="*/ 31805 h 56610"/>
              <a:gd name="connsiteX22" fmla="*/ 946205 w 1097344"/>
              <a:gd name="connsiteY22" fmla="*/ 55659 h 56610"/>
              <a:gd name="connsiteX23" fmla="*/ 985962 w 1097344"/>
              <a:gd name="connsiteY23" fmla="*/ 47708 h 56610"/>
              <a:gd name="connsiteX24" fmla="*/ 1033670 w 1097344"/>
              <a:gd name="connsiteY24" fmla="*/ 31805 h 56610"/>
              <a:gd name="connsiteX25" fmla="*/ 1073426 w 1097344"/>
              <a:gd name="connsiteY25" fmla="*/ 23854 h 56610"/>
              <a:gd name="connsiteX26" fmla="*/ 1097280 w 1097344"/>
              <a:gd name="connsiteY26" fmla="*/ 23854 h 56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097344" h="56610">
                <a:moveTo>
                  <a:pt x="0" y="39757"/>
                </a:moveTo>
                <a:cubicBezTo>
                  <a:pt x="13252" y="31806"/>
                  <a:pt x="25933" y="22815"/>
                  <a:pt x="39756" y="15903"/>
                </a:cubicBezTo>
                <a:cubicBezTo>
                  <a:pt x="47253" y="12155"/>
                  <a:pt x="55659" y="5301"/>
                  <a:pt x="63610" y="7951"/>
                </a:cubicBezTo>
                <a:cubicBezTo>
                  <a:pt x="74278" y="11507"/>
                  <a:pt x="78825" y="24606"/>
                  <a:pt x="87464" y="31805"/>
                </a:cubicBezTo>
                <a:cubicBezTo>
                  <a:pt x="108017" y="48932"/>
                  <a:pt x="111264" y="47690"/>
                  <a:pt x="135172" y="55659"/>
                </a:cubicBezTo>
                <a:cubicBezTo>
                  <a:pt x="145774" y="50358"/>
                  <a:pt x="156686" y="45638"/>
                  <a:pt x="166977" y="39757"/>
                </a:cubicBezTo>
                <a:cubicBezTo>
                  <a:pt x="175274" y="35016"/>
                  <a:pt x="181322" y="24805"/>
                  <a:pt x="190831" y="23854"/>
                </a:cubicBezTo>
                <a:cubicBezTo>
                  <a:pt x="209479" y="21989"/>
                  <a:pt x="227937" y="29155"/>
                  <a:pt x="246490" y="31805"/>
                </a:cubicBezTo>
                <a:lnTo>
                  <a:pt x="397565" y="7951"/>
                </a:lnTo>
                <a:cubicBezTo>
                  <a:pt x="408331" y="6079"/>
                  <a:pt x="418442" y="0"/>
                  <a:pt x="429370" y="0"/>
                </a:cubicBezTo>
                <a:cubicBezTo>
                  <a:pt x="450739" y="0"/>
                  <a:pt x="471777" y="5301"/>
                  <a:pt x="492981" y="7951"/>
                </a:cubicBezTo>
                <a:cubicBezTo>
                  <a:pt x="500932" y="13252"/>
                  <a:pt x="507409" y="22283"/>
                  <a:pt x="516835" y="23854"/>
                </a:cubicBezTo>
                <a:cubicBezTo>
                  <a:pt x="530004" y="26049"/>
                  <a:pt x="556236" y="5538"/>
                  <a:pt x="564543" y="0"/>
                </a:cubicBezTo>
                <a:cubicBezTo>
                  <a:pt x="620486" y="18648"/>
                  <a:pt x="551419" y="-5624"/>
                  <a:pt x="620202" y="23854"/>
                </a:cubicBezTo>
                <a:cubicBezTo>
                  <a:pt x="627906" y="27156"/>
                  <a:pt x="636105" y="29155"/>
                  <a:pt x="644056" y="31805"/>
                </a:cubicBezTo>
                <a:cubicBezTo>
                  <a:pt x="654658" y="29155"/>
                  <a:pt x="665043" y="22308"/>
                  <a:pt x="675861" y="23854"/>
                </a:cubicBezTo>
                <a:cubicBezTo>
                  <a:pt x="685321" y="25206"/>
                  <a:pt x="691168" y="35483"/>
                  <a:pt x="699715" y="39757"/>
                </a:cubicBezTo>
                <a:cubicBezTo>
                  <a:pt x="707212" y="43505"/>
                  <a:pt x="715618" y="45058"/>
                  <a:pt x="723569" y="47708"/>
                </a:cubicBezTo>
                <a:cubicBezTo>
                  <a:pt x="731520" y="42407"/>
                  <a:pt x="738876" y="36079"/>
                  <a:pt x="747423" y="31805"/>
                </a:cubicBezTo>
                <a:cubicBezTo>
                  <a:pt x="778016" y="16508"/>
                  <a:pt x="836399" y="17934"/>
                  <a:pt x="858741" y="15903"/>
                </a:cubicBezTo>
                <a:cubicBezTo>
                  <a:pt x="870800" y="23942"/>
                  <a:pt x="889991" y="39757"/>
                  <a:pt x="906449" y="39757"/>
                </a:cubicBezTo>
                <a:cubicBezTo>
                  <a:pt x="914831" y="39757"/>
                  <a:pt x="922352" y="34456"/>
                  <a:pt x="930303" y="31805"/>
                </a:cubicBezTo>
                <a:cubicBezTo>
                  <a:pt x="935604" y="39756"/>
                  <a:pt x="937017" y="53034"/>
                  <a:pt x="946205" y="55659"/>
                </a:cubicBezTo>
                <a:cubicBezTo>
                  <a:pt x="959200" y="59372"/>
                  <a:pt x="972923" y="51264"/>
                  <a:pt x="985962" y="47708"/>
                </a:cubicBezTo>
                <a:cubicBezTo>
                  <a:pt x="1002134" y="43297"/>
                  <a:pt x="1017233" y="35092"/>
                  <a:pt x="1033670" y="31805"/>
                </a:cubicBezTo>
                <a:cubicBezTo>
                  <a:pt x="1046922" y="29155"/>
                  <a:pt x="1060315" y="27132"/>
                  <a:pt x="1073426" y="23854"/>
                </a:cubicBezTo>
                <a:cubicBezTo>
                  <a:pt x="1099794" y="17262"/>
                  <a:pt x="1097280" y="6827"/>
                  <a:pt x="1097280" y="23854"/>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09" name="Freihandform 132">
            <a:extLst>
              <a:ext uri="{FF2B5EF4-FFF2-40B4-BE49-F238E27FC236}">
                <a16:creationId xmlns:a16="http://schemas.microsoft.com/office/drawing/2014/main" id="{3121A442-FF6E-4C7F-A420-35D55D731733}"/>
              </a:ext>
            </a:extLst>
          </p:cNvPr>
          <p:cNvSpPr/>
          <p:nvPr/>
        </p:nvSpPr>
        <p:spPr>
          <a:xfrm>
            <a:off x="7001119" y="4649629"/>
            <a:ext cx="333954" cy="24798"/>
          </a:xfrm>
          <a:custGeom>
            <a:avLst/>
            <a:gdLst>
              <a:gd name="connsiteX0" fmla="*/ 0 w 333954"/>
              <a:gd name="connsiteY0" fmla="*/ 16070 h 24798"/>
              <a:gd name="connsiteX1" fmla="*/ 87464 w 333954"/>
              <a:gd name="connsiteY1" fmla="*/ 16070 h 24798"/>
              <a:gd name="connsiteX2" fmla="*/ 182880 w 333954"/>
              <a:gd name="connsiteY2" fmla="*/ 24021 h 24798"/>
              <a:gd name="connsiteX3" fmla="*/ 222636 w 333954"/>
              <a:gd name="connsiteY3" fmla="*/ 16070 h 24798"/>
              <a:gd name="connsiteX4" fmla="*/ 246490 w 333954"/>
              <a:gd name="connsiteY4" fmla="*/ 167 h 24798"/>
              <a:gd name="connsiteX5" fmla="*/ 270344 w 333954"/>
              <a:gd name="connsiteY5" fmla="*/ 8119 h 24798"/>
              <a:gd name="connsiteX6" fmla="*/ 333954 w 333954"/>
              <a:gd name="connsiteY6" fmla="*/ 24021 h 24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3954" h="24798">
                <a:moveTo>
                  <a:pt x="0" y="16070"/>
                </a:moveTo>
                <a:cubicBezTo>
                  <a:pt x="98203" y="35710"/>
                  <a:pt x="-24439" y="16070"/>
                  <a:pt x="87464" y="16070"/>
                </a:cubicBezTo>
                <a:cubicBezTo>
                  <a:pt x="119380" y="16070"/>
                  <a:pt x="151075" y="21371"/>
                  <a:pt x="182880" y="24021"/>
                </a:cubicBezTo>
                <a:cubicBezTo>
                  <a:pt x="196132" y="21371"/>
                  <a:pt x="209982" y="20815"/>
                  <a:pt x="222636" y="16070"/>
                </a:cubicBezTo>
                <a:cubicBezTo>
                  <a:pt x="231584" y="12715"/>
                  <a:pt x="237064" y="1738"/>
                  <a:pt x="246490" y="167"/>
                </a:cubicBezTo>
                <a:cubicBezTo>
                  <a:pt x="254757" y="-1211"/>
                  <a:pt x="262162" y="6301"/>
                  <a:pt x="270344" y="8119"/>
                </a:cubicBezTo>
                <a:cubicBezTo>
                  <a:pt x="334611" y="22401"/>
                  <a:pt x="299694" y="6891"/>
                  <a:pt x="333954" y="24021"/>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10" name="Freihandform 133">
            <a:extLst>
              <a:ext uri="{FF2B5EF4-FFF2-40B4-BE49-F238E27FC236}">
                <a16:creationId xmlns:a16="http://schemas.microsoft.com/office/drawing/2014/main" id="{C8C17B20-12DB-4E50-AE54-C7111D938DF9}"/>
              </a:ext>
            </a:extLst>
          </p:cNvPr>
          <p:cNvSpPr/>
          <p:nvPr/>
        </p:nvSpPr>
        <p:spPr>
          <a:xfrm>
            <a:off x="3494593" y="4673650"/>
            <a:ext cx="1041621" cy="65777"/>
          </a:xfrm>
          <a:custGeom>
            <a:avLst/>
            <a:gdLst>
              <a:gd name="connsiteX0" fmla="*/ 0 w 1041621"/>
              <a:gd name="connsiteY0" fmla="*/ 0 h 65777"/>
              <a:gd name="connsiteX1" fmla="*/ 55659 w 1041621"/>
              <a:gd name="connsiteY1" fmla="*/ 47708 h 65777"/>
              <a:gd name="connsiteX2" fmla="*/ 79513 w 1041621"/>
              <a:gd name="connsiteY2" fmla="*/ 31806 h 65777"/>
              <a:gd name="connsiteX3" fmla="*/ 151075 w 1041621"/>
              <a:gd name="connsiteY3" fmla="*/ 47708 h 65777"/>
              <a:gd name="connsiteX4" fmla="*/ 198783 w 1041621"/>
              <a:gd name="connsiteY4" fmla="*/ 39757 h 65777"/>
              <a:gd name="connsiteX5" fmla="*/ 254442 w 1041621"/>
              <a:gd name="connsiteY5" fmla="*/ 15903 h 65777"/>
              <a:gd name="connsiteX6" fmla="*/ 278296 w 1041621"/>
              <a:gd name="connsiteY6" fmla="*/ 31806 h 65777"/>
              <a:gd name="connsiteX7" fmla="*/ 381663 w 1041621"/>
              <a:gd name="connsiteY7" fmla="*/ 47708 h 65777"/>
              <a:gd name="connsiteX8" fmla="*/ 429371 w 1041621"/>
              <a:gd name="connsiteY8" fmla="*/ 47708 h 65777"/>
              <a:gd name="connsiteX9" fmla="*/ 532738 w 1041621"/>
              <a:gd name="connsiteY9" fmla="*/ 55659 h 65777"/>
              <a:gd name="connsiteX10" fmla="*/ 604299 w 1041621"/>
              <a:gd name="connsiteY10" fmla="*/ 55659 h 65777"/>
              <a:gd name="connsiteX11" fmla="*/ 731520 w 1041621"/>
              <a:gd name="connsiteY11" fmla="*/ 47708 h 65777"/>
              <a:gd name="connsiteX12" fmla="*/ 755374 w 1041621"/>
              <a:gd name="connsiteY12" fmla="*/ 55659 h 65777"/>
              <a:gd name="connsiteX13" fmla="*/ 882595 w 1041621"/>
              <a:gd name="connsiteY13" fmla="*/ 39757 h 65777"/>
              <a:gd name="connsiteX14" fmla="*/ 930303 w 1041621"/>
              <a:gd name="connsiteY14" fmla="*/ 23854 h 65777"/>
              <a:gd name="connsiteX15" fmla="*/ 954157 w 1041621"/>
              <a:gd name="connsiteY15" fmla="*/ 31806 h 65777"/>
              <a:gd name="connsiteX16" fmla="*/ 978011 w 1041621"/>
              <a:gd name="connsiteY16" fmla="*/ 23854 h 65777"/>
              <a:gd name="connsiteX17" fmla="*/ 1041621 w 1041621"/>
              <a:gd name="connsiteY17" fmla="*/ 15903 h 65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1621" h="65777">
                <a:moveTo>
                  <a:pt x="0" y="0"/>
                </a:moveTo>
                <a:cubicBezTo>
                  <a:pt x="8487" y="10609"/>
                  <a:pt x="29807" y="52017"/>
                  <a:pt x="55659" y="47708"/>
                </a:cubicBezTo>
                <a:cubicBezTo>
                  <a:pt x="65085" y="46137"/>
                  <a:pt x="71562" y="37107"/>
                  <a:pt x="79513" y="31806"/>
                </a:cubicBezTo>
                <a:cubicBezTo>
                  <a:pt x="104112" y="40005"/>
                  <a:pt x="123087" y="47708"/>
                  <a:pt x="151075" y="47708"/>
                </a:cubicBezTo>
                <a:cubicBezTo>
                  <a:pt x="167197" y="47708"/>
                  <a:pt x="182880" y="42407"/>
                  <a:pt x="198783" y="39757"/>
                </a:cubicBezTo>
                <a:cubicBezTo>
                  <a:pt x="214298" y="29414"/>
                  <a:pt x="233300" y="12882"/>
                  <a:pt x="254442" y="15903"/>
                </a:cubicBezTo>
                <a:cubicBezTo>
                  <a:pt x="263902" y="17255"/>
                  <a:pt x="269230" y="28784"/>
                  <a:pt x="278296" y="31806"/>
                </a:cubicBezTo>
                <a:cubicBezTo>
                  <a:pt x="286569" y="34564"/>
                  <a:pt x="377375" y="47096"/>
                  <a:pt x="381663" y="47708"/>
                </a:cubicBezTo>
                <a:cubicBezTo>
                  <a:pt x="439821" y="86481"/>
                  <a:pt x="371213" y="51343"/>
                  <a:pt x="429371" y="47708"/>
                </a:cubicBezTo>
                <a:cubicBezTo>
                  <a:pt x="463861" y="45552"/>
                  <a:pt x="498282" y="53009"/>
                  <a:pt x="532738" y="55659"/>
                </a:cubicBezTo>
                <a:cubicBezTo>
                  <a:pt x="652643" y="31679"/>
                  <a:pt x="503238" y="55659"/>
                  <a:pt x="604299" y="55659"/>
                </a:cubicBezTo>
                <a:cubicBezTo>
                  <a:pt x="646789" y="55659"/>
                  <a:pt x="689113" y="50358"/>
                  <a:pt x="731520" y="47708"/>
                </a:cubicBezTo>
                <a:cubicBezTo>
                  <a:pt x="739471" y="50358"/>
                  <a:pt x="746993" y="55659"/>
                  <a:pt x="755374" y="55659"/>
                </a:cubicBezTo>
                <a:cubicBezTo>
                  <a:pt x="801594" y="55659"/>
                  <a:pt x="840401" y="52415"/>
                  <a:pt x="882595" y="39757"/>
                </a:cubicBezTo>
                <a:cubicBezTo>
                  <a:pt x="898651" y="34940"/>
                  <a:pt x="930303" y="23854"/>
                  <a:pt x="930303" y="23854"/>
                </a:cubicBezTo>
                <a:cubicBezTo>
                  <a:pt x="938254" y="26505"/>
                  <a:pt x="945775" y="31806"/>
                  <a:pt x="954157" y="31806"/>
                </a:cubicBezTo>
                <a:cubicBezTo>
                  <a:pt x="962539" y="31806"/>
                  <a:pt x="969952" y="26157"/>
                  <a:pt x="978011" y="23854"/>
                </a:cubicBezTo>
                <a:cubicBezTo>
                  <a:pt x="1014838" y="13332"/>
                  <a:pt x="1003994" y="15903"/>
                  <a:pt x="1041621" y="15903"/>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11" name="Freihandform 135">
            <a:extLst>
              <a:ext uri="{FF2B5EF4-FFF2-40B4-BE49-F238E27FC236}">
                <a16:creationId xmlns:a16="http://schemas.microsoft.com/office/drawing/2014/main" id="{5E7A5367-2B86-4044-AFE6-F6BDF263F200}"/>
              </a:ext>
            </a:extLst>
          </p:cNvPr>
          <p:cNvSpPr/>
          <p:nvPr/>
        </p:nvSpPr>
        <p:spPr>
          <a:xfrm>
            <a:off x="1816063" y="5445320"/>
            <a:ext cx="357809" cy="47745"/>
          </a:xfrm>
          <a:custGeom>
            <a:avLst/>
            <a:gdLst>
              <a:gd name="connsiteX0" fmla="*/ 357809 w 357809"/>
              <a:gd name="connsiteY0" fmla="*/ 23891 h 47745"/>
              <a:gd name="connsiteX1" fmla="*/ 318052 w 357809"/>
              <a:gd name="connsiteY1" fmla="*/ 7988 h 47745"/>
              <a:gd name="connsiteX2" fmla="*/ 302149 w 357809"/>
              <a:gd name="connsiteY2" fmla="*/ 31842 h 47745"/>
              <a:gd name="connsiteX3" fmla="*/ 278295 w 357809"/>
              <a:gd name="connsiteY3" fmla="*/ 47745 h 47745"/>
              <a:gd name="connsiteX4" fmla="*/ 262393 w 357809"/>
              <a:gd name="connsiteY4" fmla="*/ 23891 h 47745"/>
              <a:gd name="connsiteX5" fmla="*/ 238539 w 357809"/>
              <a:gd name="connsiteY5" fmla="*/ 31842 h 47745"/>
              <a:gd name="connsiteX6" fmla="*/ 206734 w 357809"/>
              <a:gd name="connsiteY6" fmla="*/ 23891 h 47745"/>
              <a:gd name="connsiteX7" fmla="*/ 166977 w 357809"/>
              <a:gd name="connsiteY7" fmla="*/ 23891 h 47745"/>
              <a:gd name="connsiteX8" fmla="*/ 143123 w 357809"/>
              <a:gd name="connsiteY8" fmla="*/ 31842 h 47745"/>
              <a:gd name="connsiteX9" fmla="*/ 119269 w 357809"/>
              <a:gd name="connsiteY9" fmla="*/ 7988 h 47745"/>
              <a:gd name="connsiteX10" fmla="*/ 71562 w 357809"/>
              <a:gd name="connsiteY10" fmla="*/ 39793 h 47745"/>
              <a:gd name="connsiteX11" fmla="*/ 31805 w 357809"/>
              <a:gd name="connsiteY11" fmla="*/ 31842 h 47745"/>
              <a:gd name="connsiteX12" fmla="*/ 7951 w 357809"/>
              <a:gd name="connsiteY12" fmla="*/ 15939 h 47745"/>
              <a:gd name="connsiteX13" fmla="*/ 0 w 357809"/>
              <a:gd name="connsiteY13" fmla="*/ 31842 h 47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7809" h="47745">
                <a:moveTo>
                  <a:pt x="357809" y="23891"/>
                </a:moveTo>
                <a:cubicBezTo>
                  <a:pt x="344557" y="18590"/>
                  <a:pt x="332182" y="5970"/>
                  <a:pt x="318052" y="7988"/>
                </a:cubicBezTo>
                <a:cubicBezTo>
                  <a:pt x="308592" y="9339"/>
                  <a:pt x="308906" y="25085"/>
                  <a:pt x="302149" y="31842"/>
                </a:cubicBezTo>
                <a:cubicBezTo>
                  <a:pt x="295392" y="38599"/>
                  <a:pt x="286246" y="42444"/>
                  <a:pt x="278295" y="47745"/>
                </a:cubicBezTo>
                <a:cubicBezTo>
                  <a:pt x="272994" y="39794"/>
                  <a:pt x="271266" y="27440"/>
                  <a:pt x="262393" y="23891"/>
                </a:cubicBezTo>
                <a:cubicBezTo>
                  <a:pt x="254611" y="20778"/>
                  <a:pt x="246920" y="31842"/>
                  <a:pt x="238539" y="31842"/>
                </a:cubicBezTo>
                <a:cubicBezTo>
                  <a:pt x="227611" y="31842"/>
                  <a:pt x="217336" y="26541"/>
                  <a:pt x="206734" y="23891"/>
                </a:cubicBezTo>
                <a:cubicBezTo>
                  <a:pt x="180591" y="-15323"/>
                  <a:pt x="202298" y="344"/>
                  <a:pt x="166977" y="23891"/>
                </a:cubicBezTo>
                <a:cubicBezTo>
                  <a:pt x="160003" y="28540"/>
                  <a:pt x="151074" y="29192"/>
                  <a:pt x="143123" y="31842"/>
                </a:cubicBezTo>
                <a:cubicBezTo>
                  <a:pt x="135172" y="23891"/>
                  <a:pt x="130445" y="6746"/>
                  <a:pt x="119269" y="7988"/>
                </a:cubicBezTo>
                <a:cubicBezTo>
                  <a:pt x="100274" y="10099"/>
                  <a:pt x="71562" y="39793"/>
                  <a:pt x="71562" y="39793"/>
                </a:cubicBezTo>
                <a:cubicBezTo>
                  <a:pt x="58310" y="37143"/>
                  <a:pt x="44459" y="36587"/>
                  <a:pt x="31805" y="31842"/>
                </a:cubicBezTo>
                <a:cubicBezTo>
                  <a:pt x="22857" y="28487"/>
                  <a:pt x="17507" y="15939"/>
                  <a:pt x="7951" y="15939"/>
                </a:cubicBezTo>
                <a:cubicBezTo>
                  <a:pt x="2024" y="15939"/>
                  <a:pt x="2650" y="26541"/>
                  <a:pt x="0" y="31842"/>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12" name="Freihandform 139">
            <a:extLst>
              <a:ext uri="{FF2B5EF4-FFF2-40B4-BE49-F238E27FC236}">
                <a16:creationId xmlns:a16="http://schemas.microsoft.com/office/drawing/2014/main" id="{FAE92D20-3CB4-4E42-8833-8F62A20B771A}"/>
              </a:ext>
            </a:extLst>
          </p:cNvPr>
          <p:cNvSpPr/>
          <p:nvPr/>
        </p:nvSpPr>
        <p:spPr>
          <a:xfrm>
            <a:off x="2348800" y="5461259"/>
            <a:ext cx="962108" cy="47891"/>
          </a:xfrm>
          <a:custGeom>
            <a:avLst/>
            <a:gdLst>
              <a:gd name="connsiteX0" fmla="*/ 0 w 962108"/>
              <a:gd name="connsiteY0" fmla="*/ 0 h 47891"/>
              <a:gd name="connsiteX1" fmla="*/ 95416 w 962108"/>
              <a:gd name="connsiteY1" fmla="*/ 0 h 47891"/>
              <a:gd name="connsiteX2" fmla="*/ 151075 w 962108"/>
              <a:gd name="connsiteY2" fmla="*/ 23854 h 47891"/>
              <a:gd name="connsiteX3" fmla="*/ 182880 w 962108"/>
              <a:gd name="connsiteY3" fmla="*/ 15903 h 47891"/>
              <a:gd name="connsiteX4" fmla="*/ 214685 w 962108"/>
              <a:gd name="connsiteY4" fmla="*/ 23854 h 47891"/>
              <a:gd name="connsiteX5" fmla="*/ 246491 w 962108"/>
              <a:gd name="connsiteY5" fmla="*/ 7952 h 47891"/>
              <a:gd name="connsiteX6" fmla="*/ 270345 w 962108"/>
              <a:gd name="connsiteY6" fmla="*/ 0 h 47891"/>
              <a:gd name="connsiteX7" fmla="*/ 341906 w 962108"/>
              <a:gd name="connsiteY7" fmla="*/ 7952 h 47891"/>
              <a:gd name="connsiteX8" fmla="*/ 405517 w 962108"/>
              <a:gd name="connsiteY8" fmla="*/ 15903 h 47891"/>
              <a:gd name="connsiteX9" fmla="*/ 461176 w 962108"/>
              <a:gd name="connsiteY9" fmla="*/ 47708 h 47891"/>
              <a:gd name="connsiteX10" fmla="*/ 485030 w 962108"/>
              <a:gd name="connsiteY10" fmla="*/ 31806 h 47891"/>
              <a:gd name="connsiteX11" fmla="*/ 564543 w 962108"/>
              <a:gd name="connsiteY11" fmla="*/ 15903 h 47891"/>
              <a:gd name="connsiteX12" fmla="*/ 612251 w 962108"/>
              <a:gd name="connsiteY12" fmla="*/ 31806 h 47891"/>
              <a:gd name="connsiteX13" fmla="*/ 652007 w 962108"/>
              <a:gd name="connsiteY13" fmla="*/ 39757 h 47891"/>
              <a:gd name="connsiteX14" fmla="*/ 675861 w 962108"/>
              <a:gd name="connsiteY14" fmla="*/ 47708 h 47891"/>
              <a:gd name="connsiteX15" fmla="*/ 723569 w 962108"/>
              <a:gd name="connsiteY15" fmla="*/ 31806 h 47891"/>
              <a:gd name="connsiteX16" fmla="*/ 755374 w 962108"/>
              <a:gd name="connsiteY16" fmla="*/ 15903 h 47891"/>
              <a:gd name="connsiteX17" fmla="*/ 771277 w 962108"/>
              <a:gd name="connsiteY17" fmla="*/ 39757 h 47891"/>
              <a:gd name="connsiteX18" fmla="*/ 834887 w 962108"/>
              <a:gd name="connsiteY18" fmla="*/ 23854 h 47891"/>
              <a:gd name="connsiteX19" fmla="*/ 858741 w 962108"/>
              <a:gd name="connsiteY19" fmla="*/ 7952 h 47891"/>
              <a:gd name="connsiteX20" fmla="*/ 890546 w 962108"/>
              <a:gd name="connsiteY20" fmla="*/ 15903 h 47891"/>
              <a:gd name="connsiteX21" fmla="*/ 914400 w 962108"/>
              <a:gd name="connsiteY21" fmla="*/ 23854 h 47891"/>
              <a:gd name="connsiteX22" fmla="*/ 962108 w 962108"/>
              <a:gd name="connsiteY22" fmla="*/ 15903 h 47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962108" h="47891">
                <a:moveTo>
                  <a:pt x="0" y="0"/>
                </a:moveTo>
                <a:cubicBezTo>
                  <a:pt x="127221" y="21205"/>
                  <a:pt x="-31805" y="0"/>
                  <a:pt x="95416" y="0"/>
                </a:cubicBezTo>
                <a:cubicBezTo>
                  <a:pt x="107113" y="0"/>
                  <a:pt x="144868" y="20750"/>
                  <a:pt x="151075" y="23854"/>
                </a:cubicBezTo>
                <a:cubicBezTo>
                  <a:pt x="161677" y="21204"/>
                  <a:pt x="171952" y="15903"/>
                  <a:pt x="182880" y="15903"/>
                </a:cubicBezTo>
                <a:cubicBezTo>
                  <a:pt x="193808" y="15903"/>
                  <a:pt x="203841" y="25209"/>
                  <a:pt x="214685" y="23854"/>
                </a:cubicBezTo>
                <a:cubicBezTo>
                  <a:pt x="226447" y="22384"/>
                  <a:pt x="235596" y="12621"/>
                  <a:pt x="246491" y="7952"/>
                </a:cubicBezTo>
                <a:cubicBezTo>
                  <a:pt x="254195" y="4650"/>
                  <a:pt x="262394" y="2651"/>
                  <a:pt x="270345" y="0"/>
                </a:cubicBezTo>
                <a:cubicBezTo>
                  <a:pt x="316078" y="30490"/>
                  <a:pt x="270490" y="7952"/>
                  <a:pt x="341906" y="7952"/>
                </a:cubicBezTo>
                <a:cubicBezTo>
                  <a:pt x="363275" y="7952"/>
                  <a:pt x="384313" y="13253"/>
                  <a:pt x="405517" y="15903"/>
                </a:cubicBezTo>
                <a:cubicBezTo>
                  <a:pt x="412613" y="21225"/>
                  <a:pt x="444618" y="50468"/>
                  <a:pt x="461176" y="47708"/>
                </a:cubicBezTo>
                <a:cubicBezTo>
                  <a:pt x="470602" y="46137"/>
                  <a:pt x="476483" y="36080"/>
                  <a:pt x="485030" y="31806"/>
                </a:cubicBezTo>
                <a:cubicBezTo>
                  <a:pt x="507238" y="20702"/>
                  <a:pt x="544023" y="18834"/>
                  <a:pt x="564543" y="15903"/>
                </a:cubicBezTo>
                <a:cubicBezTo>
                  <a:pt x="612383" y="-43"/>
                  <a:pt x="564602" y="7981"/>
                  <a:pt x="612251" y="31806"/>
                </a:cubicBezTo>
                <a:cubicBezTo>
                  <a:pt x="624339" y="37850"/>
                  <a:pt x="638896" y="36479"/>
                  <a:pt x="652007" y="39757"/>
                </a:cubicBezTo>
                <a:cubicBezTo>
                  <a:pt x="660138" y="41790"/>
                  <a:pt x="667910" y="45058"/>
                  <a:pt x="675861" y="47708"/>
                </a:cubicBezTo>
                <a:cubicBezTo>
                  <a:pt x="691764" y="42407"/>
                  <a:pt x="708005" y="38032"/>
                  <a:pt x="723569" y="31806"/>
                </a:cubicBezTo>
                <a:cubicBezTo>
                  <a:pt x="734574" y="27404"/>
                  <a:pt x="743682" y="13954"/>
                  <a:pt x="755374" y="15903"/>
                </a:cubicBezTo>
                <a:cubicBezTo>
                  <a:pt x="764800" y="17474"/>
                  <a:pt x="765976" y="31806"/>
                  <a:pt x="771277" y="39757"/>
                </a:cubicBezTo>
                <a:cubicBezTo>
                  <a:pt x="786405" y="36731"/>
                  <a:pt x="818583" y="32006"/>
                  <a:pt x="834887" y="23854"/>
                </a:cubicBezTo>
                <a:cubicBezTo>
                  <a:pt x="843434" y="19580"/>
                  <a:pt x="850790" y="13253"/>
                  <a:pt x="858741" y="7952"/>
                </a:cubicBezTo>
                <a:cubicBezTo>
                  <a:pt x="869343" y="10602"/>
                  <a:pt x="880039" y="12901"/>
                  <a:pt x="890546" y="15903"/>
                </a:cubicBezTo>
                <a:cubicBezTo>
                  <a:pt x="898605" y="18205"/>
                  <a:pt x="906019" y="23854"/>
                  <a:pt x="914400" y="23854"/>
                </a:cubicBezTo>
                <a:cubicBezTo>
                  <a:pt x="930522" y="23854"/>
                  <a:pt x="962108" y="15903"/>
                  <a:pt x="962108" y="15903"/>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13" name="Freihandform 140">
            <a:extLst>
              <a:ext uri="{FF2B5EF4-FFF2-40B4-BE49-F238E27FC236}">
                <a16:creationId xmlns:a16="http://schemas.microsoft.com/office/drawing/2014/main" id="{86DEBA40-E58B-43C2-BC0A-C813864C0EE7}"/>
              </a:ext>
            </a:extLst>
          </p:cNvPr>
          <p:cNvSpPr/>
          <p:nvPr/>
        </p:nvSpPr>
        <p:spPr>
          <a:xfrm>
            <a:off x="4726240" y="5437405"/>
            <a:ext cx="811033" cy="41174"/>
          </a:xfrm>
          <a:custGeom>
            <a:avLst/>
            <a:gdLst>
              <a:gd name="connsiteX0" fmla="*/ 0 w 811033"/>
              <a:gd name="connsiteY0" fmla="*/ 15903 h 41174"/>
              <a:gd name="connsiteX1" fmla="*/ 39757 w 811033"/>
              <a:gd name="connsiteY1" fmla="*/ 39757 h 41174"/>
              <a:gd name="connsiteX2" fmla="*/ 135172 w 811033"/>
              <a:gd name="connsiteY2" fmla="*/ 23854 h 41174"/>
              <a:gd name="connsiteX3" fmla="*/ 166978 w 811033"/>
              <a:gd name="connsiteY3" fmla="*/ 31806 h 41174"/>
              <a:gd name="connsiteX4" fmla="*/ 190832 w 811033"/>
              <a:gd name="connsiteY4" fmla="*/ 39757 h 41174"/>
              <a:gd name="connsiteX5" fmla="*/ 230588 w 811033"/>
              <a:gd name="connsiteY5" fmla="*/ 31806 h 41174"/>
              <a:gd name="connsiteX6" fmla="*/ 278296 w 811033"/>
              <a:gd name="connsiteY6" fmla="*/ 7952 h 41174"/>
              <a:gd name="connsiteX7" fmla="*/ 294198 w 811033"/>
              <a:gd name="connsiteY7" fmla="*/ 31806 h 41174"/>
              <a:gd name="connsiteX8" fmla="*/ 318052 w 811033"/>
              <a:gd name="connsiteY8" fmla="*/ 23854 h 41174"/>
              <a:gd name="connsiteX9" fmla="*/ 341906 w 811033"/>
              <a:gd name="connsiteY9" fmla="*/ 7952 h 41174"/>
              <a:gd name="connsiteX10" fmla="*/ 373712 w 811033"/>
              <a:gd name="connsiteY10" fmla="*/ 0 h 41174"/>
              <a:gd name="connsiteX11" fmla="*/ 437322 w 811033"/>
              <a:gd name="connsiteY11" fmla="*/ 15903 h 41174"/>
              <a:gd name="connsiteX12" fmla="*/ 485030 w 811033"/>
              <a:gd name="connsiteY12" fmla="*/ 31806 h 41174"/>
              <a:gd name="connsiteX13" fmla="*/ 508884 w 811033"/>
              <a:gd name="connsiteY13" fmla="*/ 39757 h 41174"/>
              <a:gd name="connsiteX14" fmla="*/ 620202 w 811033"/>
              <a:gd name="connsiteY14" fmla="*/ 23854 h 41174"/>
              <a:gd name="connsiteX15" fmla="*/ 644056 w 811033"/>
              <a:gd name="connsiteY15" fmla="*/ 15903 h 41174"/>
              <a:gd name="connsiteX16" fmla="*/ 675861 w 811033"/>
              <a:gd name="connsiteY16" fmla="*/ 23854 h 41174"/>
              <a:gd name="connsiteX17" fmla="*/ 699715 w 811033"/>
              <a:gd name="connsiteY17" fmla="*/ 39757 h 41174"/>
              <a:gd name="connsiteX18" fmla="*/ 723569 w 811033"/>
              <a:gd name="connsiteY18" fmla="*/ 23854 h 41174"/>
              <a:gd name="connsiteX19" fmla="*/ 747423 w 811033"/>
              <a:gd name="connsiteY19" fmla="*/ 15903 h 41174"/>
              <a:gd name="connsiteX20" fmla="*/ 811033 w 811033"/>
              <a:gd name="connsiteY20" fmla="*/ 31806 h 41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11033" h="41174">
                <a:moveTo>
                  <a:pt x="0" y="15903"/>
                </a:moveTo>
                <a:cubicBezTo>
                  <a:pt x="13252" y="23854"/>
                  <a:pt x="24458" y="37571"/>
                  <a:pt x="39757" y="39757"/>
                </a:cubicBezTo>
                <a:cubicBezTo>
                  <a:pt x="77042" y="45084"/>
                  <a:pt x="103428" y="34436"/>
                  <a:pt x="135172" y="23854"/>
                </a:cubicBezTo>
                <a:cubicBezTo>
                  <a:pt x="145774" y="26505"/>
                  <a:pt x="156470" y="28804"/>
                  <a:pt x="166978" y="31806"/>
                </a:cubicBezTo>
                <a:cubicBezTo>
                  <a:pt x="175037" y="34109"/>
                  <a:pt x="182451" y="39757"/>
                  <a:pt x="190832" y="39757"/>
                </a:cubicBezTo>
                <a:cubicBezTo>
                  <a:pt x="204346" y="39757"/>
                  <a:pt x="217336" y="34456"/>
                  <a:pt x="230588" y="31806"/>
                </a:cubicBezTo>
                <a:cubicBezTo>
                  <a:pt x="235611" y="28457"/>
                  <a:pt x="268008" y="3837"/>
                  <a:pt x="278296" y="7952"/>
                </a:cubicBezTo>
                <a:cubicBezTo>
                  <a:pt x="287169" y="11501"/>
                  <a:pt x="288897" y="23855"/>
                  <a:pt x="294198" y="31806"/>
                </a:cubicBezTo>
                <a:cubicBezTo>
                  <a:pt x="302149" y="29155"/>
                  <a:pt x="310555" y="27602"/>
                  <a:pt x="318052" y="23854"/>
                </a:cubicBezTo>
                <a:cubicBezTo>
                  <a:pt x="326599" y="19580"/>
                  <a:pt x="333122" y="11716"/>
                  <a:pt x="341906" y="7952"/>
                </a:cubicBezTo>
                <a:cubicBezTo>
                  <a:pt x="351951" y="3647"/>
                  <a:pt x="363110" y="2651"/>
                  <a:pt x="373712" y="0"/>
                </a:cubicBezTo>
                <a:cubicBezTo>
                  <a:pt x="446068" y="24122"/>
                  <a:pt x="331810" y="-12873"/>
                  <a:pt x="437322" y="15903"/>
                </a:cubicBezTo>
                <a:cubicBezTo>
                  <a:pt x="453494" y="20314"/>
                  <a:pt x="469127" y="26505"/>
                  <a:pt x="485030" y="31806"/>
                </a:cubicBezTo>
                <a:lnTo>
                  <a:pt x="508884" y="39757"/>
                </a:lnTo>
                <a:cubicBezTo>
                  <a:pt x="536408" y="36317"/>
                  <a:pt x="590712" y="30407"/>
                  <a:pt x="620202" y="23854"/>
                </a:cubicBezTo>
                <a:cubicBezTo>
                  <a:pt x="628384" y="22036"/>
                  <a:pt x="636105" y="18553"/>
                  <a:pt x="644056" y="15903"/>
                </a:cubicBezTo>
                <a:cubicBezTo>
                  <a:pt x="654658" y="18553"/>
                  <a:pt x="665817" y="19549"/>
                  <a:pt x="675861" y="23854"/>
                </a:cubicBezTo>
                <a:cubicBezTo>
                  <a:pt x="684645" y="27618"/>
                  <a:pt x="690159" y="39757"/>
                  <a:pt x="699715" y="39757"/>
                </a:cubicBezTo>
                <a:cubicBezTo>
                  <a:pt x="709271" y="39757"/>
                  <a:pt x="715022" y="28128"/>
                  <a:pt x="723569" y="23854"/>
                </a:cubicBezTo>
                <a:cubicBezTo>
                  <a:pt x="731066" y="20106"/>
                  <a:pt x="739472" y="18553"/>
                  <a:pt x="747423" y="15903"/>
                </a:cubicBezTo>
                <a:cubicBezTo>
                  <a:pt x="800160" y="33482"/>
                  <a:pt x="778368" y="31806"/>
                  <a:pt x="811033" y="31806"/>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14" name="Freihandform 141">
            <a:extLst>
              <a:ext uri="{FF2B5EF4-FFF2-40B4-BE49-F238E27FC236}">
                <a16:creationId xmlns:a16="http://schemas.microsoft.com/office/drawing/2014/main" id="{957A0A4A-97B7-44A9-ABCE-4E7B66F5F202}"/>
              </a:ext>
            </a:extLst>
          </p:cNvPr>
          <p:cNvSpPr/>
          <p:nvPr/>
        </p:nvSpPr>
        <p:spPr>
          <a:xfrm>
            <a:off x="5712202" y="5429454"/>
            <a:ext cx="1097344" cy="56610"/>
          </a:xfrm>
          <a:custGeom>
            <a:avLst/>
            <a:gdLst>
              <a:gd name="connsiteX0" fmla="*/ 0 w 1097344"/>
              <a:gd name="connsiteY0" fmla="*/ 39757 h 56610"/>
              <a:gd name="connsiteX1" fmla="*/ 39756 w 1097344"/>
              <a:gd name="connsiteY1" fmla="*/ 15903 h 56610"/>
              <a:gd name="connsiteX2" fmla="*/ 63610 w 1097344"/>
              <a:gd name="connsiteY2" fmla="*/ 7951 h 56610"/>
              <a:gd name="connsiteX3" fmla="*/ 87464 w 1097344"/>
              <a:gd name="connsiteY3" fmla="*/ 31805 h 56610"/>
              <a:gd name="connsiteX4" fmla="*/ 135172 w 1097344"/>
              <a:gd name="connsiteY4" fmla="*/ 55659 h 56610"/>
              <a:gd name="connsiteX5" fmla="*/ 166977 w 1097344"/>
              <a:gd name="connsiteY5" fmla="*/ 39757 h 56610"/>
              <a:gd name="connsiteX6" fmla="*/ 190831 w 1097344"/>
              <a:gd name="connsiteY6" fmla="*/ 23854 h 56610"/>
              <a:gd name="connsiteX7" fmla="*/ 246490 w 1097344"/>
              <a:gd name="connsiteY7" fmla="*/ 31805 h 56610"/>
              <a:gd name="connsiteX8" fmla="*/ 397565 w 1097344"/>
              <a:gd name="connsiteY8" fmla="*/ 7951 h 56610"/>
              <a:gd name="connsiteX9" fmla="*/ 429370 w 1097344"/>
              <a:gd name="connsiteY9" fmla="*/ 0 h 56610"/>
              <a:gd name="connsiteX10" fmla="*/ 492981 w 1097344"/>
              <a:gd name="connsiteY10" fmla="*/ 7951 h 56610"/>
              <a:gd name="connsiteX11" fmla="*/ 516835 w 1097344"/>
              <a:gd name="connsiteY11" fmla="*/ 23854 h 56610"/>
              <a:gd name="connsiteX12" fmla="*/ 564543 w 1097344"/>
              <a:gd name="connsiteY12" fmla="*/ 0 h 56610"/>
              <a:gd name="connsiteX13" fmla="*/ 620202 w 1097344"/>
              <a:gd name="connsiteY13" fmla="*/ 23854 h 56610"/>
              <a:gd name="connsiteX14" fmla="*/ 644056 w 1097344"/>
              <a:gd name="connsiteY14" fmla="*/ 31805 h 56610"/>
              <a:gd name="connsiteX15" fmla="*/ 675861 w 1097344"/>
              <a:gd name="connsiteY15" fmla="*/ 23854 h 56610"/>
              <a:gd name="connsiteX16" fmla="*/ 699715 w 1097344"/>
              <a:gd name="connsiteY16" fmla="*/ 39757 h 56610"/>
              <a:gd name="connsiteX17" fmla="*/ 723569 w 1097344"/>
              <a:gd name="connsiteY17" fmla="*/ 47708 h 56610"/>
              <a:gd name="connsiteX18" fmla="*/ 747423 w 1097344"/>
              <a:gd name="connsiteY18" fmla="*/ 31805 h 56610"/>
              <a:gd name="connsiteX19" fmla="*/ 858741 w 1097344"/>
              <a:gd name="connsiteY19" fmla="*/ 15903 h 56610"/>
              <a:gd name="connsiteX20" fmla="*/ 906449 w 1097344"/>
              <a:gd name="connsiteY20" fmla="*/ 39757 h 56610"/>
              <a:gd name="connsiteX21" fmla="*/ 930303 w 1097344"/>
              <a:gd name="connsiteY21" fmla="*/ 31805 h 56610"/>
              <a:gd name="connsiteX22" fmla="*/ 946205 w 1097344"/>
              <a:gd name="connsiteY22" fmla="*/ 55659 h 56610"/>
              <a:gd name="connsiteX23" fmla="*/ 985962 w 1097344"/>
              <a:gd name="connsiteY23" fmla="*/ 47708 h 56610"/>
              <a:gd name="connsiteX24" fmla="*/ 1033670 w 1097344"/>
              <a:gd name="connsiteY24" fmla="*/ 31805 h 56610"/>
              <a:gd name="connsiteX25" fmla="*/ 1073426 w 1097344"/>
              <a:gd name="connsiteY25" fmla="*/ 23854 h 56610"/>
              <a:gd name="connsiteX26" fmla="*/ 1097280 w 1097344"/>
              <a:gd name="connsiteY26" fmla="*/ 23854 h 56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097344" h="56610">
                <a:moveTo>
                  <a:pt x="0" y="39757"/>
                </a:moveTo>
                <a:cubicBezTo>
                  <a:pt x="13252" y="31806"/>
                  <a:pt x="25933" y="22815"/>
                  <a:pt x="39756" y="15903"/>
                </a:cubicBezTo>
                <a:cubicBezTo>
                  <a:pt x="47253" y="12155"/>
                  <a:pt x="55659" y="5301"/>
                  <a:pt x="63610" y="7951"/>
                </a:cubicBezTo>
                <a:cubicBezTo>
                  <a:pt x="74278" y="11507"/>
                  <a:pt x="78825" y="24606"/>
                  <a:pt x="87464" y="31805"/>
                </a:cubicBezTo>
                <a:cubicBezTo>
                  <a:pt x="108017" y="48932"/>
                  <a:pt x="111264" y="47690"/>
                  <a:pt x="135172" y="55659"/>
                </a:cubicBezTo>
                <a:cubicBezTo>
                  <a:pt x="145774" y="50358"/>
                  <a:pt x="156686" y="45638"/>
                  <a:pt x="166977" y="39757"/>
                </a:cubicBezTo>
                <a:cubicBezTo>
                  <a:pt x="175274" y="35016"/>
                  <a:pt x="181322" y="24805"/>
                  <a:pt x="190831" y="23854"/>
                </a:cubicBezTo>
                <a:cubicBezTo>
                  <a:pt x="209479" y="21989"/>
                  <a:pt x="227937" y="29155"/>
                  <a:pt x="246490" y="31805"/>
                </a:cubicBezTo>
                <a:lnTo>
                  <a:pt x="397565" y="7951"/>
                </a:lnTo>
                <a:cubicBezTo>
                  <a:pt x="408331" y="6079"/>
                  <a:pt x="418442" y="0"/>
                  <a:pt x="429370" y="0"/>
                </a:cubicBezTo>
                <a:cubicBezTo>
                  <a:pt x="450739" y="0"/>
                  <a:pt x="471777" y="5301"/>
                  <a:pt x="492981" y="7951"/>
                </a:cubicBezTo>
                <a:cubicBezTo>
                  <a:pt x="500932" y="13252"/>
                  <a:pt x="507409" y="22283"/>
                  <a:pt x="516835" y="23854"/>
                </a:cubicBezTo>
                <a:cubicBezTo>
                  <a:pt x="530004" y="26049"/>
                  <a:pt x="556236" y="5538"/>
                  <a:pt x="564543" y="0"/>
                </a:cubicBezTo>
                <a:cubicBezTo>
                  <a:pt x="620486" y="18648"/>
                  <a:pt x="551419" y="-5624"/>
                  <a:pt x="620202" y="23854"/>
                </a:cubicBezTo>
                <a:cubicBezTo>
                  <a:pt x="627906" y="27156"/>
                  <a:pt x="636105" y="29155"/>
                  <a:pt x="644056" y="31805"/>
                </a:cubicBezTo>
                <a:cubicBezTo>
                  <a:pt x="654658" y="29155"/>
                  <a:pt x="665043" y="22308"/>
                  <a:pt x="675861" y="23854"/>
                </a:cubicBezTo>
                <a:cubicBezTo>
                  <a:pt x="685321" y="25206"/>
                  <a:pt x="691168" y="35483"/>
                  <a:pt x="699715" y="39757"/>
                </a:cubicBezTo>
                <a:cubicBezTo>
                  <a:pt x="707212" y="43505"/>
                  <a:pt x="715618" y="45058"/>
                  <a:pt x="723569" y="47708"/>
                </a:cubicBezTo>
                <a:cubicBezTo>
                  <a:pt x="731520" y="42407"/>
                  <a:pt x="738876" y="36079"/>
                  <a:pt x="747423" y="31805"/>
                </a:cubicBezTo>
                <a:cubicBezTo>
                  <a:pt x="778016" y="16508"/>
                  <a:pt x="836399" y="17934"/>
                  <a:pt x="858741" y="15903"/>
                </a:cubicBezTo>
                <a:cubicBezTo>
                  <a:pt x="870800" y="23942"/>
                  <a:pt x="889991" y="39757"/>
                  <a:pt x="906449" y="39757"/>
                </a:cubicBezTo>
                <a:cubicBezTo>
                  <a:pt x="914831" y="39757"/>
                  <a:pt x="922352" y="34456"/>
                  <a:pt x="930303" y="31805"/>
                </a:cubicBezTo>
                <a:cubicBezTo>
                  <a:pt x="935604" y="39756"/>
                  <a:pt x="937017" y="53034"/>
                  <a:pt x="946205" y="55659"/>
                </a:cubicBezTo>
                <a:cubicBezTo>
                  <a:pt x="959200" y="59372"/>
                  <a:pt x="972923" y="51264"/>
                  <a:pt x="985962" y="47708"/>
                </a:cubicBezTo>
                <a:cubicBezTo>
                  <a:pt x="1002134" y="43297"/>
                  <a:pt x="1017233" y="35092"/>
                  <a:pt x="1033670" y="31805"/>
                </a:cubicBezTo>
                <a:cubicBezTo>
                  <a:pt x="1046922" y="29155"/>
                  <a:pt x="1060315" y="27132"/>
                  <a:pt x="1073426" y="23854"/>
                </a:cubicBezTo>
                <a:cubicBezTo>
                  <a:pt x="1099794" y="17262"/>
                  <a:pt x="1097280" y="6827"/>
                  <a:pt x="1097280" y="23854"/>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15" name="Freihandform 142">
            <a:extLst>
              <a:ext uri="{FF2B5EF4-FFF2-40B4-BE49-F238E27FC236}">
                <a16:creationId xmlns:a16="http://schemas.microsoft.com/office/drawing/2014/main" id="{A600851C-EBB6-4865-9A35-6B656F2E5039}"/>
              </a:ext>
            </a:extLst>
          </p:cNvPr>
          <p:cNvSpPr/>
          <p:nvPr/>
        </p:nvSpPr>
        <p:spPr>
          <a:xfrm>
            <a:off x="7008265" y="5437238"/>
            <a:ext cx="333954" cy="24798"/>
          </a:xfrm>
          <a:custGeom>
            <a:avLst/>
            <a:gdLst>
              <a:gd name="connsiteX0" fmla="*/ 0 w 333954"/>
              <a:gd name="connsiteY0" fmla="*/ 16070 h 24798"/>
              <a:gd name="connsiteX1" fmla="*/ 87464 w 333954"/>
              <a:gd name="connsiteY1" fmla="*/ 16070 h 24798"/>
              <a:gd name="connsiteX2" fmla="*/ 182880 w 333954"/>
              <a:gd name="connsiteY2" fmla="*/ 24021 h 24798"/>
              <a:gd name="connsiteX3" fmla="*/ 222636 w 333954"/>
              <a:gd name="connsiteY3" fmla="*/ 16070 h 24798"/>
              <a:gd name="connsiteX4" fmla="*/ 246490 w 333954"/>
              <a:gd name="connsiteY4" fmla="*/ 167 h 24798"/>
              <a:gd name="connsiteX5" fmla="*/ 270344 w 333954"/>
              <a:gd name="connsiteY5" fmla="*/ 8119 h 24798"/>
              <a:gd name="connsiteX6" fmla="*/ 333954 w 333954"/>
              <a:gd name="connsiteY6" fmla="*/ 24021 h 24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3954" h="24798">
                <a:moveTo>
                  <a:pt x="0" y="16070"/>
                </a:moveTo>
                <a:cubicBezTo>
                  <a:pt x="98203" y="35710"/>
                  <a:pt x="-24439" y="16070"/>
                  <a:pt x="87464" y="16070"/>
                </a:cubicBezTo>
                <a:cubicBezTo>
                  <a:pt x="119380" y="16070"/>
                  <a:pt x="151075" y="21371"/>
                  <a:pt x="182880" y="24021"/>
                </a:cubicBezTo>
                <a:cubicBezTo>
                  <a:pt x="196132" y="21371"/>
                  <a:pt x="209982" y="20815"/>
                  <a:pt x="222636" y="16070"/>
                </a:cubicBezTo>
                <a:cubicBezTo>
                  <a:pt x="231584" y="12715"/>
                  <a:pt x="237064" y="1738"/>
                  <a:pt x="246490" y="167"/>
                </a:cubicBezTo>
                <a:cubicBezTo>
                  <a:pt x="254757" y="-1211"/>
                  <a:pt x="262162" y="6301"/>
                  <a:pt x="270344" y="8119"/>
                </a:cubicBezTo>
                <a:cubicBezTo>
                  <a:pt x="334611" y="22401"/>
                  <a:pt x="299694" y="6891"/>
                  <a:pt x="333954" y="24021"/>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16" name="Freihandform 143">
            <a:extLst>
              <a:ext uri="{FF2B5EF4-FFF2-40B4-BE49-F238E27FC236}">
                <a16:creationId xmlns:a16="http://schemas.microsoft.com/office/drawing/2014/main" id="{020DC7E5-BF79-420D-A600-51C879918349}"/>
              </a:ext>
            </a:extLst>
          </p:cNvPr>
          <p:cNvSpPr/>
          <p:nvPr/>
        </p:nvSpPr>
        <p:spPr>
          <a:xfrm>
            <a:off x="3501739" y="5461259"/>
            <a:ext cx="1041621" cy="65777"/>
          </a:xfrm>
          <a:custGeom>
            <a:avLst/>
            <a:gdLst>
              <a:gd name="connsiteX0" fmla="*/ 0 w 1041621"/>
              <a:gd name="connsiteY0" fmla="*/ 0 h 65777"/>
              <a:gd name="connsiteX1" fmla="*/ 55659 w 1041621"/>
              <a:gd name="connsiteY1" fmla="*/ 47708 h 65777"/>
              <a:gd name="connsiteX2" fmla="*/ 79513 w 1041621"/>
              <a:gd name="connsiteY2" fmla="*/ 31806 h 65777"/>
              <a:gd name="connsiteX3" fmla="*/ 151075 w 1041621"/>
              <a:gd name="connsiteY3" fmla="*/ 47708 h 65777"/>
              <a:gd name="connsiteX4" fmla="*/ 198783 w 1041621"/>
              <a:gd name="connsiteY4" fmla="*/ 39757 h 65777"/>
              <a:gd name="connsiteX5" fmla="*/ 254442 w 1041621"/>
              <a:gd name="connsiteY5" fmla="*/ 15903 h 65777"/>
              <a:gd name="connsiteX6" fmla="*/ 278296 w 1041621"/>
              <a:gd name="connsiteY6" fmla="*/ 31806 h 65777"/>
              <a:gd name="connsiteX7" fmla="*/ 381663 w 1041621"/>
              <a:gd name="connsiteY7" fmla="*/ 47708 h 65777"/>
              <a:gd name="connsiteX8" fmla="*/ 429371 w 1041621"/>
              <a:gd name="connsiteY8" fmla="*/ 47708 h 65777"/>
              <a:gd name="connsiteX9" fmla="*/ 532738 w 1041621"/>
              <a:gd name="connsiteY9" fmla="*/ 55659 h 65777"/>
              <a:gd name="connsiteX10" fmla="*/ 604299 w 1041621"/>
              <a:gd name="connsiteY10" fmla="*/ 55659 h 65777"/>
              <a:gd name="connsiteX11" fmla="*/ 731520 w 1041621"/>
              <a:gd name="connsiteY11" fmla="*/ 47708 h 65777"/>
              <a:gd name="connsiteX12" fmla="*/ 755374 w 1041621"/>
              <a:gd name="connsiteY12" fmla="*/ 55659 h 65777"/>
              <a:gd name="connsiteX13" fmla="*/ 882595 w 1041621"/>
              <a:gd name="connsiteY13" fmla="*/ 39757 h 65777"/>
              <a:gd name="connsiteX14" fmla="*/ 930303 w 1041621"/>
              <a:gd name="connsiteY14" fmla="*/ 23854 h 65777"/>
              <a:gd name="connsiteX15" fmla="*/ 954157 w 1041621"/>
              <a:gd name="connsiteY15" fmla="*/ 31806 h 65777"/>
              <a:gd name="connsiteX16" fmla="*/ 978011 w 1041621"/>
              <a:gd name="connsiteY16" fmla="*/ 23854 h 65777"/>
              <a:gd name="connsiteX17" fmla="*/ 1041621 w 1041621"/>
              <a:gd name="connsiteY17" fmla="*/ 15903 h 65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1621" h="65777">
                <a:moveTo>
                  <a:pt x="0" y="0"/>
                </a:moveTo>
                <a:cubicBezTo>
                  <a:pt x="8487" y="10609"/>
                  <a:pt x="29807" y="52017"/>
                  <a:pt x="55659" y="47708"/>
                </a:cubicBezTo>
                <a:cubicBezTo>
                  <a:pt x="65085" y="46137"/>
                  <a:pt x="71562" y="37107"/>
                  <a:pt x="79513" y="31806"/>
                </a:cubicBezTo>
                <a:cubicBezTo>
                  <a:pt x="104112" y="40005"/>
                  <a:pt x="123087" y="47708"/>
                  <a:pt x="151075" y="47708"/>
                </a:cubicBezTo>
                <a:cubicBezTo>
                  <a:pt x="167197" y="47708"/>
                  <a:pt x="182880" y="42407"/>
                  <a:pt x="198783" y="39757"/>
                </a:cubicBezTo>
                <a:cubicBezTo>
                  <a:pt x="214298" y="29414"/>
                  <a:pt x="233300" y="12882"/>
                  <a:pt x="254442" y="15903"/>
                </a:cubicBezTo>
                <a:cubicBezTo>
                  <a:pt x="263902" y="17255"/>
                  <a:pt x="269230" y="28784"/>
                  <a:pt x="278296" y="31806"/>
                </a:cubicBezTo>
                <a:cubicBezTo>
                  <a:pt x="286569" y="34564"/>
                  <a:pt x="377375" y="47096"/>
                  <a:pt x="381663" y="47708"/>
                </a:cubicBezTo>
                <a:cubicBezTo>
                  <a:pt x="439821" y="86481"/>
                  <a:pt x="371213" y="51343"/>
                  <a:pt x="429371" y="47708"/>
                </a:cubicBezTo>
                <a:cubicBezTo>
                  <a:pt x="463861" y="45552"/>
                  <a:pt x="498282" y="53009"/>
                  <a:pt x="532738" y="55659"/>
                </a:cubicBezTo>
                <a:cubicBezTo>
                  <a:pt x="652643" y="31679"/>
                  <a:pt x="503238" y="55659"/>
                  <a:pt x="604299" y="55659"/>
                </a:cubicBezTo>
                <a:cubicBezTo>
                  <a:pt x="646789" y="55659"/>
                  <a:pt x="689113" y="50358"/>
                  <a:pt x="731520" y="47708"/>
                </a:cubicBezTo>
                <a:cubicBezTo>
                  <a:pt x="739471" y="50358"/>
                  <a:pt x="746993" y="55659"/>
                  <a:pt x="755374" y="55659"/>
                </a:cubicBezTo>
                <a:cubicBezTo>
                  <a:pt x="801594" y="55659"/>
                  <a:pt x="840401" y="52415"/>
                  <a:pt x="882595" y="39757"/>
                </a:cubicBezTo>
                <a:cubicBezTo>
                  <a:pt x="898651" y="34940"/>
                  <a:pt x="930303" y="23854"/>
                  <a:pt x="930303" y="23854"/>
                </a:cubicBezTo>
                <a:cubicBezTo>
                  <a:pt x="938254" y="26505"/>
                  <a:pt x="945775" y="31806"/>
                  <a:pt x="954157" y="31806"/>
                </a:cubicBezTo>
                <a:cubicBezTo>
                  <a:pt x="962539" y="31806"/>
                  <a:pt x="969952" y="26157"/>
                  <a:pt x="978011" y="23854"/>
                </a:cubicBezTo>
                <a:cubicBezTo>
                  <a:pt x="1014838" y="13332"/>
                  <a:pt x="1003994" y="15903"/>
                  <a:pt x="1041621" y="15903"/>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17" name="Freihandform 144">
            <a:extLst>
              <a:ext uri="{FF2B5EF4-FFF2-40B4-BE49-F238E27FC236}">
                <a16:creationId xmlns:a16="http://schemas.microsoft.com/office/drawing/2014/main" id="{DA937215-A8D1-419B-AD1B-0AD272F7342F}"/>
              </a:ext>
            </a:extLst>
          </p:cNvPr>
          <p:cNvSpPr/>
          <p:nvPr/>
        </p:nvSpPr>
        <p:spPr>
          <a:xfrm>
            <a:off x="1808917" y="6200030"/>
            <a:ext cx="357809" cy="47745"/>
          </a:xfrm>
          <a:custGeom>
            <a:avLst/>
            <a:gdLst>
              <a:gd name="connsiteX0" fmla="*/ 357809 w 357809"/>
              <a:gd name="connsiteY0" fmla="*/ 23891 h 47745"/>
              <a:gd name="connsiteX1" fmla="*/ 318052 w 357809"/>
              <a:gd name="connsiteY1" fmla="*/ 7988 h 47745"/>
              <a:gd name="connsiteX2" fmla="*/ 302149 w 357809"/>
              <a:gd name="connsiteY2" fmla="*/ 31842 h 47745"/>
              <a:gd name="connsiteX3" fmla="*/ 278295 w 357809"/>
              <a:gd name="connsiteY3" fmla="*/ 47745 h 47745"/>
              <a:gd name="connsiteX4" fmla="*/ 262393 w 357809"/>
              <a:gd name="connsiteY4" fmla="*/ 23891 h 47745"/>
              <a:gd name="connsiteX5" fmla="*/ 238539 w 357809"/>
              <a:gd name="connsiteY5" fmla="*/ 31842 h 47745"/>
              <a:gd name="connsiteX6" fmla="*/ 206734 w 357809"/>
              <a:gd name="connsiteY6" fmla="*/ 23891 h 47745"/>
              <a:gd name="connsiteX7" fmla="*/ 166977 w 357809"/>
              <a:gd name="connsiteY7" fmla="*/ 23891 h 47745"/>
              <a:gd name="connsiteX8" fmla="*/ 143123 w 357809"/>
              <a:gd name="connsiteY8" fmla="*/ 31842 h 47745"/>
              <a:gd name="connsiteX9" fmla="*/ 119269 w 357809"/>
              <a:gd name="connsiteY9" fmla="*/ 7988 h 47745"/>
              <a:gd name="connsiteX10" fmla="*/ 71562 w 357809"/>
              <a:gd name="connsiteY10" fmla="*/ 39793 h 47745"/>
              <a:gd name="connsiteX11" fmla="*/ 31805 w 357809"/>
              <a:gd name="connsiteY11" fmla="*/ 31842 h 47745"/>
              <a:gd name="connsiteX12" fmla="*/ 7951 w 357809"/>
              <a:gd name="connsiteY12" fmla="*/ 15939 h 47745"/>
              <a:gd name="connsiteX13" fmla="*/ 0 w 357809"/>
              <a:gd name="connsiteY13" fmla="*/ 31842 h 47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7809" h="47745">
                <a:moveTo>
                  <a:pt x="357809" y="23891"/>
                </a:moveTo>
                <a:cubicBezTo>
                  <a:pt x="344557" y="18590"/>
                  <a:pt x="332182" y="5970"/>
                  <a:pt x="318052" y="7988"/>
                </a:cubicBezTo>
                <a:cubicBezTo>
                  <a:pt x="308592" y="9339"/>
                  <a:pt x="308906" y="25085"/>
                  <a:pt x="302149" y="31842"/>
                </a:cubicBezTo>
                <a:cubicBezTo>
                  <a:pt x="295392" y="38599"/>
                  <a:pt x="286246" y="42444"/>
                  <a:pt x="278295" y="47745"/>
                </a:cubicBezTo>
                <a:cubicBezTo>
                  <a:pt x="272994" y="39794"/>
                  <a:pt x="271266" y="27440"/>
                  <a:pt x="262393" y="23891"/>
                </a:cubicBezTo>
                <a:cubicBezTo>
                  <a:pt x="254611" y="20778"/>
                  <a:pt x="246920" y="31842"/>
                  <a:pt x="238539" y="31842"/>
                </a:cubicBezTo>
                <a:cubicBezTo>
                  <a:pt x="227611" y="31842"/>
                  <a:pt x="217336" y="26541"/>
                  <a:pt x="206734" y="23891"/>
                </a:cubicBezTo>
                <a:cubicBezTo>
                  <a:pt x="180591" y="-15323"/>
                  <a:pt x="202298" y="344"/>
                  <a:pt x="166977" y="23891"/>
                </a:cubicBezTo>
                <a:cubicBezTo>
                  <a:pt x="160003" y="28540"/>
                  <a:pt x="151074" y="29192"/>
                  <a:pt x="143123" y="31842"/>
                </a:cubicBezTo>
                <a:cubicBezTo>
                  <a:pt x="135172" y="23891"/>
                  <a:pt x="130445" y="6746"/>
                  <a:pt x="119269" y="7988"/>
                </a:cubicBezTo>
                <a:cubicBezTo>
                  <a:pt x="100274" y="10099"/>
                  <a:pt x="71562" y="39793"/>
                  <a:pt x="71562" y="39793"/>
                </a:cubicBezTo>
                <a:cubicBezTo>
                  <a:pt x="58310" y="37143"/>
                  <a:pt x="44459" y="36587"/>
                  <a:pt x="31805" y="31842"/>
                </a:cubicBezTo>
                <a:cubicBezTo>
                  <a:pt x="22857" y="28487"/>
                  <a:pt x="17507" y="15939"/>
                  <a:pt x="7951" y="15939"/>
                </a:cubicBezTo>
                <a:cubicBezTo>
                  <a:pt x="2024" y="15939"/>
                  <a:pt x="2650" y="26541"/>
                  <a:pt x="0" y="31842"/>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18" name="Freihandform 145">
            <a:extLst>
              <a:ext uri="{FF2B5EF4-FFF2-40B4-BE49-F238E27FC236}">
                <a16:creationId xmlns:a16="http://schemas.microsoft.com/office/drawing/2014/main" id="{E2460BB7-4D9C-4B00-A596-74392AF8F2E8}"/>
              </a:ext>
            </a:extLst>
          </p:cNvPr>
          <p:cNvSpPr/>
          <p:nvPr/>
        </p:nvSpPr>
        <p:spPr>
          <a:xfrm>
            <a:off x="2341654" y="6215969"/>
            <a:ext cx="962108" cy="47891"/>
          </a:xfrm>
          <a:custGeom>
            <a:avLst/>
            <a:gdLst>
              <a:gd name="connsiteX0" fmla="*/ 0 w 962108"/>
              <a:gd name="connsiteY0" fmla="*/ 0 h 47891"/>
              <a:gd name="connsiteX1" fmla="*/ 95416 w 962108"/>
              <a:gd name="connsiteY1" fmla="*/ 0 h 47891"/>
              <a:gd name="connsiteX2" fmla="*/ 151075 w 962108"/>
              <a:gd name="connsiteY2" fmla="*/ 23854 h 47891"/>
              <a:gd name="connsiteX3" fmla="*/ 182880 w 962108"/>
              <a:gd name="connsiteY3" fmla="*/ 15903 h 47891"/>
              <a:gd name="connsiteX4" fmla="*/ 214685 w 962108"/>
              <a:gd name="connsiteY4" fmla="*/ 23854 h 47891"/>
              <a:gd name="connsiteX5" fmla="*/ 246491 w 962108"/>
              <a:gd name="connsiteY5" fmla="*/ 7952 h 47891"/>
              <a:gd name="connsiteX6" fmla="*/ 270345 w 962108"/>
              <a:gd name="connsiteY6" fmla="*/ 0 h 47891"/>
              <a:gd name="connsiteX7" fmla="*/ 341906 w 962108"/>
              <a:gd name="connsiteY7" fmla="*/ 7952 h 47891"/>
              <a:gd name="connsiteX8" fmla="*/ 405517 w 962108"/>
              <a:gd name="connsiteY8" fmla="*/ 15903 h 47891"/>
              <a:gd name="connsiteX9" fmla="*/ 461176 w 962108"/>
              <a:gd name="connsiteY9" fmla="*/ 47708 h 47891"/>
              <a:gd name="connsiteX10" fmla="*/ 485030 w 962108"/>
              <a:gd name="connsiteY10" fmla="*/ 31806 h 47891"/>
              <a:gd name="connsiteX11" fmla="*/ 564543 w 962108"/>
              <a:gd name="connsiteY11" fmla="*/ 15903 h 47891"/>
              <a:gd name="connsiteX12" fmla="*/ 612251 w 962108"/>
              <a:gd name="connsiteY12" fmla="*/ 31806 h 47891"/>
              <a:gd name="connsiteX13" fmla="*/ 652007 w 962108"/>
              <a:gd name="connsiteY13" fmla="*/ 39757 h 47891"/>
              <a:gd name="connsiteX14" fmla="*/ 675861 w 962108"/>
              <a:gd name="connsiteY14" fmla="*/ 47708 h 47891"/>
              <a:gd name="connsiteX15" fmla="*/ 723569 w 962108"/>
              <a:gd name="connsiteY15" fmla="*/ 31806 h 47891"/>
              <a:gd name="connsiteX16" fmla="*/ 755374 w 962108"/>
              <a:gd name="connsiteY16" fmla="*/ 15903 h 47891"/>
              <a:gd name="connsiteX17" fmla="*/ 771277 w 962108"/>
              <a:gd name="connsiteY17" fmla="*/ 39757 h 47891"/>
              <a:gd name="connsiteX18" fmla="*/ 834887 w 962108"/>
              <a:gd name="connsiteY18" fmla="*/ 23854 h 47891"/>
              <a:gd name="connsiteX19" fmla="*/ 858741 w 962108"/>
              <a:gd name="connsiteY19" fmla="*/ 7952 h 47891"/>
              <a:gd name="connsiteX20" fmla="*/ 890546 w 962108"/>
              <a:gd name="connsiteY20" fmla="*/ 15903 h 47891"/>
              <a:gd name="connsiteX21" fmla="*/ 914400 w 962108"/>
              <a:gd name="connsiteY21" fmla="*/ 23854 h 47891"/>
              <a:gd name="connsiteX22" fmla="*/ 962108 w 962108"/>
              <a:gd name="connsiteY22" fmla="*/ 15903 h 47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962108" h="47891">
                <a:moveTo>
                  <a:pt x="0" y="0"/>
                </a:moveTo>
                <a:cubicBezTo>
                  <a:pt x="127221" y="21205"/>
                  <a:pt x="-31805" y="0"/>
                  <a:pt x="95416" y="0"/>
                </a:cubicBezTo>
                <a:cubicBezTo>
                  <a:pt x="107113" y="0"/>
                  <a:pt x="144868" y="20750"/>
                  <a:pt x="151075" y="23854"/>
                </a:cubicBezTo>
                <a:cubicBezTo>
                  <a:pt x="161677" y="21204"/>
                  <a:pt x="171952" y="15903"/>
                  <a:pt x="182880" y="15903"/>
                </a:cubicBezTo>
                <a:cubicBezTo>
                  <a:pt x="193808" y="15903"/>
                  <a:pt x="203841" y="25209"/>
                  <a:pt x="214685" y="23854"/>
                </a:cubicBezTo>
                <a:cubicBezTo>
                  <a:pt x="226447" y="22384"/>
                  <a:pt x="235596" y="12621"/>
                  <a:pt x="246491" y="7952"/>
                </a:cubicBezTo>
                <a:cubicBezTo>
                  <a:pt x="254195" y="4650"/>
                  <a:pt x="262394" y="2651"/>
                  <a:pt x="270345" y="0"/>
                </a:cubicBezTo>
                <a:cubicBezTo>
                  <a:pt x="316078" y="30490"/>
                  <a:pt x="270490" y="7952"/>
                  <a:pt x="341906" y="7952"/>
                </a:cubicBezTo>
                <a:cubicBezTo>
                  <a:pt x="363275" y="7952"/>
                  <a:pt x="384313" y="13253"/>
                  <a:pt x="405517" y="15903"/>
                </a:cubicBezTo>
                <a:cubicBezTo>
                  <a:pt x="412613" y="21225"/>
                  <a:pt x="444618" y="50468"/>
                  <a:pt x="461176" y="47708"/>
                </a:cubicBezTo>
                <a:cubicBezTo>
                  <a:pt x="470602" y="46137"/>
                  <a:pt x="476483" y="36080"/>
                  <a:pt x="485030" y="31806"/>
                </a:cubicBezTo>
                <a:cubicBezTo>
                  <a:pt x="507238" y="20702"/>
                  <a:pt x="544023" y="18834"/>
                  <a:pt x="564543" y="15903"/>
                </a:cubicBezTo>
                <a:cubicBezTo>
                  <a:pt x="612383" y="-43"/>
                  <a:pt x="564602" y="7981"/>
                  <a:pt x="612251" y="31806"/>
                </a:cubicBezTo>
                <a:cubicBezTo>
                  <a:pt x="624339" y="37850"/>
                  <a:pt x="638896" y="36479"/>
                  <a:pt x="652007" y="39757"/>
                </a:cubicBezTo>
                <a:cubicBezTo>
                  <a:pt x="660138" y="41790"/>
                  <a:pt x="667910" y="45058"/>
                  <a:pt x="675861" y="47708"/>
                </a:cubicBezTo>
                <a:cubicBezTo>
                  <a:pt x="691764" y="42407"/>
                  <a:pt x="708005" y="38032"/>
                  <a:pt x="723569" y="31806"/>
                </a:cubicBezTo>
                <a:cubicBezTo>
                  <a:pt x="734574" y="27404"/>
                  <a:pt x="743682" y="13954"/>
                  <a:pt x="755374" y="15903"/>
                </a:cubicBezTo>
                <a:cubicBezTo>
                  <a:pt x="764800" y="17474"/>
                  <a:pt x="765976" y="31806"/>
                  <a:pt x="771277" y="39757"/>
                </a:cubicBezTo>
                <a:cubicBezTo>
                  <a:pt x="786405" y="36731"/>
                  <a:pt x="818583" y="32006"/>
                  <a:pt x="834887" y="23854"/>
                </a:cubicBezTo>
                <a:cubicBezTo>
                  <a:pt x="843434" y="19580"/>
                  <a:pt x="850790" y="13253"/>
                  <a:pt x="858741" y="7952"/>
                </a:cubicBezTo>
                <a:cubicBezTo>
                  <a:pt x="869343" y="10602"/>
                  <a:pt x="880039" y="12901"/>
                  <a:pt x="890546" y="15903"/>
                </a:cubicBezTo>
                <a:cubicBezTo>
                  <a:pt x="898605" y="18205"/>
                  <a:pt x="906019" y="23854"/>
                  <a:pt x="914400" y="23854"/>
                </a:cubicBezTo>
                <a:cubicBezTo>
                  <a:pt x="930522" y="23854"/>
                  <a:pt x="962108" y="15903"/>
                  <a:pt x="962108" y="15903"/>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19" name="Freihandform 146">
            <a:extLst>
              <a:ext uri="{FF2B5EF4-FFF2-40B4-BE49-F238E27FC236}">
                <a16:creationId xmlns:a16="http://schemas.microsoft.com/office/drawing/2014/main" id="{E1979218-EF47-45CE-B015-3ADC472B212C}"/>
              </a:ext>
            </a:extLst>
          </p:cNvPr>
          <p:cNvSpPr/>
          <p:nvPr/>
        </p:nvSpPr>
        <p:spPr>
          <a:xfrm>
            <a:off x="4719094" y="6192115"/>
            <a:ext cx="811033" cy="41174"/>
          </a:xfrm>
          <a:custGeom>
            <a:avLst/>
            <a:gdLst>
              <a:gd name="connsiteX0" fmla="*/ 0 w 811033"/>
              <a:gd name="connsiteY0" fmla="*/ 15903 h 41174"/>
              <a:gd name="connsiteX1" fmla="*/ 39757 w 811033"/>
              <a:gd name="connsiteY1" fmla="*/ 39757 h 41174"/>
              <a:gd name="connsiteX2" fmla="*/ 135172 w 811033"/>
              <a:gd name="connsiteY2" fmla="*/ 23854 h 41174"/>
              <a:gd name="connsiteX3" fmla="*/ 166978 w 811033"/>
              <a:gd name="connsiteY3" fmla="*/ 31806 h 41174"/>
              <a:gd name="connsiteX4" fmla="*/ 190832 w 811033"/>
              <a:gd name="connsiteY4" fmla="*/ 39757 h 41174"/>
              <a:gd name="connsiteX5" fmla="*/ 230588 w 811033"/>
              <a:gd name="connsiteY5" fmla="*/ 31806 h 41174"/>
              <a:gd name="connsiteX6" fmla="*/ 278296 w 811033"/>
              <a:gd name="connsiteY6" fmla="*/ 7952 h 41174"/>
              <a:gd name="connsiteX7" fmla="*/ 294198 w 811033"/>
              <a:gd name="connsiteY7" fmla="*/ 31806 h 41174"/>
              <a:gd name="connsiteX8" fmla="*/ 318052 w 811033"/>
              <a:gd name="connsiteY8" fmla="*/ 23854 h 41174"/>
              <a:gd name="connsiteX9" fmla="*/ 341906 w 811033"/>
              <a:gd name="connsiteY9" fmla="*/ 7952 h 41174"/>
              <a:gd name="connsiteX10" fmla="*/ 373712 w 811033"/>
              <a:gd name="connsiteY10" fmla="*/ 0 h 41174"/>
              <a:gd name="connsiteX11" fmla="*/ 437322 w 811033"/>
              <a:gd name="connsiteY11" fmla="*/ 15903 h 41174"/>
              <a:gd name="connsiteX12" fmla="*/ 485030 w 811033"/>
              <a:gd name="connsiteY12" fmla="*/ 31806 h 41174"/>
              <a:gd name="connsiteX13" fmla="*/ 508884 w 811033"/>
              <a:gd name="connsiteY13" fmla="*/ 39757 h 41174"/>
              <a:gd name="connsiteX14" fmla="*/ 620202 w 811033"/>
              <a:gd name="connsiteY14" fmla="*/ 23854 h 41174"/>
              <a:gd name="connsiteX15" fmla="*/ 644056 w 811033"/>
              <a:gd name="connsiteY15" fmla="*/ 15903 h 41174"/>
              <a:gd name="connsiteX16" fmla="*/ 675861 w 811033"/>
              <a:gd name="connsiteY16" fmla="*/ 23854 h 41174"/>
              <a:gd name="connsiteX17" fmla="*/ 699715 w 811033"/>
              <a:gd name="connsiteY17" fmla="*/ 39757 h 41174"/>
              <a:gd name="connsiteX18" fmla="*/ 723569 w 811033"/>
              <a:gd name="connsiteY18" fmla="*/ 23854 h 41174"/>
              <a:gd name="connsiteX19" fmla="*/ 747423 w 811033"/>
              <a:gd name="connsiteY19" fmla="*/ 15903 h 41174"/>
              <a:gd name="connsiteX20" fmla="*/ 811033 w 811033"/>
              <a:gd name="connsiteY20" fmla="*/ 31806 h 41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11033" h="41174">
                <a:moveTo>
                  <a:pt x="0" y="15903"/>
                </a:moveTo>
                <a:cubicBezTo>
                  <a:pt x="13252" y="23854"/>
                  <a:pt x="24458" y="37571"/>
                  <a:pt x="39757" y="39757"/>
                </a:cubicBezTo>
                <a:cubicBezTo>
                  <a:pt x="77042" y="45084"/>
                  <a:pt x="103428" y="34436"/>
                  <a:pt x="135172" y="23854"/>
                </a:cubicBezTo>
                <a:cubicBezTo>
                  <a:pt x="145774" y="26505"/>
                  <a:pt x="156470" y="28804"/>
                  <a:pt x="166978" y="31806"/>
                </a:cubicBezTo>
                <a:cubicBezTo>
                  <a:pt x="175037" y="34109"/>
                  <a:pt x="182451" y="39757"/>
                  <a:pt x="190832" y="39757"/>
                </a:cubicBezTo>
                <a:cubicBezTo>
                  <a:pt x="204346" y="39757"/>
                  <a:pt x="217336" y="34456"/>
                  <a:pt x="230588" y="31806"/>
                </a:cubicBezTo>
                <a:cubicBezTo>
                  <a:pt x="235611" y="28457"/>
                  <a:pt x="268008" y="3837"/>
                  <a:pt x="278296" y="7952"/>
                </a:cubicBezTo>
                <a:cubicBezTo>
                  <a:pt x="287169" y="11501"/>
                  <a:pt x="288897" y="23855"/>
                  <a:pt x="294198" y="31806"/>
                </a:cubicBezTo>
                <a:cubicBezTo>
                  <a:pt x="302149" y="29155"/>
                  <a:pt x="310555" y="27602"/>
                  <a:pt x="318052" y="23854"/>
                </a:cubicBezTo>
                <a:cubicBezTo>
                  <a:pt x="326599" y="19580"/>
                  <a:pt x="333122" y="11716"/>
                  <a:pt x="341906" y="7952"/>
                </a:cubicBezTo>
                <a:cubicBezTo>
                  <a:pt x="351951" y="3647"/>
                  <a:pt x="363110" y="2651"/>
                  <a:pt x="373712" y="0"/>
                </a:cubicBezTo>
                <a:cubicBezTo>
                  <a:pt x="446068" y="24122"/>
                  <a:pt x="331810" y="-12873"/>
                  <a:pt x="437322" y="15903"/>
                </a:cubicBezTo>
                <a:cubicBezTo>
                  <a:pt x="453494" y="20314"/>
                  <a:pt x="469127" y="26505"/>
                  <a:pt x="485030" y="31806"/>
                </a:cubicBezTo>
                <a:lnTo>
                  <a:pt x="508884" y="39757"/>
                </a:lnTo>
                <a:cubicBezTo>
                  <a:pt x="536408" y="36317"/>
                  <a:pt x="590712" y="30407"/>
                  <a:pt x="620202" y="23854"/>
                </a:cubicBezTo>
                <a:cubicBezTo>
                  <a:pt x="628384" y="22036"/>
                  <a:pt x="636105" y="18553"/>
                  <a:pt x="644056" y="15903"/>
                </a:cubicBezTo>
                <a:cubicBezTo>
                  <a:pt x="654658" y="18553"/>
                  <a:pt x="665817" y="19549"/>
                  <a:pt x="675861" y="23854"/>
                </a:cubicBezTo>
                <a:cubicBezTo>
                  <a:pt x="684645" y="27618"/>
                  <a:pt x="690159" y="39757"/>
                  <a:pt x="699715" y="39757"/>
                </a:cubicBezTo>
                <a:cubicBezTo>
                  <a:pt x="709271" y="39757"/>
                  <a:pt x="715022" y="28128"/>
                  <a:pt x="723569" y="23854"/>
                </a:cubicBezTo>
                <a:cubicBezTo>
                  <a:pt x="731066" y="20106"/>
                  <a:pt x="739472" y="18553"/>
                  <a:pt x="747423" y="15903"/>
                </a:cubicBezTo>
                <a:cubicBezTo>
                  <a:pt x="800160" y="33482"/>
                  <a:pt x="778368" y="31806"/>
                  <a:pt x="811033" y="31806"/>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20" name="Freihandform 147">
            <a:extLst>
              <a:ext uri="{FF2B5EF4-FFF2-40B4-BE49-F238E27FC236}">
                <a16:creationId xmlns:a16="http://schemas.microsoft.com/office/drawing/2014/main" id="{926E3686-F65B-4F0B-9725-C4EF37F76EAF}"/>
              </a:ext>
            </a:extLst>
          </p:cNvPr>
          <p:cNvSpPr/>
          <p:nvPr/>
        </p:nvSpPr>
        <p:spPr>
          <a:xfrm>
            <a:off x="5705056" y="6184164"/>
            <a:ext cx="1097344" cy="56610"/>
          </a:xfrm>
          <a:custGeom>
            <a:avLst/>
            <a:gdLst>
              <a:gd name="connsiteX0" fmla="*/ 0 w 1097344"/>
              <a:gd name="connsiteY0" fmla="*/ 39757 h 56610"/>
              <a:gd name="connsiteX1" fmla="*/ 39756 w 1097344"/>
              <a:gd name="connsiteY1" fmla="*/ 15903 h 56610"/>
              <a:gd name="connsiteX2" fmla="*/ 63610 w 1097344"/>
              <a:gd name="connsiteY2" fmla="*/ 7951 h 56610"/>
              <a:gd name="connsiteX3" fmla="*/ 87464 w 1097344"/>
              <a:gd name="connsiteY3" fmla="*/ 31805 h 56610"/>
              <a:gd name="connsiteX4" fmla="*/ 135172 w 1097344"/>
              <a:gd name="connsiteY4" fmla="*/ 55659 h 56610"/>
              <a:gd name="connsiteX5" fmla="*/ 166977 w 1097344"/>
              <a:gd name="connsiteY5" fmla="*/ 39757 h 56610"/>
              <a:gd name="connsiteX6" fmla="*/ 190831 w 1097344"/>
              <a:gd name="connsiteY6" fmla="*/ 23854 h 56610"/>
              <a:gd name="connsiteX7" fmla="*/ 246490 w 1097344"/>
              <a:gd name="connsiteY7" fmla="*/ 31805 h 56610"/>
              <a:gd name="connsiteX8" fmla="*/ 397565 w 1097344"/>
              <a:gd name="connsiteY8" fmla="*/ 7951 h 56610"/>
              <a:gd name="connsiteX9" fmla="*/ 429370 w 1097344"/>
              <a:gd name="connsiteY9" fmla="*/ 0 h 56610"/>
              <a:gd name="connsiteX10" fmla="*/ 492981 w 1097344"/>
              <a:gd name="connsiteY10" fmla="*/ 7951 h 56610"/>
              <a:gd name="connsiteX11" fmla="*/ 516835 w 1097344"/>
              <a:gd name="connsiteY11" fmla="*/ 23854 h 56610"/>
              <a:gd name="connsiteX12" fmla="*/ 564543 w 1097344"/>
              <a:gd name="connsiteY12" fmla="*/ 0 h 56610"/>
              <a:gd name="connsiteX13" fmla="*/ 620202 w 1097344"/>
              <a:gd name="connsiteY13" fmla="*/ 23854 h 56610"/>
              <a:gd name="connsiteX14" fmla="*/ 644056 w 1097344"/>
              <a:gd name="connsiteY14" fmla="*/ 31805 h 56610"/>
              <a:gd name="connsiteX15" fmla="*/ 675861 w 1097344"/>
              <a:gd name="connsiteY15" fmla="*/ 23854 h 56610"/>
              <a:gd name="connsiteX16" fmla="*/ 699715 w 1097344"/>
              <a:gd name="connsiteY16" fmla="*/ 39757 h 56610"/>
              <a:gd name="connsiteX17" fmla="*/ 723569 w 1097344"/>
              <a:gd name="connsiteY17" fmla="*/ 47708 h 56610"/>
              <a:gd name="connsiteX18" fmla="*/ 747423 w 1097344"/>
              <a:gd name="connsiteY18" fmla="*/ 31805 h 56610"/>
              <a:gd name="connsiteX19" fmla="*/ 858741 w 1097344"/>
              <a:gd name="connsiteY19" fmla="*/ 15903 h 56610"/>
              <a:gd name="connsiteX20" fmla="*/ 906449 w 1097344"/>
              <a:gd name="connsiteY20" fmla="*/ 39757 h 56610"/>
              <a:gd name="connsiteX21" fmla="*/ 930303 w 1097344"/>
              <a:gd name="connsiteY21" fmla="*/ 31805 h 56610"/>
              <a:gd name="connsiteX22" fmla="*/ 946205 w 1097344"/>
              <a:gd name="connsiteY22" fmla="*/ 55659 h 56610"/>
              <a:gd name="connsiteX23" fmla="*/ 985962 w 1097344"/>
              <a:gd name="connsiteY23" fmla="*/ 47708 h 56610"/>
              <a:gd name="connsiteX24" fmla="*/ 1033670 w 1097344"/>
              <a:gd name="connsiteY24" fmla="*/ 31805 h 56610"/>
              <a:gd name="connsiteX25" fmla="*/ 1073426 w 1097344"/>
              <a:gd name="connsiteY25" fmla="*/ 23854 h 56610"/>
              <a:gd name="connsiteX26" fmla="*/ 1097280 w 1097344"/>
              <a:gd name="connsiteY26" fmla="*/ 23854 h 56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097344" h="56610">
                <a:moveTo>
                  <a:pt x="0" y="39757"/>
                </a:moveTo>
                <a:cubicBezTo>
                  <a:pt x="13252" y="31806"/>
                  <a:pt x="25933" y="22815"/>
                  <a:pt x="39756" y="15903"/>
                </a:cubicBezTo>
                <a:cubicBezTo>
                  <a:pt x="47253" y="12155"/>
                  <a:pt x="55659" y="5301"/>
                  <a:pt x="63610" y="7951"/>
                </a:cubicBezTo>
                <a:cubicBezTo>
                  <a:pt x="74278" y="11507"/>
                  <a:pt x="78825" y="24606"/>
                  <a:pt x="87464" y="31805"/>
                </a:cubicBezTo>
                <a:cubicBezTo>
                  <a:pt x="108017" y="48932"/>
                  <a:pt x="111264" y="47690"/>
                  <a:pt x="135172" y="55659"/>
                </a:cubicBezTo>
                <a:cubicBezTo>
                  <a:pt x="145774" y="50358"/>
                  <a:pt x="156686" y="45638"/>
                  <a:pt x="166977" y="39757"/>
                </a:cubicBezTo>
                <a:cubicBezTo>
                  <a:pt x="175274" y="35016"/>
                  <a:pt x="181322" y="24805"/>
                  <a:pt x="190831" y="23854"/>
                </a:cubicBezTo>
                <a:cubicBezTo>
                  <a:pt x="209479" y="21989"/>
                  <a:pt x="227937" y="29155"/>
                  <a:pt x="246490" y="31805"/>
                </a:cubicBezTo>
                <a:lnTo>
                  <a:pt x="397565" y="7951"/>
                </a:lnTo>
                <a:cubicBezTo>
                  <a:pt x="408331" y="6079"/>
                  <a:pt x="418442" y="0"/>
                  <a:pt x="429370" y="0"/>
                </a:cubicBezTo>
                <a:cubicBezTo>
                  <a:pt x="450739" y="0"/>
                  <a:pt x="471777" y="5301"/>
                  <a:pt x="492981" y="7951"/>
                </a:cubicBezTo>
                <a:cubicBezTo>
                  <a:pt x="500932" y="13252"/>
                  <a:pt x="507409" y="22283"/>
                  <a:pt x="516835" y="23854"/>
                </a:cubicBezTo>
                <a:cubicBezTo>
                  <a:pt x="530004" y="26049"/>
                  <a:pt x="556236" y="5538"/>
                  <a:pt x="564543" y="0"/>
                </a:cubicBezTo>
                <a:cubicBezTo>
                  <a:pt x="620486" y="18648"/>
                  <a:pt x="551419" y="-5624"/>
                  <a:pt x="620202" y="23854"/>
                </a:cubicBezTo>
                <a:cubicBezTo>
                  <a:pt x="627906" y="27156"/>
                  <a:pt x="636105" y="29155"/>
                  <a:pt x="644056" y="31805"/>
                </a:cubicBezTo>
                <a:cubicBezTo>
                  <a:pt x="654658" y="29155"/>
                  <a:pt x="665043" y="22308"/>
                  <a:pt x="675861" y="23854"/>
                </a:cubicBezTo>
                <a:cubicBezTo>
                  <a:pt x="685321" y="25206"/>
                  <a:pt x="691168" y="35483"/>
                  <a:pt x="699715" y="39757"/>
                </a:cubicBezTo>
                <a:cubicBezTo>
                  <a:pt x="707212" y="43505"/>
                  <a:pt x="715618" y="45058"/>
                  <a:pt x="723569" y="47708"/>
                </a:cubicBezTo>
                <a:cubicBezTo>
                  <a:pt x="731520" y="42407"/>
                  <a:pt x="738876" y="36079"/>
                  <a:pt x="747423" y="31805"/>
                </a:cubicBezTo>
                <a:cubicBezTo>
                  <a:pt x="778016" y="16508"/>
                  <a:pt x="836399" y="17934"/>
                  <a:pt x="858741" y="15903"/>
                </a:cubicBezTo>
                <a:cubicBezTo>
                  <a:pt x="870800" y="23942"/>
                  <a:pt x="889991" y="39757"/>
                  <a:pt x="906449" y="39757"/>
                </a:cubicBezTo>
                <a:cubicBezTo>
                  <a:pt x="914831" y="39757"/>
                  <a:pt x="922352" y="34456"/>
                  <a:pt x="930303" y="31805"/>
                </a:cubicBezTo>
                <a:cubicBezTo>
                  <a:pt x="935604" y="39756"/>
                  <a:pt x="937017" y="53034"/>
                  <a:pt x="946205" y="55659"/>
                </a:cubicBezTo>
                <a:cubicBezTo>
                  <a:pt x="959200" y="59372"/>
                  <a:pt x="972923" y="51264"/>
                  <a:pt x="985962" y="47708"/>
                </a:cubicBezTo>
                <a:cubicBezTo>
                  <a:pt x="1002134" y="43297"/>
                  <a:pt x="1017233" y="35092"/>
                  <a:pt x="1033670" y="31805"/>
                </a:cubicBezTo>
                <a:cubicBezTo>
                  <a:pt x="1046922" y="29155"/>
                  <a:pt x="1060315" y="27132"/>
                  <a:pt x="1073426" y="23854"/>
                </a:cubicBezTo>
                <a:cubicBezTo>
                  <a:pt x="1099794" y="17262"/>
                  <a:pt x="1097280" y="6827"/>
                  <a:pt x="1097280" y="23854"/>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21" name="Freihandform 148">
            <a:extLst>
              <a:ext uri="{FF2B5EF4-FFF2-40B4-BE49-F238E27FC236}">
                <a16:creationId xmlns:a16="http://schemas.microsoft.com/office/drawing/2014/main" id="{25F5935F-9138-4968-B01D-D59C2E5169FD}"/>
              </a:ext>
            </a:extLst>
          </p:cNvPr>
          <p:cNvSpPr/>
          <p:nvPr/>
        </p:nvSpPr>
        <p:spPr>
          <a:xfrm>
            <a:off x="7001119" y="6191948"/>
            <a:ext cx="333954" cy="24798"/>
          </a:xfrm>
          <a:custGeom>
            <a:avLst/>
            <a:gdLst>
              <a:gd name="connsiteX0" fmla="*/ 0 w 333954"/>
              <a:gd name="connsiteY0" fmla="*/ 16070 h 24798"/>
              <a:gd name="connsiteX1" fmla="*/ 87464 w 333954"/>
              <a:gd name="connsiteY1" fmla="*/ 16070 h 24798"/>
              <a:gd name="connsiteX2" fmla="*/ 182880 w 333954"/>
              <a:gd name="connsiteY2" fmla="*/ 24021 h 24798"/>
              <a:gd name="connsiteX3" fmla="*/ 222636 w 333954"/>
              <a:gd name="connsiteY3" fmla="*/ 16070 h 24798"/>
              <a:gd name="connsiteX4" fmla="*/ 246490 w 333954"/>
              <a:gd name="connsiteY4" fmla="*/ 167 h 24798"/>
              <a:gd name="connsiteX5" fmla="*/ 270344 w 333954"/>
              <a:gd name="connsiteY5" fmla="*/ 8119 h 24798"/>
              <a:gd name="connsiteX6" fmla="*/ 333954 w 333954"/>
              <a:gd name="connsiteY6" fmla="*/ 24021 h 24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3954" h="24798">
                <a:moveTo>
                  <a:pt x="0" y="16070"/>
                </a:moveTo>
                <a:cubicBezTo>
                  <a:pt x="98203" y="35710"/>
                  <a:pt x="-24439" y="16070"/>
                  <a:pt x="87464" y="16070"/>
                </a:cubicBezTo>
                <a:cubicBezTo>
                  <a:pt x="119380" y="16070"/>
                  <a:pt x="151075" y="21371"/>
                  <a:pt x="182880" y="24021"/>
                </a:cubicBezTo>
                <a:cubicBezTo>
                  <a:pt x="196132" y="21371"/>
                  <a:pt x="209982" y="20815"/>
                  <a:pt x="222636" y="16070"/>
                </a:cubicBezTo>
                <a:cubicBezTo>
                  <a:pt x="231584" y="12715"/>
                  <a:pt x="237064" y="1738"/>
                  <a:pt x="246490" y="167"/>
                </a:cubicBezTo>
                <a:cubicBezTo>
                  <a:pt x="254757" y="-1211"/>
                  <a:pt x="262162" y="6301"/>
                  <a:pt x="270344" y="8119"/>
                </a:cubicBezTo>
                <a:cubicBezTo>
                  <a:pt x="334611" y="22401"/>
                  <a:pt x="299694" y="6891"/>
                  <a:pt x="333954" y="24021"/>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22" name="Freihandform 149">
            <a:extLst>
              <a:ext uri="{FF2B5EF4-FFF2-40B4-BE49-F238E27FC236}">
                <a16:creationId xmlns:a16="http://schemas.microsoft.com/office/drawing/2014/main" id="{926516D3-20C1-4C54-91B0-DAE86F88A9D6}"/>
              </a:ext>
            </a:extLst>
          </p:cNvPr>
          <p:cNvSpPr/>
          <p:nvPr/>
        </p:nvSpPr>
        <p:spPr>
          <a:xfrm>
            <a:off x="3494593" y="6215969"/>
            <a:ext cx="1041621" cy="65777"/>
          </a:xfrm>
          <a:custGeom>
            <a:avLst/>
            <a:gdLst>
              <a:gd name="connsiteX0" fmla="*/ 0 w 1041621"/>
              <a:gd name="connsiteY0" fmla="*/ 0 h 65777"/>
              <a:gd name="connsiteX1" fmla="*/ 55659 w 1041621"/>
              <a:gd name="connsiteY1" fmla="*/ 47708 h 65777"/>
              <a:gd name="connsiteX2" fmla="*/ 79513 w 1041621"/>
              <a:gd name="connsiteY2" fmla="*/ 31806 h 65777"/>
              <a:gd name="connsiteX3" fmla="*/ 151075 w 1041621"/>
              <a:gd name="connsiteY3" fmla="*/ 47708 h 65777"/>
              <a:gd name="connsiteX4" fmla="*/ 198783 w 1041621"/>
              <a:gd name="connsiteY4" fmla="*/ 39757 h 65777"/>
              <a:gd name="connsiteX5" fmla="*/ 254442 w 1041621"/>
              <a:gd name="connsiteY5" fmla="*/ 15903 h 65777"/>
              <a:gd name="connsiteX6" fmla="*/ 278296 w 1041621"/>
              <a:gd name="connsiteY6" fmla="*/ 31806 h 65777"/>
              <a:gd name="connsiteX7" fmla="*/ 381663 w 1041621"/>
              <a:gd name="connsiteY7" fmla="*/ 47708 h 65777"/>
              <a:gd name="connsiteX8" fmla="*/ 429371 w 1041621"/>
              <a:gd name="connsiteY8" fmla="*/ 47708 h 65777"/>
              <a:gd name="connsiteX9" fmla="*/ 532738 w 1041621"/>
              <a:gd name="connsiteY9" fmla="*/ 55659 h 65777"/>
              <a:gd name="connsiteX10" fmla="*/ 604299 w 1041621"/>
              <a:gd name="connsiteY10" fmla="*/ 55659 h 65777"/>
              <a:gd name="connsiteX11" fmla="*/ 731520 w 1041621"/>
              <a:gd name="connsiteY11" fmla="*/ 47708 h 65777"/>
              <a:gd name="connsiteX12" fmla="*/ 755374 w 1041621"/>
              <a:gd name="connsiteY12" fmla="*/ 55659 h 65777"/>
              <a:gd name="connsiteX13" fmla="*/ 882595 w 1041621"/>
              <a:gd name="connsiteY13" fmla="*/ 39757 h 65777"/>
              <a:gd name="connsiteX14" fmla="*/ 930303 w 1041621"/>
              <a:gd name="connsiteY14" fmla="*/ 23854 h 65777"/>
              <a:gd name="connsiteX15" fmla="*/ 954157 w 1041621"/>
              <a:gd name="connsiteY15" fmla="*/ 31806 h 65777"/>
              <a:gd name="connsiteX16" fmla="*/ 978011 w 1041621"/>
              <a:gd name="connsiteY16" fmla="*/ 23854 h 65777"/>
              <a:gd name="connsiteX17" fmla="*/ 1041621 w 1041621"/>
              <a:gd name="connsiteY17" fmla="*/ 15903 h 65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1621" h="65777">
                <a:moveTo>
                  <a:pt x="0" y="0"/>
                </a:moveTo>
                <a:cubicBezTo>
                  <a:pt x="8487" y="10609"/>
                  <a:pt x="29807" y="52017"/>
                  <a:pt x="55659" y="47708"/>
                </a:cubicBezTo>
                <a:cubicBezTo>
                  <a:pt x="65085" y="46137"/>
                  <a:pt x="71562" y="37107"/>
                  <a:pt x="79513" y="31806"/>
                </a:cubicBezTo>
                <a:cubicBezTo>
                  <a:pt x="104112" y="40005"/>
                  <a:pt x="123087" y="47708"/>
                  <a:pt x="151075" y="47708"/>
                </a:cubicBezTo>
                <a:cubicBezTo>
                  <a:pt x="167197" y="47708"/>
                  <a:pt x="182880" y="42407"/>
                  <a:pt x="198783" y="39757"/>
                </a:cubicBezTo>
                <a:cubicBezTo>
                  <a:pt x="214298" y="29414"/>
                  <a:pt x="233300" y="12882"/>
                  <a:pt x="254442" y="15903"/>
                </a:cubicBezTo>
                <a:cubicBezTo>
                  <a:pt x="263902" y="17255"/>
                  <a:pt x="269230" y="28784"/>
                  <a:pt x="278296" y="31806"/>
                </a:cubicBezTo>
                <a:cubicBezTo>
                  <a:pt x="286569" y="34564"/>
                  <a:pt x="377375" y="47096"/>
                  <a:pt x="381663" y="47708"/>
                </a:cubicBezTo>
                <a:cubicBezTo>
                  <a:pt x="439821" y="86481"/>
                  <a:pt x="371213" y="51343"/>
                  <a:pt x="429371" y="47708"/>
                </a:cubicBezTo>
                <a:cubicBezTo>
                  <a:pt x="463861" y="45552"/>
                  <a:pt x="498282" y="53009"/>
                  <a:pt x="532738" y="55659"/>
                </a:cubicBezTo>
                <a:cubicBezTo>
                  <a:pt x="652643" y="31679"/>
                  <a:pt x="503238" y="55659"/>
                  <a:pt x="604299" y="55659"/>
                </a:cubicBezTo>
                <a:cubicBezTo>
                  <a:pt x="646789" y="55659"/>
                  <a:pt x="689113" y="50358"/>
                  <a:pt x="731520" y="47708"/>
                </a:cubicBezTo>
                <a:cubicBezTo>
                  <a:pt x="739471" y="50358"/>
                  <a:pt x="746993" y="55659"/>
                  <a:pt x="755374" y="55659"/>
                </a:cubicBezTo>
                <a:cubicBezTo>
                  <a:pt x="801594" y="55659"/>
                  <a:pt x="840401" y="52415"/>
                  <a:pt x="882595" y="39757"/>
                </a:cubicBezTo>
                <a:cubicBezTo>
                  <a:pt x="898651" y="34940"/>
                  <a:pt x="930303" y="23854"/>
                  <a:pt x="930303" y="23854"/>
                </a:cubicBezTo>
                <a:cubicBezTo>
                  <a:pt x="938254" y="26505"/>
                  <a:pt x="945775" y="31806"/>
                  <a:pt x="954157" y="31806"/>
                </a:cubicBezTo>
                <a:cubicBezTo>
                  <a:pt x="962539" y="31806"/>
                  <a:pt x="969952" y="26157"/>
                  <a:pt x="978011" y="23854"/>
                </a:cubicBezTo>
                <a:cubicBezTo>
                  <a:pt x="1014838" y="13332"/>
                  <a:pt x="1003994" y="15903"/>
                  <a:pt x="1041621" y="15903"/>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cxnSp>
        <p:nvCxnSpPr>
          <p:cNvPr id="123" name="Gerader Verbinder 232">
            <a:extLst>
              <a:ext uri="{FF2B5EF4-FFF2-40B4-BE49-F238E27FC236}">
                <a16:creationId xmlns:a16="http://schemas.microsoft.com/office/drawing/2014/main" id="{38EA5308-C8E5-4E9D-B39F-C83EF48EE7E9}"/>
              </a:ext>
            </a:extLst>
          </p:cNvPr>
          <p:cNvCxnSpPr/>
          <p:nvPr/>
        </p:nvCxnSpPr>
        <p:spPr>
          <a:xfrm>
            <a:off x="3308543" y="3965798"/>
            <a:ext cx="114300" cy="38362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4" name="Gerader Verbinder 233">
            <a:extLst>
              <a:ext uri="{FF2B5EF4-FFF2-40B4-BE49-F238E27FC236}">
                <a16:creationId xmlns:a16="http://schemas.microsoft.com/office/drawing/2014/main" id="{D22815C3-00F3-4723-BEC5-0D08F1823D0D}"/>
              </a:ext>
            </a:extLst>
          </p:cNvPr>
          <p:cNvCxnSpPr/>
          <p:nvPr/>
        </p:nvCxnSpPr>
        <p:spPr>
          <a:xfrm flipV="1">
            <a:off x="3430492" y="3965799"/>
            <a:ext cx="63296" cy="38022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5" name="Gerader Verbinder 234">
            <a:extLst>
              <a:ext uri="{FF2B5EF4-FFF2-40B4-BE49-F238E27FC236}">
                <a16:creationId xmlns:a16="http://schemas.microsoft.com/office/drawing/2014/main" id="{6DCBCE27-C6FF-47CA-A08E-311136AC62B7}"/>
              </a:ext>
            </a:extLst>
          </p:cNvPr>
          <p:cNvCxnSpPr/>
          <p:nvPr/>
        </p:nvCxnSpPr>
        <p:spPr>
          <a:xfrm flipV="1">
            <a:off x="3308543" y="4413980"/>
            <a:ext cx="113707" cy="31005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6" name="Gerader Verbinder 235">
            <a:extLst>
              <a:ext uri="{FF2B5EF4-FFF2-40B4-BE49-F238E27FC236}">
                <a16:creationId xmlns:a16="http://schemas.microsoft.com/office/drawing/2014/main" id="{1A0D24B6-8C15-4ED1-B2F3-64B19567B512}"/>
              </a:ext>
            </a:extLst>
          </p:cNvPr>
          <p:cNvCxnSpPr/>
          <p:nvPr/>
        </p:nvCxnSpPr>
        <p:spPr>
          <a:xfrm>
            <a:off x="3422250" y="4402030"/>
            <a:ext cx="71538" cy="32200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7" name="Gerader Verbinder 236">
            <a:extLst>
              <a:ext uri="{FF2B5EF4-FFF2-40B4-BE49-F238E27FC236}">
                <a16:creationId xmlns:a16="http://schemas.microsoft.com/office/drawing/2014/main" id="{F0EFB925-5B11-4E62-AE8B-5916CDC5E7DE}"/>
              </a:ext>
            </a:extLst>
          </p:cNvPr>
          <p:cNvCxnSpPr/>
          <p:nvPr/>
        </p:nvCxnSpPr>
        <p:spPr>
          <a:xfrm flipV="1">
            <a:off x="3308543" y="5284844"/>
            <a:ext cx="113707" cy="19049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8" name="Gerader Verbinder 237">
            <a:extLst>
              <a:ext uri="{FF2B5EF4-FFF2-40B4-BE49-F238E27FC236}">
                <a16:creationId xmlns:a16="http://schemas.microsoft.com/office/drawing/2014/main" id="{901D2239-547F-43F9-8F14-F1159B39E6BA}"/>
              </a:ext>
            </a:extLst>
          </p:cNvPr>
          <p:cNvCxnSpPr/>
          <p:nvPr/>
        </p:nvCxnSpPr>
        <p:spPr>
          <a:xfrm>
            <a:off x="3422250" y="5271393"/>
            <a:ext cx="71538" cy="20394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9" name="Gerader Verbinder 238">
            <a:extLst>
              <a:ext uri="{FF2B5EF4-FFF2-40B4-BE49-F238E27FC236}">
                <a16:creationId xmlns:a16="http://schemas.microsoft.com/office/drawing/2014/main" id="{04363346-7805-40BD-87FB-8EA303DD6394}"/>
              </a:ext>
            </a:extLst>
          </p:cNvPr>
          <p:cNvCxnSpPr/>
          <p:nvPr/>
        </p:nvCxnSpPr>
        <p:spPr>
          <a:xfrm flipV="1">
            <a:off x="3313798" y="6144341"/>
            <a:ext cx="146200" cy="9361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0" name="Gerader Verbinder 239">
            <a:extLst>
              <a:ext uri="{FF2B5EF4-FFF2-40B4-BE49-F238E27FC236}">
                <a16:creationId xmlns:a16="http://schemas.microsoft.com/office/drawing/2014/main" id="{499EEB6F-698A-4008-93C2-C0182DDBC770}"/>
              </a:ext>
            </a:extLst>
          </p:cNvPr>
          <p:cNvCxnSpPr/>
          <p:nvPr/>
        </p:nvCxnSpPr>
        <p:spPr>
          <a:xfrm>
            <a:off x="3466125" y="6130365"/>
            <a:ext cx="32918" cy="10759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1" name="Gerader Verbinder 240">
            <a:extLst>
              <a:ext uri="{FF2B5EF4-FFF2-40B4-BE49-F238E27FC236}">
                <a16:creationId xmlns:a16="http://schemas.microsoft.com/office/drawing/2014/main" id="{D1C4D204-8936-4724-BD62-269E36455570}"/>
              </a:ext>
            </a:extLst>
          </p:cNvPr>
          <p:cNvCxnSpPr/>
          <p:nvPr/>
        </p:nvCxnSpPr>
        <p:spPr>
          <a:xfrm>
            <a:off x="4540995" y="3948804"/>
            <a:ext cx="114300" cy="38362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2" name="Gerader Verbinder 241">
            <a:extLst>
              <a:ext uri="{FF2B5EF4-FFF2-40B4-BE49-F238E27FC236}">
                <a16:creationId xmlns:a16="http://schemas.microsoft.com/office/drawing/2014/main" id="{7172CA98-FD1B-4308-8410-3EE897BE8BA9}"/>
              </a:ext>
            </a:extLst>
          </p:cNvPr>
          <p:cNvCxnSpPr/>
          <p:nvPr/>
        </p:nvCxnSpPr>
        <p:spPr>
          <a:xfrm flipV="1">
            <a:off x="4654702" y="3948805"/>
            <a:ext cx="71538" cy="39722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3" name="Gerader Verbinder 242">
            <a:extLst>
              <a:ext uri="{FF2B5EF4-FFF2-40B4-BE49-F238E27FC236}">
                <a16:creationId xmlns:a16="http://schemas.microsoft.com/office/drawing/2014/main" id="{7CEC0E44-07F7-4A8C-8A1E-1BF04DF74827}"/>
              </a:ext>
            </a:extLst>
          </p:cNvPr>
          <p:cNvCxnSpPr/>
          <p:nvPr/>
        </p:nvCxnSpPr>
        <p:spPr>
          <a:xfrm flipV="1">
            <a:off x="4540995" y="4396986"/>
            <a:ext cx="113707" cy="31005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4" name="Gerader Verbinder 243">
            <a:extLst>
              <a:ext uri="{FF2B5EF4-FFF2-40B4-BE49-F238E27FC236}">
                <a16:creationId xmlns:a16="http://schemas.microsoft.com/office/drawing/2014/main" id="{C27EE63A-45F4-4F92-93ED-A44D54E0EAED}"/>
              </a:ext>
            </a:extLst>
          </p:cNvPr>
          <p:cNvCxnSpPr/>
          <p:nvPr/>
        </p:nvCxnSpPr>
        <p:spPr>
          <a:xfrm>
            <a:off x="4654702" y="4385036"/>
            <a:ext cx="71538" cy="32200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5" name="Gerader Verbinder 244">
            <a:extLst>
              <a:ext uri="{FF2B5EF4-FFF2-40B4-BE49-F238E27FC236}">
                <a16:creationId xmlns:a16="http://schemas.microsoft.com/office/drawing/2014/main" id="{8CD3726B-9BE2-4F7C-B804-4985D6F55644}"/>
              </a:ext>
            </a:extLst>
          </p:cNvPr>
          <p:cNvCxnSpPr/>
          <p:nvPr/>
        </p:nvCxnSpPr>
        <p:spPr>
          <a:xfrm flipV="1">
            <a:off x="4540995" y="5267850"/>
            <a:ext cx="113707" cy="19049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6" name="Gerader Verbinder 245">
            <a:extLst>
              <a:ext uri="{FF2B5EF4-FFF2-40B4-BE49-F238E27FC236}">
                <a16:creationId xmlns:a16="http://schemas.microsoft.com/office/drawing/2014/main" id="{141B2C06-E7EC-4FA5-93AD-DF9351026EFF}"/>
              </a:ext>
            </a:extLst>
          </p:cNvPr>
          <p:cNvCxnSpPr/>
          <p:nvPr/>
        </p:nvCxnSpPr>
        <p:spPr>
          <a:xfrm>
            <a:off x="4654702" y="5254399"/>
            <a:ext cx="71538" cy="20394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7" name="Gerader Verbinder 246">
            <a:extLst>
              <a:ext uri="{FF2B5EF4-FFF2-40B4-BE49-F238E27FC236}">
                <a16:creationId xmlns:a16="http://schemas.microsoft.com/office/drawing/2014/main" id="{DAD08200-2B3A-42E3-ADAA-562914DB5DB2}"/>
              </a:ext>
            </a:extLst>
          </p:cNvPr>
          <p:cNvCxnSpPr/>
          <p:nvPr/>
        </p:nvCxnSpPr>
        <p:spPr>
          <a:xfrm flipV="1">
            <a:off x="4546250" y="6127347"/>
            <a:ext cx="146200" cy="9361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8" name="Gerader Verbinder 247">
            <a:extLst>
              <a:ext uri="{FF2B5EF4-FFF2-40B4-BE49-F238E27FC236}">
                <a16:creationId xmlns:a16="http://schemas.microsoft.com/office/drawing/2014/main" id="{3CEC944F-A5C7-44D6-8270-E3CD00CB993A}"/>
              </a:ext>
            </a:extLst>
          </p:cNvPr>
          <p:cNvCxnSpPr/>
          <p:nvPr/>
        </p:nvCxnSpPr>
        <p:spPr>
          <a:xfrm>
            <a:off x="4698577" y="6113371"/>
            <a:ext cx="32918" cy="10759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9" name="Gerader Verbinder 248">
            <a:extLst>
              <a:ext uri="{FF2B5EF4-FFF2-40B4-BE49-F238E27FC236}">
                <a16:creationId xmlns:a16="http://schemas.microsoft.com/office/drawing/2014/main" id="{2E216A7B-3AE6-4F36-BCAD-12F92126CF7A}"/>
              </a:ext>
            </a:extLst>
          </p:cNvPr>
          <p:cNvCxnSpPr/>
          <p:nvPr/>
        </p:nvCxnSpPr>
        <p:spPr>
          <a:xfrm>
            <a:off x="5516664" y="3948797"/>
            <a:ext cx="114300" cy="38362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0" name="Gerader Verbinder 249">
            <a:extLst>
              <a:ext uri="{FF2B5EF4-FFF2-40B4-BE49-F238E27FC236}">
                <a16:creationId xmlns:a16="http://schemas.microsoft.com/office/drawing/2014/main" id="{7859DB9E-A93B-4699-B2D5-D4A03EBB873C}"/>
              </a:ext>
            </a:extLst>
          </p:cNvPr>
          <p:cNvCxnSpPr/>
          <p:nvPr/>
        </p:nvCxnSpPr>
        <p:spPr>
          <a:xfrm flipV="1">
            <a:off x="5616370" y="3948798"/>
            <a:ext cx="85539" cy="38362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1" name="Gerader Verbinder 250">
            <a:extLst>
              <a:ext uri="{FF2B5EF4-FFF2-40B4-BE49-F238E27FC236}">
                <a16:creationId xmlns:a16="http://schemas.microsoft.com/office/drawing/2014/main" id="{86021E6F-3CF7-4F7B-86EE-4FEE3F30F3F6}"/>
              </a:ext>
            </a:extLst>
          </p:cNvPr>
          <p:cNvCxnSpPr/>
          <p:nvPr/>
        </p:nvCxnSpPr>
        <p:spPr>
          <a:xfrm flipV="1">
            <a:off x="5516664" y="4396979"/>
            <a:ext cx="113707" cy="31005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2" name="Gerader Verbinder 251">
            <a:extLst>
              <a:ext uri="{FF2B5EF4-FFF2-40B4-BE49-F238E27FC236}">
                <a16:creationId xmlns:a16="http://schemas.microsoft.com/office/drawing/2014/main" id="{11B0650F-E850-43C4-A0BE-FE05CADF4BA2}"/>
              </a:ext>
            </a:extLst>
          </p:cNvPr>
          <p:cNvCxnSpPr/>
          <p:nvPr/>
        </p:nvCxnSpPr>
        <p:spPr>
          <a:xfrm>
            <a:off x="5630371" y="4385029"/>
            <a:ext cx="71538" cy="32200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3" name="Gerader Verbinder 252">
            <a:extLst>
              <a:ext uri="{FF2B5EF4-FFF2-40B4-BE49-F238E27FC236}">
                <a16:creationId xmlns:a16="http://schemas.microsoft.com/office/drawing/2014/main" id="{BB2C2309-5DF9-4B82-B4F5-66EA5F6F8463}"/>
              </a:ext>
            </a:extLst>
          </p:cNvPr>
          <p:cNvCxnSpPr/>
          <p:nvPr/>
        </p:nvCxnSpPr>
        <p:spPr>
          <a:xfrm flipV="1">
            <a:off x="5516664" y="5267843"/>
            <a:ext cx="113707" cy="19049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4" name="Gerader Verbinder 253">
            <a:extLst>
              <a:ext uri="{FF2B5EF4-FFF2-40B4-BE49-F238E27FC236}">
                <a16:creationId xmlns:a16="http://schemas.microsoft.com/office/drawing/2014/main" id="{4DF01599-BD03-4077-840B-5081D2CFDC5B}"/>
              </a:ext>
            </a:extLst>
          </p:cNvPr>
          <p:cNvCxnSpPr/>
          <p:nvPr/>
        </p:nvCxnSpPr>
        <p:spPr>
          <a:xfrm>
            <a:off x="5630371" y="5254392"/>
            <a:ext cx="71538" cy="20394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5" name="Gerader Verbinder 254">
            <a:extLst>
              <a:ext uri="{FF2B5EF4-FFF2-40B4-BE49-F238E27FC236}">
                <a16:creationId xmlns:a16="http://schemas.microsoft.com/office/drawing/2014/main" id="{3F0A4214-BE50-4BA4-B5F1-54A868850A99}"/>
              </a:ext>
            </a:extLst>
          </p:cNvPr>
          <p:cNvCxnSpPr/>
          <p:nvPr/>
        </p:nvCxnSpPr>
        <p:spPr>
          <a:xfrm flipV="1">
            <a:off x="5521919" y="6127340"/>
            <a:ext cx="146200" cy="9361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6" name="Gerader Verbinder 255">
            <a:extLst>
              <a:ext uri="{FF2B5EF4-FFF2-40B4-BE49-F238E27FC236}">
                <a16:creationId xmlns:a16="http://schemas.microsoft.com/office/drawing/2014/main" id="{61B4AB3C-CD63-4DD4-BDAE-92F6159DBC73}"/>
              </a:ext>
            </a:extLst>
          </p:cNvPr>
          <p:cNvCxnSpPr/>
          <p:nvPr/>
        </p:nvCxnSpPr>
        <p:spPr>
          <a:xfrm>
            <a:off x="5674246" y="6113364"/>
            <a:ext cx="32918" cy="10759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7" name="Gerader Verbinder 256">
            <a:extLst>
              <a:ext uri="{FF2B5EF4-FFF2-40B4-BE49-F238E27FC236}">
                <a16:creationId xmlns:a16="http://schemas.microsoft.com/office/drawing/2014/main" id="{F03FB5B7-6090-47E7-9F1D-D344F94C3C9B}"/>
              </a:ext>
            </a:extLst>
          </p:cNvPr>
          <p:cNvCxnSpPr/>
          <p:nvPr/>
        </p:nvCxnSpPr>
        <p:spPr>
          <a:xfrm>
            <a:off x="6810434" y="3924028"/>
            <a:ext cx="114300" cy="38362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8" name="Gerader Verbinder 257">
            <a:extLst>
              <a:ext uri="{FF2B5EF4-FFF2-40B4-BE49-F238E27FC236}">
                <a16:creationId xmlns:a16="http://schemas.microsoft.com/office/drawing/2014/main" id="{47819F34-B299-467C-9D4D-B2BFD30C33F9}"/>
              </a:ext>
            </a:extLst>
          </p:cNvPr>
          <p:cNvCxnSpPr/>
          <p:nvPr/>
        </p:nvCxnSpPr>
        <p:spPr>
          <a:xfrm flipV="1">
            <a:off x="6910140" y="3924029"/>
            <a:ext cx="85539" cy="38362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9" name="Gerader Verbinder 258">
            <a:extLst>
              <a:ext uri="{FF2B5EF4-FFF2-40B4-BE49-F238E27FC236}">
                <a16:creationId xmlns:a16="http://schemas.microsoft.com/office/drawing/2014/main" id="{F951EB1B-F0DD-4BC4-9C94-C975150C073C}"/>
              </a:ext>
            </a:extLst>
          </p:cNvPr>
          <p:cNvCxnSpPr/>
          <p:nvPr/>
        </p:nvCxnSpPr>
        <p:spPr>
          <a:xfrm flipV="1">
            <a:off x="6810434" y="4372210"/>
            <a:ext cx="113707" cy="31005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0" name="Gerader Verbinder 259">
            <a:extLst>
              <a:ext uri="{FF2B5EF4-FFF2-40B4-BE49-F238E27FC236}">
                <a16:creationId xmlns:a16="http://schemas.microsoft.com/office/drawing/2014/main" id="{D6F1CBE2-10FA-44C4-B259-B689630326B0}"/>
              </a:ext>
            </a:extLst>
          </p:cNvPr>
          <p:cNvCxnSpPr/>
          <p:nvPr/>
        </p:nvCxnSpPr>
        <p:spPr>
          <a:xfrm>
            <a:off x="6924141" y="4360260"/>
            <a:ext cx="71538" cy="32200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1" name="Gerader Verbinder 260">
            <a:extLst>
              <a:ext uri="{FF2B5EF4-FFF2-40B4-BE49-F238E27FC236}">
                <a16:creationId xmlns:a16="http://schemas.microsoft.com/office/drawing/2014/main" id="{AFE82249-B1A9-4881-98FB-90571C391861}"/>
              </a:ext>
            </a:extLst>
          </p:cNvPr>
          <p:cNvCxnSpPr/>
          <p:nvPr/>
        </p:nvCxnSpPr>
        <p:spPr>
          <a:xfrm flipV="1">
            <a:off x="6810434" y="5243074"/>
            <a:ext cx="113707" cy="19049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2" name="Gerader Verbinder 261">
            <a:extLst>
              <a:ext uri="{FF2B5EF4-FFF2-40B4-BE49-F238E27FC236}">
                <a16:creationId xmlns:a16="http://schemas.microsoft.com/office/drawing/2014/main" id="{2DB86FD7-685E-4F6D-9B7F-D1D95562B797}"/>
              </a:ext>
            </a:extLst>
          </p:cNvPr>
          <p:cNvCxnSpPr/>
          <p:nvPr/>
        </p:nvCxnSpPr>
        <p:spPr>
          <a:xfrm>
            <a:off x="6924141" y="5229623"/>
            <a:ext cx="71538" cy="20394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3" name="Gerader Verbinder 262">
            <a:extLst>
              <a:ext uri="{FF2B5EF4-FFF2-40B4-BE49-F238E27FC236}">
                <a16:creationId xmlns:a16="http://schemas.microsoft.com/office/drawing/2014/main" id="{1B3B3C2E-4BE9-4001-97D7-B59FFB66C7E5}"/>
              </a:ext>
            </a:extLst>
          </p:cNvPr>
          <p:cNvCxnSpPr/>
          <p:nvPr/>
        </p:nvCxnSpPr>
        <p:spPr>
          <a:xfrm flipV="1">
            <a:off x="6815689" y="6102571"/>
            <a:ext cx="146200" cy="9361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4" name="Gerader Verbinder 263">
            <a:extLst>
              <a:ext uri="{FF2B5EF4-FFF2-40B4-BE49-F238E27FC236}">
                <a16:creationId xmlns:a16="http://schemas.microsoft.com/office/drawing/2014/main" id="{A2896483-D206-41F2-932E-463884753477}"/>
              </a:ext>
            </a:extLst>
          </p:cNvPr>
          <p:cNvCxnSpPr/>
          <p:nvPr/>
        </p:nvCxnSpPr>
        <p:spPr>
          <a:xfrm>
            <a:off x="6968016" y="6088595"/>
            <a:ext cx="32918" cy="10759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0174DBB9-76F3-4F49-A09A-F7D84405E2E9}"/>
              </a:ext>
            </a:extLst>
          </p:cNvPr>
          <p:cNvSpPr txBox="1"/>
          <p:nvPr/>
        </p:nvSpPr>
        <p:spPr>
          <a:xfrm>
            <a:off x="421640" y="6304735"/>
            <a:ext cx="8381128" cy="584775"/>
          </a:xfrm>
          <a:prstGeom prst="rect">
            <a:avLst/>
          </a:prstGeom>
          <a:noFill/>
        </p:spPr>
        <p:txBody>
          <a:bodyPr wrap="square" rtlCol="0">
            <a:spAutoFit/>
          </a:bodyPr>
          <a:lstStyle/>
          <a:p>
            <a:r>
              <a:rPr lang="en-US" sz="1600" dirty="0"/>
              <a:t>Main term 1 (localization) terms have been demonstrated with periodic discharges (PDs). </a:t>
            </a:r>
          </a:p>
          <a:p>
            <a:r>
              <a:rPr lang="en-US" sz="1600" dirty="0"/>
              <a:t>In practice, any main term 1 can be combined with any main term 2</a:t>
            </a:r>
            <a:endParaRPr lang="en-AU" sz="1600" dirty="0"/>
          </a:p>
        </p:txBody>
      </p:sp>
    </p:spTree>
    <p:extLst>
      <p:ext uri="{BB962C8B-B14F-4D97-AF65-F5344CB8AC3E}">
        <p14:creationId xmlns:p14="http://schemas.microsoft.com/office/powerpoint/2010/main" val="412699640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p:cNvPicPr>
            <a:picLocks noChangeAspect="1"/>
          </p:cNvPicPr>
          <p:nvPr/>
        </p:nvPicPr>
        <p:blipFill>
          <a:blip r:embed="rId2"/>
          <a:stretch>
            <a:fillRect/>
          </a:stretch>
        </p:blipFill>
        <p:spPr>
          <a:xfrm>
            <a:off x="9226385" y="164637"/>
            <a:ext cx="2927648" cy="3903531"/>
          </a:xfrm>
          <a:prstGeom prst="rect">
            <a:avLst/>
          </a:prstGeom>
        </p:spPr>
      </p:pic>
      <p:grpSp>
        <p:nvGrpSpPr>
          <p:cNvPr id="8" name="Gruppieren 7"/>
          <p:cNvGrpSpPr/>
          <p:nvPr/>
        </p:nvGrpSpPr>
        <p:grpSpPr>
          <a:xfrm>
            <a:off x="9552384" y="4114321"/>
            <a:ext cx="2999779" cy="2590401"/>
            <a:chOff x="7452320" y="1059582"/>
            <a:chExt cx="2538028" cy="2950004"/>
          </a:xfrm>
        </p:grpSpPr>
        <p:pic>
          <p:nvPicPr>
            <p:cNvPr id="9" name="Grafik 8"/>
            <p:cNvPicPr>
              <a:picLocks noChangeAspect="1"/>
            </p:cNvPicPr>
            <p:nvPr/>
          </p:nvPicPr>
          <p:blipFill>
            <a:blip r:embed="rId3"/>
            <a:stretch>
              <a:fillRect/>
            </a:stretch>
          </p:blipFill>
          <p:spPr>
            <a:xfrm>
              <a:off x="7452320" y="1059582"/>
              <a:ext cx="2051720" cy="2950004"/>
            </a:xfrm>
            <a:prstGeom prst="rect">
              <a:avLst/>
            </a:prstGeom>
          </p:spPr>
        </p:pic>
        <p:pic>
          <p:nvPicPr>
            <p:cNvPr id="10" name="Grafik 9"/>
            <p:cNvPicPr>
              <a:picLocks noChangeAspect="1"/>
            </p:cNvPicPr>
            <p:nvPr/>
          </p:nvPicPr>
          <p:blipFill rotWithShape="1">
            <a:blip r:embed="rId4"/>
            <a:srcRect l="25399" t="1" r="19185" b="9268"/>
            <a:stretch/>
          </p:blipFill>
          <p:spPr>
            <a:xfrm>
              <a:off x="7524328" y="1059582"/>
              <a:ext cx="1619672" cy="360039"/>
            </a:xfrm>
            <a:prstGeom prst="rect">
              <a:avLst/>
            </a:prstGeom>
          </p:spPr>
        </p:pic>
        <p:sp>
          <p:nvSpPr>
            <p:cNvPr id="11" name="Rechteck 10"/>
            <p:cNvSpPr/>
            <p:nvPr/>
          </p:nvSpPr>
          <p:spPr>
            <a:xfrm>
              <a:off x="9144000" y="1059582"/>
              <a:ext cx="846348" cy="2950004"/>
            </a:xfrm>
            <a:prstGeom prst="rect">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2400" dirty="0"/>
            </a:p>
          </p:txBody>
        </p:sp>
        <p:cxnSp>
          <p:nvCxnSpPr>
            <p:cNvPr id="12" name="Gerader Verbinder 11"/>
            <p:cNvCxnSpPr/>
            <p:nvPr/>
          </p:nvCxnSpPr>
          <p:spPr>
            <a:xfrm>
              <a:off x="9144000" y="1059582"/>
              <a:ext cx="0" cy="295000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4" name="Rechteck 13"/>
          <p:cNvSpPr/>
          <p:nvPr/>
        </p:nvSpPr>
        <p:spPr>
          <a:xfrm>
            <a:off x="9226385" y="1021023"/>
            <a:ext cx="2927648" cy="819047"/>
          </a:xfrm>
          <a:prstGeom prst="rect">
            <a:avLst/>
          </a:prstGeom>
          <a:solidFill>
            <a:srgbClr val="92D050">
              <a:alpha val="20000"/>
            </a:srgbClr>
          </a:solidFill>
          <a:ln w="3175">
            <a:solidFill>
              <a:srgbClr val="92D050">
                <a:alpha val="2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2400" dirty="0"/>
          </a:p>
        </p:txBody>
      </p:sp>
      <p:sp>
        <p:nvSpPr>
          <p:cNvPr id="15" name="Rechteck 14"/>
          <p:cNvSpPr/>
          <p:nvPr/>
        </p:nvSpPr>
        <p:spPr>
          <a:xfrm>
            <a:off x="9552383" y="4430472"/>
            <a:ext cx="1999452" cy="494083"/>
          </a:xfrm>
          <a:prstGeom prst="rect">
            <a:avLst/>
          </a:prstGeom>
          <a:solidFill>
            <a:srgbClr val="92D050">
              <a:alpha val="20000"/>
            </a:srgbClr>
          </a:solidFill>
          <a:ln w="3175">
            <a:solidFill>
              <a:srgbClr val="92D050">
                <a:alpha val="2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2400" dirty="0"/>
          </a:p>
        </p:txBody>
      </p:sp>
      <p:sp>
        <p:nvSpPr>
          <p:cNvPr id="17" name="Titel 4"/>
          <p:cNvSpPr txBox="1">
            <a:spLocks/>
          </p:cNvSpPr>
          <p:nvPr/>
        </p:nvSpPr>
        <p:spPr>
          <a:xfrm>
            <a:off x="-1739973" y="-52292"/>
            <a:ext cx="8400061" cy="79238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3200" dirty="0"/>
              <a:t>MAIN TERM 1: LATERALIZED</a:t>
            </a:r>
          </a:p>
        </p:txBody>
      </p:sp>
      <p:pic>
        <p:nvPicPr>
          <p:cNvPr id="6" name="Grafik 5"/>
          <p:cNvPicPr>
            <a:picLocks noChangeAspect="1"/>
          </p:cNvPicPr>
          <p:nvPr/>
        </p:nvPicPr>
        <p:blipFill>
          <a:blip r:embed="rId5"/>
          <a:stretch>
            <a:fillRect/>
          </a:stretch>
        </p:blipFill>
        <p:spPr>
          <a:xfrm>
            <a:off x="553137" y="970679"/>
            <a:ext cx="8199468" cy="5469597"/>
          </a:xfrm>
          <a:prstGeom prst="rect">
            <a:avLst/>
          </a:prstGeom>
        </p:spPr>
      </p:pic>
      <p:sp>
        <p:nvSpPr>
          <p:cNvPr id="19" name="Rechteck 18"/>
          <p:cNvSpPr/>
          <p:nvPr/>
        </p:nvSpPr>
        <p:spPr>
          <a:xfrm>
            <a:off x="1807239" y="1036570"/>
            <a:ext cx="5396459" cy="898404"/>
          </a:xfrm>
          <a:prstGeom prst="rect">
            <a:avLst/>
          </a:prstGeom>
          <a:solidFill>
            <a:srgbClr val="92D050">
              <a:alpha val="20000"/>
            </a:srgbClr>
          </a:solidFill>
          <a:ln w="3175">
            <a:solidFill>
              <a:srgbClr val="92D050">
                <a:alpha val="2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2400" dirty="0"/>
          </a:p>
        </p:txBody>
      </p:sp>
    </p:spTree>
    <p:extLst>
      <p:ext uri="{BB962C8B-B14F-4D97-AF65-F5344CB8AC3E}">
        <p14:creationId xmlns:p14="http://schemas.microsoft.com/office/powerpoint/2010/main" val="274699738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el 4"/>
          <p:cNvSpPr txBox="1">
            <a:spLocks/>
          </p:cNvSpPr>
          <p:nvPr/>
        </p:nvSpPr>
        <p:spPr>
          <a:xfrm>
            <a:off x="-739310" y="-28184"/>
            <a:ext cx="8364862" cy="79238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3200" dirty="0"/>
              <a:t>MAIN TERM 1: BILATERAL INDEPENDANT</a:t>
            </a:r>
          </a:p>
        </p:txBody>
      </p:sp>
      <p:sp>
        <p:nvSpPr>
          <p:cNvPr id="3" name="Rechteck 2"/>
          <p:cNvSpPr/>
          <p:nvPr/>
        </p:nvSpPr>
        <p:spPr>
          <a:xfrm>
            <a:off x="2079841" y="4667612"/>
            <a:ext cx="191813" cy="771130"/>
          </a:xfrm>
          <a:prstGeom prst="rect">
            <a:avLst/>
          </a:prstGeom>
          <a:solidFill>
            <a:schemeClr val="accent1">
              <a:alpha val="4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23" name="Rechteck 22"/>
          <p:cNvSpPr/>
          <p:nvPr/>
        </p:nvSpPr>
        <p:spPr>
          <a:xfrm>
            <a:off x="1999318" y="844005"/>
            <a:ext cx="191491" cy="798840"/>
          </a:xfrm>
          <a:prstGeom prst="rect">
            <a:avLst/>
          </a:prstGeom>
          <a:solidFill>
            <a:srgbClr val="00B050">
              <a:alpha val="25000"/>
            </a:srgb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pic>
        <p:nvPicPr>
          <p:cNvPr id="29" name="Grafik 6">
            <a:extLst>
              <a:ext uri="{FF2B5EF4-FFF2-40B4-BE49-F238E27FC236}">
                <a16:creationId xmlns:a16="http://schemas.microsoft.com/office/drawing/2014/main" id="{D2EAA66F-4F1E-4C9B-8DA7-4430C6EFB9EF}"/>
              </a:ext>
            </a:extLst>
          </p:cNvPr>
          <p:cNvPicPr>
            <a:picLocks noChangeAspect="1"/>
          </p:cNvPicPr>
          <p:nvPr/>
        </p:nvPicPr>
        <p:blipFill>
          <a:blip r:embed="rId2"/>
          <a:stretch>
            <a:fillRect/>
          </a:stretch>
        </p:blipFill>
        <p:spPr>
          <a:xfrm>
            <a:off x="9226385" y="164637"/>
            <a:ext cx="2927648" cy="3903531"/>
          </a:xfrm>
          <a:prstGeom prst="rect">
            <a:avLst/>
          </a:prstGeom>
        </p:spPr>
      </p:pic>
      <p:grpSp>
        <p:nvGrpSpPr>
          <p:cNvPr id="30" name="Gruppieren 7">
            <a:extLst>
              <a:ext uri="{FF2B5EF4-FFF2-40B4-BE49-F238E27FC236}">
                <a16:creationId xmlns:a16="http://schemas.microsoft.com/office/drawing/2014/main" id="{1B698C19-BDFE-4ADA-8D28-8884F3ACD10D}"/>
              </a:ext>
            </a:extLst>
          </p:cNvPr>
          <p:cNvGrpSpPr/>
          <p:nvPr/>
        </p:nvGrpSpPr>
        <p:grpSpPr>
          <a:xfrm>
            <a:off x="9552384" y="4114321"/>
            <a:ext cx="2999779" cy="2590401"/>
            <a:chOff x="7452320" y="1059582"/>
            <a:chExt cx="2538028" cy="2950004"/>
          </a:xfrm>
        </p:grpSpPr>
        <p:pic>
          <p:nvPicPr>
            <p:cNvPr id="31" name="Grafik 8">
              <a:extLst>
                <a:ext uri="{FF2B5EF4-FFF2-40B4-BE49-F238E27FC236}">
                  <a16:creationId xmlns:a16="http://schemas.microsoft.com/office/drawing/2014/main" id="{15B99831-D2B1-438F-80FD-0A4B19C1E1D4}"/>
                </a:ext>
              </a:extLst>
            </p:cNvPr>
            <p:cNvPicPr>
              <a:picLocks noChangeAspect="1"/>
            </p:cNvPicPr>
            <p:nvPr/>
          </p:nvPicPr>
          <p:blipFill>
            <a:blip r:embed="rId3"/>
            <a:stretch>
              <a:fillRect/>
            </a:stretch>
          </p:blipFill>
          <p:spPr>
            <a:xfrm>
              <a:off x="7452320" y="1059582"/>
              <a:ext cx="2051720" cy="2950004"/>
            </a:xfrm>
            <a:prstGeom prst="rect">
              <a:avLst/>
            </a:prstGeom>
          </p:spPr>
        </p:pic>
        <p:pic>
          <p:nvPicPr>
            <p:cNvPr id="32" name="Grafik 9">
              <a:extLst>
                <a:ext uri="{FF2B5EF4-FFF2-40B4-BE49-F238E27FC236}">
                  <a16:creationId xmlns:a16="http://schemas.microsoft.com/office/drawing/2014/main" id="{CC620662-F493-4DC2-8128-8E7FFA3ED089}"/>
                </a:ext>
              </a:extLst>
            </p:cNvPr>
            <p:cNvPicPr>
              <a:picLocks noChangeAspect="1"/>
            </p:cNvPicPr>
            <p:nvPr/>
          </p:nvPicPr>
          <p:blipFill rotWithShape="1">
            <a:blip r:embed="rId4"/>
            <a:srcRect l="25399" t="1" r="19185" b="9268"/>
            <a:stretch/>
          </p:blipFill>
          <p:spPr>
            <a:xfrm>
              <a:off x="7524328" y="1059582"/>
              <a:ext cx="1619672" cy="360039"/>
            </a:xfrm>
            <a:prstGeom prst="rect">
              <a:avLst/>
            </a:prstGeom>
          </p:spPr>
        </p:pic>
        <p:sp>
          <p:nvSpPr>
            <p:cNvPr id="33" name="Rechteck 10">
              <a:extLst>
                <a:ext uri="{FF2B5EF4-FFF2-40B4-BE49-F238E27FC236}">
                  <a16:creationId xmlns:a16="http://schemas.microsoft.com/office/drawing/2014/main" id="{2CF9D13E-44CB-41B8-BA9C-764575FE4CF1}"/>
                </a:ext>
              </a:extLst>
            </p:cNvPr>
            <p:cNvSpPr/>
            <p:nvPr/>
          </p:nvSpPr>
          <p:spPr>
            <a:xfrm>
              <a:off x="9144000" y="1059582"/>
              <a:ext cx="846348" cy="2950004"/>
            </a:xfrm>
            <a:prstGeom prst="rect">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2400" dirty="0"/>
            </a:p>
          </p:txBody>
        </p:sp>
        <p:cxnSp>
          <p:nvCxnSpPr>
            <p:cNvPr id="34" name="Gerader Verbinder 11">
              <a:extLst>
                <a:ext uri="{FF2B5EF4-FFF2-40B4-BE49-F238E27FC236}">
                  <a16:creationId xmlns:a16="http://schemas.microsoft.com/office/drawing/2014/main" id="{50B278F4-1EEB-41FE-9E9C-5867817E37F2}"/>
                </a:ext>
              </a:extLst>
            </p:cNvPr>
            <p:cNvCxnSpPr/>
            <p:nvPr/>
          </p:nvCxnSpPr>
          <p:spPr>
            <a:xfrm>
              <a:off x="9144000" y="1059582"/>
              <a:ext cx="0" cy="295000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5" name="Rechteck 13">
            <a:extLst>
              <a:ext uri="{FF2B5EF4-FFF2-40B4-BE49-F238E27FC236}">
                <a16:creationId xmlns:a16="http://schemas.microsoft.com/office/drawing/2014/main" id="{222E83A8-AA61-461E-A682-4FD71B980EEE}"/>
              </a:ext>
            </a:extLst>
          </p:cNvPr>
          <p:cNvSpPr/>
          <p:nvPr/>
        </p:nvSpPr>
        <p:spPr>
          <a:xfrm>
            <a:off x="9226385" y="1802017"/>
            <a:ext cx="2927648" cy="738626"/>
          </a:xfrm>
          <a:prstGeom prst="rect">
            <a:avLst/>
          </a:prstGeom>
          <a:solidFill>
            <a:srgbClr val="92D050">
              <a:alpha val="20000"/>
            </a:srgbClr>
          </a:solidFill>
          <a:ln w="3175">
            <a:solidFill>
              <a:srgbClr val="92D050">
                <a:alpha val="2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2400" dirty="0"/>
          </a:p>
        </p:txBody>
      </p:sp>
      <p:sp>
        <p:nvSpPr>
          <p:cNvPr id="36" name="Rechteck 14">
            <a:extLst>
              <a:ext uri="{FF2B5EF4-FFF2-40B4-BE49-F238E27FC236}">
                <a16:creationId xmlns:a16="http://schemas.microsoft.com/office/drawing/2014/main" id="{154266A1-A33D-4825-AABC-B838146F2491}"/>
              </a:ext>
            </a:extLst>
          </p:cNvPr>
          <p:cNvSpPr/>
          <p:nvPr/>
        </p:nvSpPr>
        <p:spPr>
          <a:xfrm>
            <a:off x="9552383" y="4430472"/>
            <a:ext cx="1999452" cy="494083"/>
          </a:xfrm>
          <a:prstGeom prst="rect">
            <a:avLst/>
          </a:prstGeom>
          <a:solidFill>
            <a:srgbClr val="92D050">
              <a:alpha val="20000"/>
            </a:srgbClr>
          </a:solidFill>
          <a:ln w="3175">
            <a:solidFill>
              <a:srgbClr val="92D050">
                <a:alpha val="2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2400" dirty="0"/>
          </a:p>
        </p:txBody>
      </p:sp>
      <p:cxnSp>
        <p:nvCxnSpPr>
          <p:cNvPr id="37" name="Gerader Verbinder 4">
            <a:extLst>
              <a:ext uri="{FF2B5EF4-FFF2-40B4-BE49-F238E27FC236}">
                <a16:creationId xmlns:a16="http://schemas.microsoft.com/office/drawing/2014/main" id="{A6FAB5A6-A4CF-4145-8209-D75360B7D8BF}"/>
              </a:ext>
            </a:extLst>
          </p:cNvPr>
          <p:cNvCxnSpPr/>
          <p:nvPr/>
        </p:nvCxnSpPr>
        <p:spPr>
          <a:xfrm>
            <a:off x="1621458" y="1309136"/>
            <a:ext cx="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Gerader Verbinder 8">
            <a:extLst>
              <a:ext uri="{FF2B5EF4-FFF2-40B4-BE49-F238E27FC236}">
                <a16:creationId xmlns:a16="http://schemas.microsoft.com/office/drawing/2014/main" id="{D9C8AC77-699B-47B3-999A-A2D9916BF73D}"/>
              </a:ext>
            </a:extLst>
          </p:cNvPr>
          <p:cNvCxnSpPr/>
          <p:nvPr/>
        </p:nvCxnSpPr>
        <p:spPr>
          <a:xfrm>
            <a:off x="1977397" y="874534"/>
            <a:ext cx="114300" cy="38362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Gerader Verbinder 9">
            <a:extLst>
              <a:ext uri="{FF2B5EF4-FFF2-40B4-BE49-F238E27FC236}">
                <a16:creationId xmlns:a16="http://schemas.microsoft.com/office/drawing/2014/main" id="{FE9850D2-ECD5-4A6D-BA1E-844A3F38BB36}"/>
              </a:ext>
            </a:extLst>
          </p:cNvPr>
          <p:cNvCxnSpPr/>
          <p:nvPr/>
        </p:nvCxnSpPr>
        <p:spPr>
          <a:xfrm flipV="1">
            <a:off x="2099346" y="874535"/>
            <a:ext cx="63296" cy="38122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Gerader Verbinder 11">
            <a:extLst>
              <a:ext uri="{FF2B5EF4-FFF2-40B4-BE49-F238E27FC236}">
                <a16:creationId xmlns:a16="http://schemas.microsoft.com/office/drawing/2014/main" id="{E12B11FB-7DA5-4DC5-AA12-6FDF382BB6E6}"/>
              </a:ext>
            </a:extLst>
          </p:cNvPr>
          <p:cNvCxnSpPr/>
          <p:nvPr/>
        </p:nvCxnSpPr>
        <p:spPr>
          <a:xfrm flipV="1">
            <a:off x="1977397" y="1322716"/>
            <a:ext cx="113707" cy="31005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Gerader Verbinder 12">
            <a:extLst>
              <a:ext uri="{FF2B5EF4-FFF2-40B4-BE49-F238E27FC236}">
                <a16:creationId xmlns:a16="http://schemas.microsoft.com/office/drawing/2014/main" id="{A5D08ED5-A070-41E5-B9E9-A65761B02947}"/>
              </a:ext>
            </a:extLst>
          </p:cNvPr>
          <p:cNvCxnSpPr/>
          <p:nvPr/>
        </p:nvCxnSpPr>
        <p:spPr>
          <a:xfrm>
            <a:off x="2091104" y="1310766"/>
            <a:ext cx="71538" cy="32200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Gerader Verbinder 27">
            <a:extLst>
              <a:ext uri="{FF2B5EF4-FFF2-40B4-BE49-F238E27FC236}">
                <a16:creationId xmlns:a16="http://schemas.microsoft.com/office/drawing/2014/main" id="{B0A38F94-9812-4AA3-8367-481418622937}"/>
              </a:ext>
            </a:extLst>
          </p:cNvPr>
          <p:cNvCxnSpPr/>
          <p:nvPr/>
        </p:nvCxnSpPr>
        <p:spPr>
          <a:xfrm flipV="1">
            <a:off x="1977397" y="2193580"/>
            <a:ext cx="113707" cy="19049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Gerader Verbinder 28">
            <a:extLst>
              <a:ext uri="{FF2B5EF4-FFF2-40B4-BE49-F238E27FC236}">
                <a16:creationId xmlns:a16="http://schemas.microsoft.com/office/drawing/2014/main" id="{CD058D81-5F0D-466F-A1B1-7421A4020349}"/>
              </a:ext>
            </a:extLst>
          </p:cNvPr>
          <p:cNvCxnSpPr/>
          <p:nvPr/>
        </p:nvCxnSpPr>
        <p:spPr>
          <a:xfrm>
            <a:off x="2091104" y="2180129"/>
            <a:ext cx="71538" cy="20394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Gerader Verbinder 33">
            <a:extLst>
              <a:ext uri="{FF2B5EF4-FFF2-40B4-BE49-F238E27FC236}">
                <a16:creationId xmlns:a16="http://schemas.microsoft.com/office/drawing/2014/main" id="{B6D33594-C002-4F4C-984C-7BB2FC51BCD5}"/>
              </a:ext>
            </a:extLst>
          </p:cNvPr>
          <p:cNvCxnSpPr/>
          <p:nvPr/>
        </p:nvCxnSpPr>
        <p:spPr>
          <a:xfrm flipV="1">
            <a:off x="1982652" y="3053077"/>
            <a:ext cx="146200" cy="9361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Gerader Verbinder 34">
            <a:extLst>
              <a:ext uri="{FF2B5EF4-FFF2-40B4-BE49-F238E27FC236}">
                <a16:creationId xmlns:a16="http://schemas.microsoft.com/office/drawing/2014/main" id="{D68DFA77-CA30-4E44-B0EE-A7D49435A539}"/>
              </a:ext>
            </a:extLst>
          </p:cNvPr>
          <p:cNvCxnSpPr/>
          <p:nvPr/>
        </p:nvCxnSpPr>
        <p:spPr>
          <a:xfrm>
            <a:off x="2134979" y="3039101"/>
            <a:ext cx="32918" cy="10759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46" name="Textfeld 155">
            <a:extLst>
              <a:ext uri="{FF2B5EF4-FFF2-40B4-BE49-F238E27FC236}">
                <a16:creationId xmlns:a16="http://schemas.microsoft.com/office/drawing/2014/main" id="{C4A9CA39-300D-4103-9166-8D53BDB7FC6B}"/>
              </a:ext>
            </a:extLst>
          </p:cNvPr>
          <p:cNvSpPr txBox="1"/>
          <p:nvPr/>
        </p:nvSpPr>
        <p:spPr>
          <a:xfrm rot="16200000">
            <a:off x="-130009" y="1806591"/>
            <a:ext cx="2459423" cy="369332"/>
          </a:xfrm>
          <a:prstGeom prst="rect">
            <a:avLst/>
          </a:prstGeom>
          <a:noFill/>
          <a:ln>
            <a:solidFill>
              <a:schemeClr val="tx1"/>
            </a:solidFill>
          </a:ln>
        </p:spPr>
        <p:txBody>
          <a:bodyPr wrap="square" rtlCol="0">
            <a:spAutoFit/>
          </a:bodyPr>
          <a:lstStyle/>
          <a:p>
            <a:pPr algn="ctr"/>
            <a:r>
              <a:rPr lang="de-DE" dirty="0"/>
              <a:t>LEFT</a:t>
            </a:r>
            <a:endParaRPr lang="de-AT" dirty="0"/>
          </a:p>
        </p:txBody>
      </p:sp>
      <p:sp>
        <p:nvSpPr>
          <p:cNvPr id="47" name="Textfeld 156">
            <a:extLst>
              <a:ext uri="{FF2B5EF4-FFF2-40B4-BE49-F238E27FC236}">
                <a16:creationId xmlns:a16="http://schemas.microsoft.com/office/drawing/2014/main" id="{308E65F6-5DEE-4DCC-A1F0-A0DE72261989}"/>
              </a:ext>
            </a:extLst>
          </p:cNvPr>
          <p:cNvSpPr txBox="1"/>
          <p:nvPr/>
        </p:nvSpPr>
        <p:spPr>
          <a:xfrm rot="16200000">
            <a:off x="-130009" y="4844083"/>
            <a:ext cx="2459423" cy="369332"/>
          </a:xfrm>
          <a:prstGeom prst="rect">
            <a:avLst/>
          </a:prstGeom>
          <a:noFill/>
          <a:ln>
            <a:solidFill>
              <a:schemeClr val="tx1"/>
            </a:solidFill>
          </a:ln>
        </p:spPr>
        <p:txBody>
          <a:bodyPr wrap="square" rtlCol="0">
            <a:spAutoFit/>
          </a:bodyPr>
          <a:lstStyle/>
          <a:p>
            <a:pPr algn="ctr"/>
            <a:r>
              <a:rPr lang="de-DE" dirty="0"/>
              <a:t>RIGHT</a:t>
            </a:r>
            <a:endParaRPr lang="de-AT" dirty="0"/>
          </a:p>
        </p:txBody>
      </p:sp>
      <p:sp>
        <p:nvSpPr>
          <p:cNvPr id="48" name="Textfeld 158">
            <a:extLst>
              <a:ext uri="{FF2B5EF4-FFF2-40B4-BE49-F238E27FC236}">
                <a16:creationId xmlns:a16="http://schemas.microsoft.com/office/drawing/2014/main" id="{C8158CD3-ADEE-4D8F-A821-AD26D9E809F5}"/>
              </a:ext>
            </a:extLst>
          </p:cNvPr>
          <p:cNvSpPr txBox="1"/>
          <p:nvPr/>
        </p:nvSpPr>
        <p:spPr>
          <a:xfrm rot="16200000">
            <a:off x="-2238926" y="3325338"/>
            <a:ext cx="5496918" cy="369332"/>
          </a:xfrm>
          <a:prstGeom prst="rect">
            <a:avLst/>
          </a:prstGeom>
          <a:noFill/>
          <a:ln>
            <a:solidFill>
              <a:schemeClr val="tx1"/>
            </a:solidFill>
          </a:ln>
        </p:spPr>
        <p:txBody>
          <a:bodyPr wrap="square" rtlCol="0">
            <a:spAutoFit/>
          </a:bodyPr>
          <a:lstStyle/>
          <a:p>
            <a:pPr algn="ctr"/>
            <a:r>
              <a:rPr lang="de-DE" dirty="0"/>
              <a:t>Longitudinal bipolar montage</a:t>
            </a:r>
            <a:endParaRPr lang="de-AT" dirty="0"/>
          </a:p>
        </p:txBody>
      </p:sp>
      <p:sp>
        <p:nvSpPr>
          <p:cNvPr id="49" name="Freihandform 1">
            <a:extLst>
              <a:ext uri="{FF2B5EF4-FFF2-40B4-BE49-F238E27FC236}">
                <a16:creationId xmlns:a16="http://schemas.microsoft.com/office/drawing/2014/main" id="{BBA30910-F5F8-4153-AC80-7ECD5F21D6EC}"/>
              </a:ext>
            </a:extLst>
          </p:cNvPr>
          <p:cNvSpPr/>
          <p:nvPr/>
        </p:nvSpPr>
        <p:spPr>
          <a:xfrm>
            <a:off x="1618716" y="866705"/>
            <a:ext cx="357809" cy="47745"/>
          </a:xfrm>
          <a:custGeom>
            <a:avLst/>
            <a:gdLst>
              <a:gd name="connsiteX0" fmla="*/ 357809 w 357809"/>
              <a:gd name="connsiteY0" fmla="*/ 23891 h 47745"/>
              <a:gd name="connsiteX1" fmla="*/ 318052 w 357809"/>
              <a:gd name="connsiteY1" fmla="*/ 7988 h 47745"/>
              <a:gd name="connsiteX2" fmla="*/ 302149 w 357809"/>
              <a:gd name="connsiteY2" fmla="*/ 31842 h 47745"/>
              <a:gd name="connsiteX3" fmla="*/ 278295 w 357809"/>
              <a:gd name="connsiteY3" fmla="*/ 47745 h 47745"/>
              <a:gd name="connsiteX4" fmla="*/ 262393 w 357809"/>
              <a:gd name="connsiteY4" fmla="*/ 23891 h 47745"/>
              <a:gd name="connsiteX5" fmla="*/ 238539 w 357809"/>
              <a:gd name="connsiteY5" fmla="*/ 31842 h 47745"/>
              <a:gd name="connsiteX6" fmla="*/ 206734 w 357809"/>
              <a:gd name="connsiteY6" fmla="*/ 23891 h 47745"/>
              <a:gd name="connsiteX7" fmla="*/ 166977 w 357809"/>
              <a:gd name="connsiteY7" fmla="*/ 23891 h 47745"/>
              <a:gd name="connsiteX8" fmla="*/ 143123 w 357809"/>
              <a:gd name="connsiteY8" fmla="*/ 31842 h 47745"/>
              <a:gd name="connsiteX9" fmla="*/ 119269 w 357809"/>
              <a:gd name="connsiteY9" fmla="*/ 7988 h 47745"/>
              <a:gd name="connsiteX10" fmla="*/ 71562 w 357809"/>
              <a:gd name="connsiteY10" fmla="*/ 39793 h 47745"/>
              <a:gd name="connsiteX11" fmla="*/ 31805 w 357809"/>
              <a:gd name="connsiteY11" fmla="*/ 31842 h 47745"/>
              <a:gd name="connsiteX12" fmla="*/ 7951 w 357809"/>
              <a:gd name="connsiteY12" fmla="*/ 15939 h 47745"/>
              <a:gd name="connsiteX13" fmla="*/ 0 w 357809"/>
              <a:gd name="connsiteY13" fmla="*/ 31842 h 47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7809" h="47745">
                <a:moveTo>
                  <a:pt x="357809" y="23891"/>
                </a:moveTo>
                <a:cubicBezTo>
                  <a:pt x="344557" y="18590"/>
                  <a:pt x="332182" y="5970"/>
                  <a:pt x="318052" y="7988"/>
                </a:cubicBezTo>
                <a:cubicBezTo>
                  <a:pt x="308592" y="9339"/>
                  <a:pt x="308906" y="25085"/>
                  <a:pt x="302149" y="31842"/>
                </a:cubicBezTo>
                <a:cubicBezTo>
                  <a:pt x="295392" y="38599"/>
                  <a:pt x="286246" y="42444"/>
                  <a:pt x="278295" y="47745"/>
                </a:cubicBezTo>
                <a:cubicBezTo>
                  <a:pt x="272994" y="39794"/>
                  <a:pt x="271266" y="27440"/>
                  <a:pt x="262393" y="23891"/>
                </a:cubicBezTo>
                <a:cubicBezTo>
                  <a:pt x="254611" y="20778"/>
                  <a:pt x="246920" y="31842"/>
                  <a:pt x="238539" y="31842"/>
                </a:cubicBezTo>
                <a:cubicBezTo>
                  <a:pt x="227611" y="31842"/>
                  <a:pt x="217336" y="26541"/>
                  <a:pt x="206734" y="23891"/>
                </a:cubicBezTo>
                <a:cubicBezTo>
                  <a:pt x="180591" y="-15323"/>
                  <a:pt x="202298" y="344"/>
                  <a:pt x="166977" y="23891"/>
                </a:cubicBezTo>
                <a:cubicBezTo>
                  <a:pt x="160003" y="28540"/>
                  <a:pt x="151074" y="29192"/>
                  <a:pt x="143123" y="31842"/>
                </a:cubicBezTo>
                <a:cubicBezTo>
                  <a:pt x="135172" y="23891"/>
                  <a:pt x="130445" y="6746"/>
                  <a:pt x="119269" y="7988"/>
                </a:cubicBezTo>
                <a:cubicBezTo>
                  <a:pt x="100274" y="10099"/>
                  <a:pt x="71562" y="39793"/>
                  <a:pt x="71562" y="39793"/>
                </a:cubicBezTo>
                <a:cubicBezTo>
                  <a:pt x="58310" y="37143"/>
                  <a:pt x="44459" y="36587"/>
                  <a:pt x="31805" y="31842"/>
                </a:cubicBezTo>
                <a:cubicBezTo>
                  <a:pt x="22857" y="28487"/>
                  <a:pt x="17507" y="15939"/>
                  <a:pt x="7951" y="15939"/>
                </a:cubicBezTo>
                <a:cubicBezTo>
                  <a:pt x="2024" y="15939"/>
                  <a:pt x="2650" y="26541"/>
                  <a:pt x="0" y="31842"/>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50" name="Freihandform 3">
            <a:extLst>
              <a:ext uri="{FF2B5EF4-FFF2-40B4-BE49-F238E27FC236}">
                <a16:creationId xmlns:a16="http://schemas.microsoft.com/office/drawing/2014/main" id="{F36F7F59-7197-41EC-B559-A9D57C272DF3}"/>
              </a:ext>
            </a:extLst>
          </p:cNvPr>
          <p:cNvSpPr/>
          <p:nvPr/>
        </p:nvSpPr>
        <p:spPr>
          <a:xfrm>
            <a:off x="2151453" y="882644"/>
            <a:ext cx="962108" cy="47891"/>
          </a:xfrm>
          <a:custGeom>
            <a:avLst/>
            <a:gdLst>
              <a:gd name="connsiteX0" fmla="*/ 0 w 962108"/>
              <a:gd name="connsiteY0" fmla="*/ 0 h 47891"/>
              <a:gd name="connsiteX1" fmla="*/ 95416 w 962108"/>
              <a:gd name="connsiteY1" fmla="*/ 0 h 47891"/>
              <a:gd name="connsiteX2" fmla="*/ 151075 w 962108"/>
              <a:gd name="connsiteY2" fmla="*/ 23854 h 47891"/>
              <a:gd name="connsiteX3" fmla="*/ 182880 w 962108"/>
              <a:gd name="connsiteY3" fmla="*/ 15903 h 47891"/>
              <a:gd name="connsiteX4" fmla="*/ 214685 w 962108"/>
              <a:gd name="connsiteY4" fmla="*/ 23854 h 47891"/>
              <a:gd name="connsiteX5" fmla="*/ 246491 w 962108"/>
              <a:gd name="connsiteY5" fmla="*/ 7952 h 47891"/>
              <a:gd name="connsiteX6" fmla="*/ 270345 w 962108"/>
              <a:gd name="connsiteY6" fmla="*/ 0 h 47891"/>
              <a:gd name="connsiteX7" fmla="*/ 341906 w 962108"/>
              <a:gd name="connsiteY7" fmla="*/ 7952 h 47891"/>
              <a:gd name="connsiteX8" fmla="*/ 405517 w 962108"/>
              <a:gd name="connsiteY8" fmla="*/ 15903 h 47891"/>
              <a:gd name="connsiteX9" fmla="*/ 461176 w 962108"/>
              <a:gd name="connsiteY9" fmla="*/ 47708 h 47891"/>
              <a:gd name="connsiteX10" fmla="*/ 485030 w 962108"/>
              <a:gd name="connsiteY10" fmla="*/ 31806 h 47891"/>
              <a:gd name="connsiteX11" fmla="*/ 564543 w 962108"/>
              <a:gd name="connsiteY11" fmla="*/ 15903 h 47891"/>
              <a:gd name="connsiteX12" fmla="*/ 612251 w 962108"/>
              <a:gd name="connsiteY12" fmla="*/ 31806 h 47891"/>
              <a:gd name="connsiteX13" fmla="*/ 652007 w 962108"/>
              <a:gd name="connsiteY13" fmla="*/ 39757 h 47891"/>
              <a:gd name="connsiteX14" fmla="*/ 675861 w 962108"/>
              <a:gd name="connsiteY14" fmla="*/ 47708 h 47891"/>
              <a:gd name="connsiteX15" fmla="*/ 723569 w 962108"/>
              <a:gd name="connsiteY15" fmla="*/ 31806 h 47891"/>
              <a:gd name="connsiteX16" fmla="*/ 755374 w 962108"/>
              <a:gd name="connsiteY16" fmla="*/ 15903 h 47891"/>
              <a:gd name="connsiteX17" fmla="*/ 771277 w 962108"/>
              <a:gd name="connsiteY17" fmla="*/ 39757 h 47891"/>
              <a:gd name="connsiteX18" fmla="*/ 834887 w 962108"/>
              <a:gd name="connsiteY18" fmla="*/ 23854 h 47891"/>
              <a:gd name="connsiteX19" fmla="*/ 858741 w 962108"/>
              <a:gd name="connsiteY19" fmla="*/ 7952 h 47891"/>
              <a:gd name="connsiteX20" fmla="*/ 890546 w 962108"/>
              <a:gd name="connsiteY20" fmla="*/ 15903 h 47891"/>
              <a:gd name="connsiteX21" fmla="*/ 914400 w 962108"/>
              <a:gd name="connsiteY21" fmla="*/ 23854 h 47891"/>
              <a:gd name="connsiteX22" fmla="*/ 962108 w 962108"/>
              <a:gd name="connsiteY22" fmla="*/ 15903 h 47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962108" h="47891">
                <a:moveTo>
                  <a:pt x="0" y="0"/>
                </a:moveTo>
                <a:cubicBezTo>
                  <a:pt x="127221" y="21205"/>
                  <a:pt x="-31805" y="0"/>
                  <a:pt x="95416" y="0"/>
                </a:cubicBezTo>
                <a:cubicBezTo>
                  <a:pt x="107113" y="0"/>
                  <a:pt x="144868" y="20750"/>
                  <a:pt x="151075" y="23854"/>
                </a:cubicBezTo>
                <a:cubicBezTo>
                  <a:pt x="161677" y="21204"/>
                  <a:pt x="171952" y="15903"/>
                  <a:pt x="182880" y="15903"/>
                </a:cubicBezTo>
                <a:cubicBezTo>
                  <a:pt x="193808" y="15903"/>
                  <a:pt x="203841" y="25209"/>
                  <a:pt x="214685" y="23854"/>
                </a:cubicBezTo>
                <a:cubicBezTo>
                  <a:pt x="226447" y="22384"/>
                  <a:pt x="235596" y="12621"/>
                  <a:pt x="246491" y="7952"/>
                </a:cubicBezTo>
                <a:cubicBezTo>
                  <a:pt x="254195" y="4650"/>
                  <a:pt x="262394" y="2651"/>
                  <a:pt x="270345" y="0"/>
                </a:cubicBezTo>
                <a:cubicBezTo>
                  <a:pt x="316078" y="30490"/>
                  <a:pt x="270490" y="7952"/>
                  <a:pt x="341906" y="7952"/>
                </a:cubicBezTo>
                <a:cubicBezTo>
                  <a:pt x="363275" y="7952"/>
                  <a:pt x="384313" y="13253"/>
                  <a:pt x="405517" y="15903"/>
                </a:cubicBezTo>
                <a:cubicBezTo>
                  <a:pt x="412613" y="21225"/>
                  <a:pt x="444618" y="50468"/>
                  <a:pt x="461176" y="47708"/>
                </a:cubicBezTo>
                <a:cubicBezTo>
                  <a:pt x="470602" y="46137"/>
                  <a:pt x="476483" y="36080"/>
                  <a:pt x="485030" y="31806"/>
                </a:cubicBezTo>
                <a:cubicBezTo>
                  <a:pt x="507238" y="20702"/>
                  <a:pt x="544023" y="18834"/>
                  <a:pt x="564543" y="15903"/>
                </a:cubicBezTo>
                <a:cubicBezTo>
                  <a:pt x="612383" y="-43"/>
                  <a:pt x="564602" y="7981"/>
                  <a:pt x="612251" y="31806"/>
                </a:cubicBezTo>
                <a:cubicBezTo>
                  <a:pt x="624339" y="37850"/>
                  <a:pt x="638896" y="36479"/>
                  <a:pt x="652007" y="39757"/>
                </a:cubicBezTo>
                <a:cubicBezTo>
                  <a:pt x="660138" y="41790"/>
                  <a:pt x="667910" y="45058"/>
                  <a:pt x="675861" y="47708"/>
                </a:cubicBezTo>
                <a:cubicBezTo>
                  <a:pt x="691764" y="42407"/>
                  <a:pt x="708005" y="38032"/>
                  <a:pt x="723569" y="31806"/>
                </a:cubicBezTo>
                <a:cubicBezTo>
                  <a:pt x="734574" y="27404"/>
                  <a:pt x="743682" y="13954"/>
                  <a:pt x="755374" y="15903"/>
                </a:cubicBezTo>
                <a:cubicBezTo>
                  <a:pt x="764800" y="17474"/>
                  <a:pt x="765976" y="31806"/>
                  <a:pt x="771277" y="39757"/>
                </a:cubicBezTo>
                <a:cubicBezTo>
                  <a:pt x="786405" y="36731"/>
                  <a:pt x="818583" y="32006"/>
                  <a:pt x="834887" y="23854"/>
                </a:cubicBezTo>
                <a:cubicBezTo>
                  <a:pt x="843434" y="19580"/>
                  <a:pt x="850790" y="13253"/>
                  <a:pt x="858741" y="7952"/>
                </a:cubicBezTo>
                <a:cubicBezTo>
                  <a:pt x="869343" y="10602"/>
                  <a:pt x="880039" y="12901"/>
                  <a:pt x="890546" y="15903"/>
                </a:cubicBezTo>
                <a:cubicBezTo>
                  <a:pt x="898605" y="18205"/>
                  <a:pt x="906019" y="23854"/>
                  <a:pt x="914400" y="23854"/>
                </a:cubicBezTo>
                <a:cubicBezTo>
                  <a:pt x="930522" y="23854"/>
                  <a:pt x="962108" y="15903"/>
                  <a:pt x="962108" y="15903"/>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51" name="Freihandform 18">
            <a:extLst>
              <a:ext uri="{FF2B5EF4-FFF2-40B4-BE49-F238E27FC236}">
                <a16:creationId xmlns:a16="http://schemas.microsoft.com/office/drawing/2014/main" id="{3E381740-DF1B-495E-A46B-C040E3E62DDE}"/>
              </a:ext>
            </a:extLst>
          </p:cNvPr>
          <p:cNvSpPr/>
          <p:nvPr/>
        </p:nvSpPr>
        <p:spPr>
          <a:xfrm>
            <a:off x="4528893" y="858790"/>
            <a:ext cx="811033" cy="41174"/>
          </a:xfrm>
          <a:custGeom>
            <a:avLst/>
            <a:gdLst>
              <a:gd name="connsiteX0" fmla="*/ 0 w 811033"/>
              <a:gd name="connsiteY0" fmla="*/ 15903 h 41174"/>
              <a:gd name="connsiteX1" fmla="*/ 39757 w 811033"/>
              <a:gd name="connsiteY1" fmla="*/ 39757 h 41174"/>
              <a:gd name="connsiteX2" fmla="*/ 135172 w 811033"/>
              <a:gd name="connsiteY2" fmla="*/ 23854 h 41174"/>
              <a:gd name="connsiteX3" fmla="*/ 166978 w 811033"/>
              <a:gd name="connsiteY3" fmla="*/ 31806 h 41174"/>
              <a:gd name="connsiteX4" fmla="*/ 190832 w 811033"/>
              <a:gd name="connsiteY4" fmla="*/ 39757 h 41174"/>
              <a:gd name="connsiteX5" fmla="*/ 230588 w 811033"/>
              <a:gd name="connsiteY5" fmla="*/ 31806 h 41174"/>
              <a:gd name="connsiteX6" fmla="*/ 278296 w 811033"/>
              <a:gd name="connsiteY6" fmla="*/ 7952 h 41174"/>
              <a:gd name="connsiteX7" fmla="*/ 294198 w 811033"/>
              <a:gd name="connsiteY7" fmla="*/ 31806 h 41174"/>
              <a:gd name="connsiteX8" fmla="*/ 318052 w 811033"/>
              <a:gd name="connsiteY8" fmla="*/ 23854 h 41174"/>
              <a:gd name="connsiteX9" fmla="*/ 341906 w 811033"/>
              <a:gd name="connsiteY9" fmla="*/ 7952 h 41174"/>
              <a:gd name="connsiteX10" fmla="*/ 373712 w 811033"/>
              <a:gd name="connsiteY10" fmla="*/ 0 h 41174"/>
              <a:gd name="connsiteX11" fmla="*/ 437322 w 811033"/>
              <a:gd name="connsiteY11" fmla="*/ 15903 h 41174"/>
              <a:gd name="connsiteX12" fmla="*/ 485030 w 811033"/>
              <a:gd name="connsiteY12" fmla="*/ 31806 h 41174"/>
              <a:gd name="connsiteX13" fmla="*/ 508884 w 811033"/>
              <a:gd name="connsiteY13" fmla="*/ 39757 h 41174"/>
              <a:gd name="connsiteX14" fmla="*/ 620202 w 811033"/>
              <a:gd name="connsiteY14" fmla="*/ 23854 h 41174"/>
              <a:gd name="connsiteX15" fmla="*/ 644056 w 811033"/>
              <a:gd name="connsiteY15" fmla="*/ 15903 h 41174"/>
              <a:gd name="connsiteX16" fmla="*/ 675861 w 811033"/>
              <a:gd name="connsiteY16" fmla="*/ 23854 h 41174"/>
              <a:gd name="connsiteX17" fmla="*/ 699715 w 811033"/>
              <a:gd name="connsiteY17" fmla="*/ 39757 h 41174"/>
              <a:gd name="connsiteX18" fmla="*/ 723569 w 811033"/>
              <a:gd name="connsiteY18" fmla="*/ 23854 h 41174"/>
              <a:gd name="connsiteX19" fmla="*/ 747423 w 811033"/>
              <a:gd name="connsiteY19" fmla="*/ 15903 h 41174"/>
              <a:gd name="connsiteX20" fmla="*/ 811033 w 811033"/>
              <a:gd name="connsiteY20" fmla="*/ 31806 h 41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11033" h="41174">
                <a:moveTo>
                  <a:pt x="0" y="15903"/>
                </a:moveTo>
                <a:cubicBezTo>
                  <a:pt x="13252" y="23854"/>
                  <a:pt x="24458" y="37571"/>
                  <a:pt x="39757" y="39757"/>
                </a:cubicBezTo>
                <a:cubicBezTo>
                  <a:pt x="77042" y="45084"/>
                  <a:pt x="103428" y="34436"/>
                  <a:pt x="135172" y="23854"/>
                </a:cubicBezTo>
                <a:cubicBezTo>
                  <a:pt x="145774" y="26505"/>
                  <a:pt x="156470" y="28804"/>
                  <a:pt x="166978" y="31806"/>
                </a:cubicBezTo>
                <a:cubicBezTo>
                  <a:pt x="175037" y="34109"/>
                  <a:pt x="182451" y="39757"/>
                  <a:pt x="190832" y="39757"/>
                </a:cubicBezTo>
                <a:cubicBezTo>
                  <a:pt x="204346" y="39757"/>
                  <a:pt x="217336" y="34456"/>
                  <a:pt x="230588" y="31806"/>
                </a:cubicBezTo>
                <a:cubicBezTo>
                  <a:pt x="235611" y="28457"/>
                  <a:pt x="268008" y="3837"/>
                  <a:pt x="278296" y="7952"/>
                </a:cubicBezTo>
                <a:cubicBezTo>
                  <a:pt x="287169" y="11501"/>
                  <a:pt x="288897" y="23855"/>
                  <a:pt x="294198" y="31806"/>
                </a:cubicBezTo>
                <a:cubicBezTo>
                  <a:pt x="302149" y="29155"/>
                  <a:pt x="310555" y="27602"/>
                  <a:pt x="318052" y="23854"/>
                </a:cubicBezTo>
                <a:cubicBezTo>
                  <a:pt x="326599" y="19580"/>
                  <a:pt x="333122" y="11716"/>
                  <a:pt x="341906" y="7952"/>
                </a:cubicBezTo>
                <a:cubicBezTo>
                  <a:pt x="351951" y="3647"/>
                  <a:pt x="363110" y="2651"/>
                  <a:pt x="373712" y="0"/>
                </a:cubicBezTo>
                <a:cubicBezTo>
                  <a:pt x="446068" y="24122"/>
                  <a:pt x="331810" y="-12873"/>
                  <a:pt x="437322" y="15903"/>
                </a:cubicBezTo>
                <a:cubicBezTo>
                  <a:pt x="453494" y="20314"/>
                  <a:pt x="469127" y="26505"/>
                  <a:pt x="485030" y="31806"/>
                </a:cubicBezTo>
                <a:lnTo>
                  <a:pt x="508884" y="39757"/>
                </a:lnTo>
                <a:cubicBezTo>
                  <a:pt x="536408" y="36317"/>
                  <a:pt x="590712" y="30407"/>
                  <a:pt x="620202" y="23854"/>
                </a:cubicBezTo>
                <a:cubicBezTo>
                  <a:pt x="628384" y="22036"/>
                  <a:pt x="636105" y="18553"/>
                  <a:pt x="644056" y="15903"/>
                </a:cubicBezTo>
                <a:cubicBezTo>
                  <a:pt x="654658" y="18553"/>
                  <a:pt x="665817" y="19549"/>
                  <a:pt x="675861" y="23854"/>
                </a:cubicBezTo>
                <a:cubicBezTo>
                  <a:pt x="684645" y="27618"/>
                  <a:pt x="690159" y="39757"/>
                  <a:pt x="699715" y="39757"/>
                </a:cubicBezTo>
                <a:cubicBezTo>
                  <a:pt x="709271" y="39757"/>
                  <a:pt x="715022" y="28128"/>
                  <a:pt x="723569" y="23854"/>
                </a:cubicBezTo>
                <a:cubicBezTo>
                  <a:pt x="731066" y="20106"/>
                  <a:pt x="739472" y="18553"/>
                  <a:pt x="747423" y="15903"/>
                </a:cubicBezTo>
                <a:cubicBezTo>
                  <a:pt x="800160" y="33482"/>
                  <a:pt x="778368" y="31806"/>
                  <a:pt x="811033" y="31806"/>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52" name="Freihandform 19">
            <a:extLst>
              <a:ext uri="{FF2B5EF4-FFF2-40B4-BE49-F238E27FC236}">
                <a16:creationId xmlns:a16="http://schemas.microsoft.com/office/drawing/2014/main" id="{EEDDCAB9-461D-4ADB-BFA7-BE3B497167D5}"/>
              </a:ext>
            </a:extLst>
          </p:cNvPr>
          <p:cNvSpPr/>
          <p:nvPr/>
        </p:nvSpPr>
        <p:spPr>
          <a:xfrm>
            <a:off x="5514855" y="850839"/>
            <a:ext cx="1097344" cy="56610"/>
          </a:xfrm>
          <a:custGeom>
            <a:avLst/>
            <a:gdLst>
              <a:gd name="connsiteX0" fmla="*/ 0 w 1097344"/>
              <a:gd name="connsiteY0" fmla="*/ 39757 h 56610"/>
              <a:gd name="connsiteX1" fmla="*/ 39756 w 1097344"/>
              <a:gd name="connsiteY1" fmla="*/ 15903 h 56610"/>
              <a:gd name="connsiteX2" fmla="*/ 63610 w 1097344"/>
              <a:gd name="connsiteY2" fmla="*/ 7951 h 56610"/>
              <a:gd name="connsiteX3" fmla="*/ 87464 w 1097344"/>
              <a:gd name="connsiteY3" fmla="*/ 31805 h 56610"/>
              <a:gd name="connsiteX4" fmla="*/ 135172 w 1097344"/>
              <a:gd name="connsiteY4" fmla="*/ 55659 h 56610"/>
              <a:gd name="connsiteX5" fmla="*/ 166977 w 1097344"/>
              <a:gd name="connsiteY5" fmla="*/ 39757 h 56610"/>
              <a:gd name="connsiteX6" fmla="*/ 190831 w 1097344"/>
              <a:gd name="connsiteY6" fmla="*/ 23854 h 56610"/>
              <a:gd name="connsiteX7" fmla="*/ 246490 w 1097344"/>
              <a:gd name="connsiteY7" fmla="*/ 31805 h 56610"/>
              <a:gd name="connsiteX8" fmla="*/ 397565 w 1097344"/>
              <a:gd name="connsiteY8" fmla="*/ 7951 h 56610"/>
              <a:gd name="connsiteX9" fmla="*/ 429370 w 1097344"/>
              <a:gd name="connsiteY9" fmla="*/ 0 h 56610"/>
              <a:gd name="connsiteX10" fmla="*/ 492981 w 1097344"/>
              <a:gd name="connsiteY10" fmla="*/ 7951 h 56610"/>
              <a:gd name="connsiteX11" fmla="*/ 516835 w 1097344"/>
              <a:gd name="connsiteY11" fmla="*/ 23854 h 56610"/>
              <a:gd name="connsiteX12" fmla="*/ 564543 w 1097344"/>
              <a:gd name="connsiteY12" fmla="*/ 0 h 56610"/>
              <a:gd name="connsiteX13" fmla="*/ 620202 w 1097344"/>
              <a:gd name="connsiteY13" fmla="*/ 23854 h 56610"/>
              <a:gd name="connsiteX14" fmla="*/ 644056 w 1097344"/>
              <a:gd name="connsiteY14" fmla="*/ 31805 h 56610"/>
              <a:gd name="connsiteX15" fmla="*/ 675861 w 1097344"/>
              <a:gd name="connsiteY15" fmla="*/ 23854 h 56610"/>
              <a:gd name="connsiteX16" fmla="*/ 699715 w 1097344"/>
              <a:gd name="connsiteY16" fmla="*/ 39757 h 56610"/>
              <a:gd name="connsiteX17" fmla="*/ 723569 w 1097344"/>
              <a:gd name="connsiteY17" fmla="*/ 47708 h 56610"/>
              <a:gd name="connsiteX18" fmla="*/ 747423 w 1097344"/>
              <a:gd name="connsiteY18" fmla="*/ 31805 h 56610"/>
              <a:gd name="connsiteX19" fmla="*/ 858741 w 1097344"/>
              <a:gd name="connsiteY19" fmla="*/ 15903 h 56610"/>
              <a:gd name="connsiteX20" fmla="*/ 906449 w 1097344"/>
              <a:gd name="connsiteY20" fmla="*/ 39757 h 56610"/>
              <a:gd name="connsiteX21" fmla="*/ 930303 w 1097344"/>
              <a:gd name="connsiteY21" fmla="*/ 31805 h 56610"/>
              <a:gd name="connsiteX22" fmla="*/ 946205 w 1097344"/>
              <a:gd name="connsiteY22" fmla="*/ 55659 h 56610"/>
              <a:gd name="connsiteX23" fmla="*/ 985962 w 1097344"/>
              <a:gd name="connsiteY23" fmla="*/ 47708 h 56610"/>
              <a:gd name="connsiteX24" fmla="*/ 1033670 w 1097344"/>
              <a:gd name="connsiteY24" fmla="*/ 31805 h 56610"/>
              <a:gd name="connsiteX25" fmla="*/ 1073426 w 1097344"/>
              <a:gd name="connsiteY25" fmla="*/ 23854 h 56610"/>
              <a:gd name="connsiteX26" fmla="*/ 1097280 w 1097344"/>
              <a:gd name="connsiteY26" fmla="*/ 23854 h 56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097344" h="56610">
                <a:moveTo>
                  <a:pt x="0" y="39757"/>
                </a:moveTo>
                <a:cubicBezTo>
                  <a:pt x="13252" y="31806"/>
                  <a:pt x="25933" y="22815"/>
                  <a:pt x="39756" y="15903"/>
                </a:cubicBezTo>
                <a:cubicBezTo>
                  <a:pt x="47253" y="12155"/>
                  <a:pt x="55659" y="5301"/>
                  <a:pt x="63610" y="7951"/>
                </a:cubicBezTo>
                <a:cubicBezTo>
                  <a:pt x="74278" y="11507"/>
                  <a:pt x="78825" y="24606"/>
                  <a:pt x="87464" y="31805"/>
                </a:cubicBezTo>
                <a:cubicBezTo>
                  <a:pt x="108017" y="48932"/>
                  <a:pt x="111264" y="47690"/>
                  <a:pt x="135172" y="55659"/>
                </a:cubicBezTo>
                <a:cubicBezTo>
                  <a:pt x="145774" y="50358"/>
                  <a:pt x="156686" y="45638"/>
                  <a:pt x="166977" y="39757"/>
                </a:cubicBezTo>
                <a:cubicBezTo>
                  <a:pt x="175274" y="35016"/>
                  <a:pt x="181322" y="24805"/>
                  <a:pt x="190831" y="23854"/>
                </a:cubicBezTo>
                <a:cubicBezTo>
                  <a:pt x="209479" y="21989"/>
                  <a:pt x="227937" y="29155"/>
                  <a:pt x="246490" y="31805"/>
                </a:cubicBezTo>
                <a:lnTo>
                  <a:pt x="397565" y="7951"/>
                </a:lnTo>
                <a:cubicBezTo>
                  <a:pt x="408331" y="6079"/>
                  <a:pt x="418442" y="0"/>
                  <a:pt x="429370" y="0"/>
                </a:cubicBezTo>
                <a:cubicBezTo>
                  <a:pt x="450739" y="0"/>
                  <a:pt x="471777" y="5301"/>
                  <a:pt x="492981" y="7951"/>
                </a:cubicBezTo>
                <a:cubicBezTo>
                  <a:pt x="500932" y="13252"/>
                  <a:pt x="507409" y="22283"/>
                  <a:pt x="516835" y="23854"/>
                </a:cubicBezTo>
                <a:cubicBezTo>
                  <a:pt x="530004" y="26049"/>
                  <a:pt x="556236" y="5538"/>
                  <a:pt x="564543" y="0"/>
                </a:cubicBezTo>
                <a:cubicBezTo>
                  <a:pt x="620486" y="18648"/>
                  <a:pt x="551419" y="-5624"/>
                  <a:pt x="620202" y="23854"/>
                </a:cubicBezTo>
                <a:cubicBezTo>
                  <a:pt x="627906" y="27156"/>
                  <a:pt x="636105" y="29155"/>
                  <a:pt x="644056" y="31805"/>
                </a:cubicBezTo>
                <a:cubicBezTo>
                  <a:pt x="654658" y="29155"/>
                  <a:pt x="665043" y="22308"/>
                  <a:pt x="675861" y="23854"/>
                </a:cubicBezTo>
                <a:cubicBezTo>
                  <a:pt x="685321" y="25206"/>
                  <a:pt x="691168" y="35483"/>
                  <a:pt x="699715" y="39757"/>
                </a:cubicBezTo>
                <a:cubicBezTo>
                  <a:pt x="707212" y="43505"/>
                  <a:pt x="715618" y="45058"/>
                  <a:pt x="723569" y="47708"/>
                </a:cubicBezTo>
                <a:cubicBezTo>
                  <a:pt x="731520" y="42407"/>
                  <a:pt x="738876" y="36079"/>
                  <a:pt x="747423" y="31805"/>
                </a:cubicBezTo>
                <a:cubicBezTo>
                  <a:pt x="778016" y="16508"/>
                  <a:pt x="836399" y="17934"/>
                  <a:pt x="858741" y="15903"/>
                </a:cubicBezTo>
                <a:cubicBezTo>
                  <a:pt x="870800" y="23942"/>
                  <a:pt x="889991" y="39757"/>
                  <a:pt x="906449" y="39757"/>
                </a:cubicBezTo>
                <a:cubicBezTo>
                  <a:pt x="914831" y="39757"/>
                  <a:pt x="922352" y="34456"/>
                  <a:pt x="930303" y="31805"/>
                </a:cubicBezTo>
                <a:cubicBezTo>
                  <a:pt x="935604" y="39756"/>
                  <a:pt x="937017" y="53034"/>
                  <a:pt x="946205" y="55659"/>
                </a:cubicBezTo>
                <a:cubicBezTo>
                  <a:pt x="959200" y="59372"/>
                  <a:pt x="972923" y="51264"/>
                  <a:pt x="985962" y="47708"/>
                </a:cubicBezTo>
                <a:cubicBezTo>
                  <a:pt x="1002134" y="43297"/>
                  <a:pt x="1017233" y="35092"/>
                  <a:pt x="1033670" y="31805"/>
                </a:cubicBezTo>
                <a:cubicBezTo>
                  <a:pt x="1046922" y="29155"/>
                  <a:pt x="1060315" y="27132"/>
                  <a:pt x="1073426" y="23854"/>
                </a:cubicBezTo>
                <a:cubicBezTo>
                  <a:pt x="1099794" y="17262"/>
                  <a:pt x="1097280" y="6827"/>
                  <a:pt x="1097280" y="23854"/>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53" name="Freihandform 20">
            <a:extLst>
              <a:ext uri="{FF2B5EF4-FFF2-40B4-BE49-F238E27FC236}">
                <a16:creationId xmlns:a16="http://schemas.microsoft.com/office/drawing/2014/main" id="{BF1FA38E-3126-4E0A-A300-A25E2F358E18}"/>
              </a:ext>
            </a:extLst>
          </p:cNvPr>
          <p:cNvSpPr/>
          <p:nvPr/>
        </p:nvSpPr>
        <p:spPr>
          <a:xfrm>
            <a:off x="6810918" y="858623"/>
            <a:ext cx="333954" cy="24798"/>
          </a:xfrm>
          <a:custGeom>
            <a:avLst/>
            <a:gdLst>
              <a:gd name="connsiteX0" fmla="*/ 0 w 333954"/>
              <a:gd name="connsiteY0" fmla="*/ 16070 h 24798"/>
              <a:gd name="connsiteX1" fmla="*/ 87464 w 333954"/>
              <a:gd name="connsiteY1" fmla="*/ 16070 h 24798"/>
              <a:gd name="connsiteX2" fmla="*/ 182880 w 333954"/>
              <a:gd name="connsiteY2" fmla="*/ 24021 h 24798"/>
              <a:gd name="connsiteX3" fmla="*/ 222636 w 333954"/>
              <a:gd name="connsiteY3" fmla="*/ 16070 h 24798"/>
              <a:gd name="connsiteX4" fmla="*/ 246490 w 333954"/>
              <a:gd name="connsiteY4" fmla="*/ 167 h 24798"/>
              <a:gd name="connsiteX5" fmla="*/ 270344 w 333954"/>
              <a:gd name="connsiteY5" fmla="*/ 8119 h 24798"/>
              <a:gd name="connsiteX6" fmla="*/ 333954 w 333954"/>
              <a:gd name="connsiteY6" fmla="*/ 24021 h 24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3954" h="24798">
                <a:moveTo>
                  <a:pt x="0" y="16070"/>
                </a:moveTo>
                <a:cubicBezTo>
                  <a:pt x="98203" y="35710"/>
                  <a:pt x="-24439" y="16070"/>
                  <a:pt x="87464" y="16070"/>
                </a:cubicBezTo>
                <a:cubicBezTo>
                  <a:pt x="119380" y="16070"/>
                  <a:pt x="151075" y="21371"/>
                  <a:pt x="182880" y="24021"/>
                </a:cubicBezTo>
                <a:cubicBezTo>
                  <a:pt x="196132" y="21371"/>
                  <a:pt x="209982" y="20815"/>
                  <a:pt x="222636" y="16070"/>
                </a:cubicBezTo>
                <a:cubicBezTo>
                  <a:pt x="231584" y="12715"/>
                  <a:pt x="237064" y="1738"/>
                  <a:pt x="246490" y="167"/>
                </a:cubicBezTo>
                <a:cubicBezTo>
                  <a:pt x="254757" y="-1211"/>
                  <a:pt x="262162" y="6301"/>
                  <a:pt x="270344" y="8119"/>
                </a:cubicBezTo>
                <a:cubicBezTo>
                  <a:pt x="334611" y="22401"/>
                  <a:pt x="299694" y="6891"/>
                  <a:pt x="333954" y="24021"/>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54" name="Freihandform 21">
            <a:extLst>
              <a:ext uri="{FF2B5EF4-FFF2-40B4-BE49-F238E27FC236}">
                <a16:creationId xmlns:a16="http://schemas.microsoft.com/office/drawing/2014/main" id="{0C03BC4D-91A9-4CCA-83A9-B7D00C9B387B}"/>
              </a:ext>
            </a:extLst>
          </p:cNvPr>
          <p:cNvSpPr/>
          <p:nvPr/>
        </p:nvSpPr>
        <p:spPr>
          <a:xfrm>
            <a:off x="3304392" y="882644"/>
            <a:ext cx="1041621" cy="65777"/>
          </a:xfrm>
          <a:custGeom>
            <a:avLst/>
            <a:gdLst>
              <a:gd name="connsiteX0" fmla="*/ 0 w 1041621"/>
              <a:gd name="connsiteY0" fmla="*/ 0 h 65777"/>
              <a:gd name="connsiteX1" fmla="*/ 55659 w 1041621"/>
              <a:gd name="connsiteY1" fmla="*/ 47708 h 65777"/>
              <a:gd name="connsiteX2" fmla="*/ 79513 w 1041621"/>
              <a:gd name="connsiteY2" fmla="*/ 31806 h 65777"/>
              <a:gd name="connsiteX3" fmla="*/ 151075 w 1041621"/>
              <a:gd name="connsiteY3" fmla="*/ 47708 h 65777"/>
              <a:gd name="connsiteX4" fmla="*/ 198783 w 1041621"/>
              <a:gd name="connsiteY4" fmla="*/ 39757 h 65777"/>
              <a:gd name="connsiteX5" fmla="*/ 254442 w 1041621"/>
              <a:gd name="connsiteY5" fmla="*/ 15903 h 65777"/>
              <a:gd name="connsiteX6" fmla="*/ 278296 w 1041621"/>
              <a:gd name="connsiteY6" fmla="*/ 31806 h 65777"/>
              <a:gd name="connsiteX7" fmla="*/ 381663 w 1041621"/>
              <a:gd name="connsiteY7" fmla="*/ 47708 h 65777"/>
              <a:gd name="connsiteX8" fmla="*/ 429371 w 1041621"/>
              <a:gd name="connsiteY8" fmla="*/ 47708 h 65777"/>
              <a:gd name="connsiteX9" fmla="*/ 532738 w 1041621"/>
              <a:gd name="connsiteY9" fmla="*/ 55659 h 65777"/>
              <a:gd name="connsiteX10" fmla="*/ 604299 w 1041621"/>
              <a:gd name="connsiteY10" fmla="*/ 55659 h 65777"/>
              <a:gd name="connsiteX11" fmla="*/ 731520 w 1041621"/>
              <a:gd name="connsiteY11" fmla="*/ 47708 h 65777"/>
              <a:gd name="connsiteX12" fmla="*/ 755374 w 1041621"/>
              <a:gd name="connsiteY12" fmla="*/ 55659 h 65777"/>
              <a:gd name="connsiteX13" fmla="*/ 882595 w 1041621"/>
              <a:gd name="connsiteY13" fmla="*/ 39757 h 65777"/>
              <a:gd name="connsiteX14" fmla="*/ 930303 w 1041621"/>
              <a:gd name="connsiteY14" fmla="*/ 23854 h 65777"/>
              <a:gd name="connsiteX15" fmla="*/ 954157 w 1041621"/>
              <a:gd name="connsiteY15" fmla="*/ 31806 h 65777"/>
              <a:gd name="connsiteX16" fmla="*/ 978011 w 1041621"/>
              <a:gd name="connsiteY16" fmla="*/ 23854 h 65777"/>
              <a:gd name="connsiteX17" fmla="*/ 1041621 w 1041621"/>
              <a:gd name="connsiteY17" fmla="*/ 15903 h 65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1621" h="65777">
                <a:moveTo>
                  <a:pt x="0" y="0"/>
                </a:moveTo>
                <a:cubicBezTo>
                  <a:pt x="8487" y="10609"/>
                  <a:pt x="29807" y="52017"/>
                  <a:pt x="55659" y="47708"/>
                </a:cubicBezTo>
                <a:cubicBezTo>
                  <a:pt x="65085" y="46137"/>
                  <a:pt x="71562" y="37107"/>
                  <a:pt x="79513" y="31806"/>
                </a:cubicBezTo>
                <a:cubicBezTo>
                  <a:pt x="104112" y="40005"/>
                  <a:pt x="123087" y="47708"/>
                  <a:pt x="151075" y="47708"/>
                </a:cubicBezTo>
                <a:cubicBezTo>
                  <a:pt x="167197" y="47708"/>
                  <a:pt x="182880" y="42407"/>
                  <a:pt x="198783" y="39757"/>
                </a:cubicBezTo>
                <a:cubicBezTo>
                  <a:pt x="214298" y="29414"/>
                  <a:pt x="233300" y="12882"/>
                  <a:pt x="254442" y="15903"/>
                </a:cubicBezTo>
                <a:cubicBezTo>
                  <a:pt x="263902" y="17255"/>
                  <a:pt x="269230" y="28784"/>
                  <a:pt x="278296" y="31806"/>
                </a:cubicBezTo>
                <a:cubicBezTo>
                  <a:pt x="286569" y="34564"/>
                  <a:pt x="377375" y="47096"/>
                  <a:pt x="381663" y="47708"/>
                </a:cubicBezTo>
                <a:cubicBezTo>
                  <a:pt x="439821" y="86481"/>
                  <a:pt x="371213" y="51343"/>
                  <a:pt x="429371" y="47708"/>
                </a:cubicBezTo>
                <a:cubicBezTo>
                  <a:pt x="463861" y="45552"/>
                  <a:pt x="498282" y="53009"/>
                  <a:pt x="532738" y="55659"/>
                </a:cubicBezTo>
                <a:cubicBezTo>
                  <a:pt x="652643" y="31679"/>
                  <a:pt x="503238" y="55659"/>
                  <a:pt x="604299" y="55659"/>
                </a:cubicBezTo>
                <a:cubicBezTo>
                  <a:pt x="646789" y="55659"/>
                  <a:pt x="689113" y="50358"/>
                  <a:pt x="731520" y="47708"/>
                </a:cubicBezTo>
                <a:cubicBezTo>
                  <a:pt x="739471" y="50358"/>
                  <a:pt x="746993" y="55659"/>
                  <a:pt x="755374" y="55659"/>
                </a:cubicBezTo>
                <a:cubicBezTo>
                  <a:pt x="801594" y="55659"/>
                  <a:pt x="840401" y="52415"/>
                  <a:pt x="882595" y="39757"/>
                </a:cubicBezTo>
                <a:cubicBezTo>
                  <a:pt x="898651" y="34940"/>
                  <a:pt x="930303" y="23854"/>
                  <a:pt x="930303" y="23854"/>
                </a:cubicBezTo>
                <a:cubicBezTo>
                  <a:pt x="938254" y="26505"/>
                  <a:pt x="945775" y="31806"/>
                  <a:pt x="954157" y="31806"/>
                </a:cubicBezTo>
                <a:cubicBezTo>
                  <a:pt x="962539" y="31806"/>
                  <a:pt x="969952" y="26157"/>
                  <a:pt x="978011" y="23854"/>
                </a:cubicBezTo>
                <a:cubicBezTo>
                  <a:pt x="1014838" y="13332"/>
                  <a:pt x="1003994" y="15903"/>
                  <a:pt x="1041621" y="15903"/>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55" name="Freihandform 124">
            <a:extLst>
              <a:ext uri="{FF2B5EF4-FFF2-40B4-BE49-F238E27FC236}">
                <a16:creationId xmlns:a16="http://schemas.microsoft.com/office/drawing/2014/main" id="{0ADEC1FA-64F0-4415-927C-B93ECAB5FBF1}"/>
              </a:ext>
            </a:extLst>
          </p:cNvPr>
          <p:cNvSpPr/>
          <p:nvPr/>
        </p:nvSpPr>
        <p:spPr>
          <a:xfrm>
            <a:off x="1618716" y="1583448"/>
            <a:ext cx="357809" cy="47745"/>
          </a:xfrm>
          <a:custGeom>
            <a:avLst/>
            <a:gdLst>
              <a:gd name="connsiteX0" fmla="*/ 357809 w 357809"/>
              <a:gd name="connsiteY0" fmla="*/ 23891 h 47745"/>
              <a:gd name="connsiteX1" fmla="*/ 318052 w 357809"/>
              <a:gd name="connsiteY1" fmla="*/ 7988 h 47745"/>
              <a:gd name="connsiteX2" fmla="*/ 302149 w 357809"/>
              <a:gd name="connsiteY2" fmla="*/ 31842 h 47745"/>
              <a:gd name="connsiteX3" fmla="*/ 278295 w 357809"/>
              <a:gd name="connsiteY3" fmla="*/ 47745 h 47745"/>
              <a:gd name="connsiteX4" fmla="*/ 262393 w 357809"/>
              <a:gd name="connsiteY4" fmla="*/ 23891 h 47745"/>
              <a:gd name="connsiteX5" fmla="*/ 238539 w 357809"/>
              <a:gd name="connsiteY5" fmla="*/ 31842 h 47745"/>
              <a:gd name="connsiteX6" fmla="*/ 206734 w 357809"/>
              <a:gd name="connsiteY6" fmla="*/ 23891 h 47745"/>
              <a:gd name="connsiteX7" fmla="*/ 166977 w 357809"/>
              <a:gd name="connsiteY7" fmla="*/ 23891 h 47745"/>
              <a:gd name="connsiteX8" fmla="*/ 143123 w 357809"/>
              <a:gd name="connsiteY8" fmla="*/ 31842 h 47745"/>
              <a:gd name="connsiteX9" fmla="*/ 119269 w 357809"/>
              <a:gd name="connsiteY9" fmla="*/ 7988 h 47745"/>
              <a:gd name="connsiteX10" fmla="*/ 71562 w 357809"/>
              <a:gd name="connsiteY10" fmla="*/ 39793 h 47745"/>
              <a:gd name="connsiteX11" fmla="*/ 31805 w 357809"/>
              <a:gd name="connsiteY11" fmla="*/ 31842 h 47745"/>
              <a:gd name="connsiteX12" fmla="*/ 7951 w 357809"/>
              <a:gd name="connsiteY12" fmla="*/ 15939 h 47745"/>
              <a:gd name="connsiteX13" fmla="*/ 0 w 357809"/>
              <a:gd name="connsiteY13" fmla="*/ 31842 h 47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7809" h="47745">
                <a:moveTo>
                  <a:pt x="357809" y="23891"/>
                </a:moveTo>
                <a:cubicBezTo>
                  <a:pt x="344557" y="18590"/>
                  <a:pt x="332182" y="5970"/>
                  <a:pt x="318052" y="7988"/>
                </a:cubicBezTo>
                <a:cubicBezTo>
                  <a:pt x="308592" y="9339"/>
                  <a:pt x="308906" y="25085"/>
                  <a:pt x="302149" y="31842"/>
                </a:cubicBezTo>
                <a:cubicBezTo>
                  <a:pt x="295392" y="38599"/>
                  <a:pt x="286246" y="42444"/>
                  <a:pt x="278295" y="47745"/>
                </a:cubicBezTo>
                <a:cubicBezTo>
                  <a:pt x="272994" y="39794"/>
                  <a:pt x="271266" y="27440"/>
                  <a:pt x="262393" y="23891"/>
                </a:cubicBezTo>
                <a:cubicBezTo>
                  <a:pt x="254611" y="20778"/>
                  <a:pt x="246920" y="31842"/>
                  <a:pt x="238539" y="31842"/>
                </a:cubicBezTo>
                <a:cubicBezTo>
                  <a:pt x="227611" y="31842"/>
                  <a:pt x="217336" y="26541"/>
                  <a:pt x="206734" y="23891"/>
                </a:cubicBezTo>
                <a:cubicBezTo>
                  <a:pt x="180591" y="-15323"/>
                  <a:pt x="202298" y="344"/>
                  <a:pt x="166977" y="23891"/>
                </a:cubicBezTo>
                <a:cubicBezTo>
                  <a:pt x="160003" y="28540"/>
                  <a:pt x="151074" y="29192"/>
                  <a:pt x="143123" y="31842"/>
                </a:cubicBezTo>
                <a:cubicBezTo>
                  <a:pt x="135172" y="23891"/>
                  <a:pt x="130445" y="6746"/>
                  <a:pt x="119269" y="7988"/>
                </a:cubicBezTo>
                <a:cubicBezTo>
                  <a:pt x="100274" y="10099"/>
                  <a:pt x="71562" y="39793"/>
                  <a:pt x="71562" y="39793"/>
                </a:cubicBezTo>
                <a:cubicBezTo>
                  <a:pt x="58310" y="37143"/>
                  <a:pt x="44459" y="36587"/>
                  <a:pt x="31805" y="31842"/>
                </a:cubicBezTo>
                <a:cubicBezTo>
                  <a:pt x="22857" y="28487"/>
                  <a:pt x="17507" y="15939"/>
                  <a:pt x="7951" y="15939"/>
                </a:cubicBezTo>
                <a:cubicBezTo>
                  <a:pt x="2024" y="15939"/>
                  <a:pt x="2650" y="26541"/>
                  <a:pt x="0" y="31842"/>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56" name="Freihandform 129">
            <a:extLst>
              <a:ext uri="{FF2B5EF4-FFF2-40B4-BE49-F238E27FC236}">
                <a16:creationId xmlns:a16="http://schemas.microsoft.com/office/drawing/2014/main" id="{0090D405-3E6C-40A4-AB9E-0846D4C17E88}"/>
              </a:ext>
            </a:extLst>
          </p:cNvPr>
          <p:cNvSpPr/>
          <p:nvPr/>
        </p:nvSpPr>
        <p:spPr>
          <a:xfrm>
            <a:off x="2151453" y="1599387"/>
            <a:ext cx="962108" cy="47891"/>
          </a:xfrm>
          <a:custGeom>
            <a:avLst/>
            <a:gdLst>
              <a:gd name="connsiteX0" fmla="*/ 0 w 962108"/>
              <a:gd name="connsiteY0" fmla="*/ 0 h 47891"/>
              <a:gd name="connsiteX1" fmla="*/ 95416 w 962108"/>
              <a:gd name="connsiteY1" fmla="*/ 0 h 47891"/>
              <a:gd name="connsiteX2" fmla="*/ 151075 w 962108"/>
              <a:gd name="connsiteY2" fmla="*/ 23854 h 47891"/>
              <a:gd name="connsiteX3" fmla="*/ 182880 w 962108"/>
              <a:gd name="connsiteY3" fmla="*/ 15903 h 47891"/>
              <a:gd name="connsiteX4" fmla="*/ 214685 w 962108"/>
              <a:gd name="connsiteY4" fmla="*/ 23854 h 47891"/>
              <a:gd name="connsiteX5" fmla="*/ 246491 w 962108"/>
              <a:gd name="connsiteY5" fmla="*/ 7952 h 47891"/>
              <a:gd name="connsiteX6" fmla="*/ 270345 w 962108"/>
              <a:gd name="connsiteY6" fmla="*/ 0 h 47891"/>
              <a:gd name="connsiteX7" fmla="*/ 341906 w 962108"/>
              <a:gd name="connsiteY7" fmla="*/ 7952 h 47891"/>
              <a:gd name="connsiteX8" fmla="*/ 405517 w 962108"/>
              <a:gd name="connsiteY8" fmla="*/ 15903 h 47891"/>
              <a:gd name="connsiteX9" fmla="*/ 461176 w 962108"/>
              <a:gd name="connsiteY9" fmla="*/ 47708 h 47891"/>
              <a:gd name="connsiteX10" fmla="*/ 485030 w 962108"/>
              <a:gd name="connsiteY10" fmla="*/ 31806 h 47891"/>
              <a:gd name="connsiteX11" fmla="*/ 564543 w 962108"/>
              <a:gd name="connsiteY11" fmla="*/ 15903 h 47891"/>
              <a:gd name="connsiteX12" fmla="*/ 612251 w 962108"/>
              <a:gd name="connsiteY12" fmla="*/ 31806 h 47891"/>
              <a:gd name="connsiteX13" fmla="*/ 652007 w 962108"/>
              <a:gd name="connsiteY13" fmla="*/ 39757 h 47891"/>
              <a:gd name="connsiteX14" fmla="*/ 675861 w 962108"/>
              <a:gd name="connsiteY14" fmla="*/ 47708 h 47891"/>
              <a:gd name="connsiteX15" fmla="*/ 723569 w 962108"/>
              <a:gd name="connsiteY15" fmla="*/ 31806 h 47891"/>
              <a:gd name="connsiteX16" fmla="*/ 755374 w 962108"/>
              <a:gd name="connsiteY16" fmla="*/ 15903 h 47891"/>
              <a:gd name="connsiteX17" fmla="*/ 771277 w 962108"/>
              <a:gd name="connsiteY17" fmla="*/ 39757 h 47891"/>
              <a:gd name="connsiteX18" fmla="*/ 834887 w 962108"/>
              <a:gd name="connsiteY18" fmla="*/ 23854 h 47891"/>
              <a:gd name="connsiteX19" fmla="*/ 858741 w 962108"/>
              <a:gd name="connsiteY19" fmla="*/ 7952 h 47891"/>
              <a:gd name="connsiteX20" fmla="*/ 890546 w 962108"/>
              <a:gd name="connsiteY20" fmla="*/ 15903 h 47891"/>
              <a:gd name="connsiteX21" fmla="*/ 914400 w 962108"/>
              <a:gd name="connsiteY21" fmla="*/ 23854 h 47891"/>
              <a:gd name="connsiteX22" fmla="*/ 962108 w 962108"/>
              <a:gd name="connsiteY22" fmla="*/ 15903 h 47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962108" h="47891">
                <a:moveTo>
                  <a:pt x="0" y="0"/>
                </a:moveTo>
                <a:cubicBezTo>
                  <a:pt x="127221" y="21205"/>
                  <a:pt x="-31805" y="0"/>
                  <a:pt x="95416" y="0"/>
                </a:cubicBezTo>
                <a:cubicBezTo>
                  <a:pt x="107113" y="0"/>
                  <a:pt x="144868" y="20750"/>
                  <a:pt x="151075" y="23854"/>
                </a:cubicBezTo>
                <a:cubicBezTo>
                  <a:pt x="161677" y="21204"/>
                  <a:pt x="171952" y="15903"/>
                  <a:pt x="182880" y="15903"/>
                </a:cubicBezTo>
                <a:cubicBezTo>
                  <a:pt x="193808" y="15903"/>
                  <a:pt x="203841" y="25209"/>
                  <a:pt x="214685" y="23854"/>
                </a:cubicBezTo>
                <a:cubicBezTo>
                  <a:pt x="226447" y="22384"/>
                  <a:pt x="235596" y="12621"/>
                  <a:pt x="246491" y="7952"/>
                </a:cubicBezTo>
                <a:cubicBezTo>
                  <a:pt x="254195" y="4650"/>
                  <a:pt x="262394" y="2651"/>
                  <a:pt x="270345" y="0"/>
                </a:cubicBezTo>
                <a:cubicBezTo>
                  <a:pt x="316078" y="30490"/>
                  <a:pt x="270490" y="7952"/>
                  <a:pt x="341906" y="7952"/>
                </a:cubicBezTo>
                <a:cubicBezTo>
                  <a:pt x="363275" y="7952"/>
                  <a:pt x="384313" y="13253"/>
                  <a:pt x="405517" y="15903"/>
                </a:cubicBezTo>
                <a:cubicBezTo>
                  <a:pt x="412613" y="21225"/>
                  <a:pt x="444618" y="50468"/>
                  <a:pt x="461176" y="47708"/>
                </a:cubicBezTo>
                <a:cubicBezTo>
                  <a:pt x="470602" y="46137"/>
                  <a:pt x="476483" y="36080"/>
                  <a:pt x="485030" y="31806"/>
                </a:cubicBezTo>
                <a:cubicBezTo>
                  <a:pt x="507238" y="20702"/>
                  <a:pt x="544023" y="18834"/>
                  <a:pt x="564543" y="15903"/>
                </a:cubicBezTo>
                <a:cubicBezTo>
                  <a:pt x="612383" y="-43"/>
                  <a:pt x="564602" y="7981"/>
                  <a:pt x="612251" y="31806"/>
                </a:cubicBezTo>
                <a:cubicBezTo>
                  <a:pt x="624339" y="37850"/>
                  <a:pt x="638896" y="36479"/>
                  <a:pt x="652007" y="39757"/>
                </a:cubicBezTo>
                <a:cubicBezTo>
                  <a:pt x="660138" y="41790"/>
                  <a:pt x="667910" y="45058"/>
                  <a:pt x="675861" y="47708"/>
                </a:cubicBezTo>
                <a:cubicBezTo>
                  <a:pt x="691764" y="42407"/>
                  <a:pt x="708005" y="38032"/>
                  <a:pt x="723569" y="31806"/>
                </a:cubicBezTo>
                <a:cubicBezTo>
                  <a:pt x="734574" y="27404"/>
                  <a:pt x="743682" y="13954"/>
                  <a:pt x="755374" y="15903"/>
                </a:cubicBezTo>
                <a:cubicBezTo>
                  <a:pt x="764800" y="17474"/>
                  <a:pt x="765976" y="31806"/>
                  <a:pt x="771277" y="39757"/>
                </a:cubicBezTo>
                <a:cubicBezTo>
                  <a:pt x="786405" y="36731"/>
                  <a:pt x="818583" y="32006"/>
                  <a:pt x="834887" y="23854"/>
                </a:cubicBezTo>
                <a:cubicBezTo>
                  <a:pt x="843434" y="19580"/>
                  <a:pt x="850790" y="13253"/>
                  <a:pt x="858741" y="7952"/>
                </a:cubicBezTo>
                <a:cubicBezTo>
                  <a:pt x="869343" y="10602"/>
                  <a:pt x="880039" y="12901"/>
                  <a:pt x="890546" y="15903"/>
                </a:cubicBezTo>
                <a:cubicBezTo>
                  <a:pt x="898605" y="18205"/>
                  <a:pt x="906019" y="23854"/>
                  <a:pt x="914400" y="23854"/>
                </a:cubicBezTo>
                <a:cubicBezTo>
                  <a:pt x="930522" y="23854"/>
                  <a:pt x="962108" y="15903"/>
                  <a:pt x="962108" y="15903"/>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57" name="Freihandform 130">
            <a:extLst>
              <a:ext uri="{FF2B5EF4-FFF2-40B4-BE49-F238E27FC236}">
                <a16:creationId xmlns:a16="http://schemas.microsoft.com/office/drawing/2014/main" id="{E5B4E459-732F-4438-923A-A4FE0FAF5FF3}"/>
              </a:ext>
            </a:extLst>
          </p:cNvPr>
          <p:cNvSpPr/>
          <p:nvPr/>
        </p:nvSpPr>
        <p:spPr>
          <a:xfrm>
            <a:off x="4528893" y="1575533"/>
            <a:ext cx="811033" cy="41174"/>
          </a:xfrm>
          <a:custGeom>
            <a:avLst/>
            <a:gdLst>
              <a:gd name="connsiteX0" fmla="*/ 0 w 811033"/>
              <a:gd name="connsiteY0" fmla="*/ 15903 h 41174"/>
              <a:gd name="connsiteX1" fmla="*/ 39757 w 811033"/>
              <a:gd name="connsiteY1" fmla="*/ 39757 h 41174"/>
              <a:gd name="connsiteX2" fmla="*/ 135172 w 811033"/>
              <a:gd name="connsiteY2" fmla="*/ 23854 h 41174"/>
              <a:gd name="connsiteX3" fmla="*/ 166978 w 811033"/>
              <a:gd name="connsiteY3" fmla="*/ 31806 h 41174"/>
              <a:gd name="connsiteX4" fmla="*/ 190832 w 811033"/>
              <a:gd name="connsiteY4" fmla="*/ 39757 h 41174"/>
              <a:gd name="connsiteX5" fmla="*/ 230588 w 811033"/>
              <a:gd name="connsiteY5" fmla="*/ 31806 h 41174"/>
              <a:gd name="connsiteX6" fmla="*/ 278296 w 811033"/>
              <a:gd name="connsiteY6" fmla="*/ 7952 h 41174"/>
              <a:gd name="connsiteX7" fmla="*/ 294198 w 811033"/>
              <a:gd name="connsiteY7" fmla="*/ 31806 h 41174"/>
              <a:gd name="connsiteX8" fmla="*/ 318052 w 811033"/>
              <a:gd name="connsiteY8" fmla="*/ 23854 h 41174"/>
              <a:gd name="connsiteX9" fmla="*/ 341906 w 811033"/>
              <a:gd name="connsiteY9" fmla="*/ 7952 h 41174"/>
              <a:gd name="connsiteX10" fmla="*/ 373712 w 811033"/>
              <a:gd name="connsiteY10" fmla="*/ 0 h 41174"/>
              <a:gd name="connsiteX11" fmla="*/ 437322 w 811033"/>
              <a:gd name="connsiteY11" fmla="*/ 15903 h 41174"/>
              <a:gd name="connsiteX12" fmla="*/ 485030 w 811033"/>
              <a:gd name="connsiteY12" fmla="*/ 31806 h 41174"/>
              <a:gd name="connsiteX13" fmla="*/ 508884 w 811033"/>
              <a:gd name="connsiteY13" fmla="*/ 39757 h 41174"/>
              <a:gd name="connsiteX14" fmla="*/ 620202 w 811033"/>
              <a:gd name="connsiteY14" fmla="*/ 23854 h 41174"/>
              <a:gd name="connsiteX15" fmla="*/ 644056 w 811033"/>
              <a:gd name="connsiteY15" fmla="*/ 15903 h 41174"/>
              <a:gd name="connsiteX16" fmla="*/ 675861 w 811033"/>
              <a:gd name="connsiteY16" fmla="*/ 23854 h 41174"/>
              <a:gd name="connsiteX17" fmla="*/ 699715 w 811033"/>
              <a:gd name="connsiteY17" fmla="*/ 39757 h 41174"/>
              <a:gd name="connsiteX18" fmla="*/ 723569 w 811033"/>
              <a:gd name="connsiteY18" fmla="*/ 23854 h 41174"/>
              <a:gd name="connsiteX19" fmla="*/ 747423 w 811033"/>
              <a:gd name="connsiteY19" fmla="*/ 15903 h 41174"/>
              <a:gd name="connsiteX20" fmla="*/ 811033 w 811033"/>
              <a:gd name="connsiteY20" fmla="*/ 31806 h 41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11033" h="41174">
                <a:moveTo>
                  <a:pt x="0" y="15903"/>
                </a:moveTo>
                <a:cubicBezTo>
                  <a:pt x="13252" y="23854"/>
                  <a:pt x="24458" y="37571"/>
                  <a:pt x="39757" y="39757"/>
                </a:cubicBezTo>
                <a:cubicBezTo>
                  <a:pt x="77042" y="45084"/>
                  <a:pt x="103428" y="34436"/>
                  <a:pt x="135172" y="23854"/>
                </a:cubicBezTo>
                <a:cubicBezTo>
                  <a:pt x="145774" y="26505"/>
                  <a:pt x="156470" y="28804"/>
                  <a:pt x="166978" y="31806"/>
                </a:cubicBezTo>
                <a:cubicBezTo>
                  <a:pt x="175037" y="34109"/>
                  <a:pt x="182451" y="39757"/>
                  <a:pt x="190832" y="39757"/>
                </a:cubicBezTo>
                <a:cubicBezTo>
                  <a:pt x="204346" y="39757"/>
                  <a:pt x="217336" y="34456"/>
                  <a:pt x="230588" y="31806"/>
                </a:cubicBezTo>
                <a:cubicBezTo>
                  <a:pt x="235611" y="28457"/>
                  <a:pt x="268008" y="3837"/>
                  <a:pt x="278296" y="7952"/>
                </a:cubicBezTo>
                <a:cubicBezTo>
                  <a:pt x="287169" y="11501"/>
                  <a:pt x="288897" y="23855"/>
                  <a:pt x="294198" y="31806"/>
                </a:cubicBezTo>
                <a:cubicBezTo>
                  <a:pt x="302149" y="29155"/>
                  <a:pt x="310555" y="27602"/>
                  <a:pt x="318052" y="23854"/>
                </a:cubicBezTo>
                <a:cubicBezTo>
                  <a:pt x="326599" y="19580"/>
                  <a:pt x="333122" y="11716"/>
                  <a:pt x="341906" y="7952"/>
                </a:cubicBezTo>
                <a:cubicBezTo>
                  <a:pt x="351951" y="3647"/>
                  <a:pt x="363110" y="2651"/>
                  <a:pt x="373712" y="0"/>
                </a:cubicBezTo>
                <a:cubicBezTo>
                  <a:pt x="446068" y="24122"/>
                  <a:pt x="331810" y="-12873"/>
                  <a:pt x="437322" y="15903"/>
                </a:cubicBezTo>
                <a:cubicBezTo>
                  <a:pt x="453494" y="20314"/>
                  <a:pt x="469127" y="26505"/>
                  <a:pt x="485030" y="31806"/>
                </a:cubicBezTo>
                <a:lnTo>
                  <a:pt x="508884" y="39757"/>
                </a:lnTo>
                <a:cubicBezTo>
                  <a:pt x="536408" y="36317"/>
                  <a:pt x="590712" y="30407"/>
                  <a:pt x="620202" y="23854"/>
                </a:cubicBezTo>
                <a:cubicBezTo>
                  <a:pt x="628384" y="22036"/>
                  <a:pt x="636105" y="18553"/>
                  <a:pt x="644056" y="15903"/>
                </a:cubicBezTo>
                <a:cubicBezTo>
                  <a:pt x="654658" y="18553"/>
                  <a:pt x="665817" y="19549"/>
                  <a:pt x="675861" y="23854"/>
                </a:cubicBezTo>
                <a:cubicBezTo>
                  <a:pt x="684645" y="27618"/>
                  <a:pt x="690159" y="39757"/>
                  <a:pt x="699715" y="39757"/>
                </a:cubicBezTo>
                <a:cubicBezTo>
                  <a:pt x="709271" y="39757"/>
                  <a:pt x="715022" y="28128"/>
                  <a:pt x="723569" y="23854"/>
                </a:cubicBezTo>
                <a:cubicBezTo>
                  <a:pt x="731066" y="20106"/>
                  <a:pt x="739472" y="18553"/>
                  <a:pt x="747423" y="15903"/>
                </a:cubicBezTo>
                <a:cubicBezTo>
                  <a:pt x="800160" y="33482"/>
                  <a:pt x="778368" y="31806"/>
                  <a:pt x="811033" y="31806"/>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58" name="Freihandform 131">
            <a:extLst>
              <a:ext uri="{FF2B5EF4-FFF2-40B4-BE49-F238E27FC236}">
                <a16:creationId xmlns:a16="http://schemas.microsoft.com/office/drawing/2014/main" id="{AAE36A91-FF41-4A7B-87A4-614154791DCC}"/>
              </a:ext>
            </a:extLst>
          </p:cNvPr>
          <p:cNvSpPr/>
          <p:nvPr/>
        </p:nvSpPr>
        <p:spPr>
          <a:xfrm>
            <a:off x="5514855" y="1567582"/>
            <a:ext cx="1097344" cy="56610"/>
          </a:xfrm>
          <a:custGeom>
            <a:avLst/>
            <a:gdLst>
              <a:gd name="connsiteX0" fmla="*/ 0 w 1097344"/>
              <a:gd name="connsiteY0" fmla="*/ 39757 h 56610"/>
              <a:gd name="connsiteX1" fmla="*/ 39756 w 1097344"/>
              <a:gd name="connsiteY1" fmla="*/ 15903 h 56610"/>
              <a:gd name="connsiteX2" fmla="*/ 63610 w 1097344"/>
              <a:gd name="connsiteY2" fmla="*/ 7951 h 56610"/>
              <a:gd name="connsiteX3" fmla="*/ 87464 w 1097344"/>
              <a:gd name="connsiteY3" fmla="*/ 31805 h 56610"/>
              <a:gd name="connsiteX4" fmla="*/ 135172 w 1097344"/>
              <a:gd name="connsiteY4" fmla="*/ 55659 h 56610"/>
              <a:gd name="connsiteX5" fmla="*/ 166977 w 1097344"/>
              <a:gd name="connsiteY5" fmla="*/ 39757 h 56610"/>
              <a:gd name="connsiteX6" fmla="*/ 190831 w 1097344"/>
              <a:gd name="connsiteY6" fmla="*/ 23854 h 56610"/>
              <a:gd name="connsiteX7" fmla="*/ 246490 w 1097344"/>
              <a:gd name="connsiteY7" fmla="*/ 31805 h 56610"/>
              <a:gd name="connsiteX8" fmla="*/ 397565 w 1097344"/>
              <a:gd name="connsiteY8" fmla="*/ 7951 h 56610"/>
              <a:gd name="connsiteX9" fmla="*/ 429370 w 1097344"/>
              <a:gd name="connsiteY9" fmla="*/ 0 h 56610"/>
              <a:gd name="connsiteX10" fmla="*/ 492981 w 1097344"/>
              <a:gd name="connsiteY10" fmla="*/ 7951 h 56610"/>
              <a:gd name="connsiteX11" fmla="*/ 516835 w 1097344"/>
              <a:gd name="connsiteY11" fmla="*/ 23854 h 56610"/>
              <a:gd name="connsiteX12" fmla="*/ 564543 w 1097344"/>
              <a:gd name="connsiteY12" fmla="*/ 0 h 56610"/>
              <a:gd name="connsiteX13" fmla="*/ 620202 w 1097344"/>
              <a:gd name="connsiteY13" fmla="*/ 23854 h 56610"/>
              <a:gd name="connsiteX14" fmla="*/ 644056 w 1097344"/>
              <a:gd name="connsiteY14" fmla="*/ 31805 h 56610"/>
              <a:gd name="connsiteX15" fmla="*/ 675861 w 1097344"/>
              <a:gd name="connsiteY15" fmla="*/ 23854 h 56610"/>
              <a:gd name="connsiteX16" fmla="*/ 699715 w 1097344"/>
              <a:gd name="connsiteY16" fmla="*/ 39757 h 56610"/>
              <a:gd name="connsiteX17" fmla="*/ 723569 w 1097344"/>
              <a:gd name="connsiteY17" fmla="*/ 47708 h 56610"/>
              <a:gd name="connsiteX18" fmla="*/ 747423 w 1097344"/>
              <a:gd name="connsiteY18" fmla="*/ 31805 h 56610"/>
              <a:gd name="connsiteX19" fmla="*/ 858741 w 1097344"/>
              <a:gd name="connsiteY19" fmla="*/ 15903 h 56610"/>
              <a:gd name="connsiteX20" fmla="*/ 906449 w 1097344"/>
              <a:gd name="connsiteY20" fmla="*/ 39757 h 56610"/>
              <a:gd name="connsiteX21" fmla="*/ 930303 w 1097344"/>
              <a:gd name="connsiteY21" fmla="*/ 31805 h 56610"/>
              <a:gd name="connsiteX22" fmla="*/ 946205 w 1097344"/>
              <a:gd name="connsiteY22" fmla="*/ 55659 h 56610"/>
              <a:gd name="connsiteX23" fmla="*/ 985962 w 1097344"/>
              <a:gd name="connsiteY23" fmla="*/ 47708 h 56610"/>
              <a:gd name="connsiteX24" fmla="*/ 1033670 w 1097344"/>
              <a:gd name="connsiteY24" fmla="*/ 31805 h 56610"/>
              <a:gd name="connsiteX25" fmla="*/ 1073426 w 1097344"/>
              <a:gd name="connsiteY25" fmla="*/ 23854 h 56610"/>
              <a:gd name="connsiteX26" fmla="*/ 1097280 w 1097344"/>
              <a:gd name="connsiteY26" fmla="*/ 23854 h 56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097344" h="56610">
                <a:moveTo>
                  <a:pt x="0" y="39757"/>
                </a:moveTo>
                <a:cubicBezTo>
                  <a:pt x="13252" y="31806"/>
                  <a:pt x="25933" y="22815"/>
                  <a:pt x="39756" y="15903"/>
                </a:cubicBezTo>
                <a:cubicBezTo>
                  <a:pt x="47253" y="12155"/>
                  <a:pt x="55659" y="5301"/>
                  <a:pt x="63610" y="7951"/>
                </a:cubicBezTo>
                <a:cubicBezTo>
                  <a:pt x="74278" y="11507"/>
                  <a:pt x="78825" y="24606"/>
                  <a:pt x="87464" y="31805"/>
                </a:cubicBezTo>
                <a:cubicBezTo>
                  <a:pt x="108017" y="48932"/>
                  <a:pt x="111264" y="47690"/>
                  <a:pt x="135172" y="55659"/>
                </a:cubicBezTo>
                <a:cubicBezTo>
                  <a:pt x="145774" y="50358"/>
                  <a:pt x="156686" y="45638"/>
                  <a:pt x="166977" y="39757"/>
                </a:cubicBezTo>
                <a:cubicBezTo>
                  <a:pt x="175274" y="35016"/>
                  <a:pt x="181322" y="24805"/>
                  <a:pt x="190831" y="23854"/>
                </a:cubicBezTo>
                <a:cubicBezTo>
                  <a:pt x="209479" y="21989"/>
                  <a:pt x="227937" y="29155"/>
                  <a:pt x="246490" y="31805"/>
                </a:cubicBezTo>
                <a:lnTo>
                  <a:pt x="397565" y="7951"/>
                </a:lnTo>
                <a:cubicBezTo>
                  <a:pt x="408331" y="6079"/>
                  <a:pt x="418442" y="0"/>
                  <a:pt x="429370" y="0"/>
                </a:cubicBezTo>
                <a:cubicBezTo>
                  <a:pt x="450739" y="0"/>
                  <a:pt x="471777" y="5301"/>
                  <a:pt x="492981" y="7951"/>
                </a:cubicBezTo>
                <a:cubicBezTo>
                  <a:pt x="500932" y="13252"/>
                  <a:pt x="507409" y="22283"/>
                  <a:pt x="516835" y="23854"/>
                </a:cubicBezTo>
                <a:cubicBezTo>
                  <a:pt x="530004" y="26049"/>
                  <a:pt x="556236" y="5538"/>
                  <a:pt x="564543" y="0"/>
                </a:cubicBezTo>
                <a:cubicBezTo>
                  <a:pt x="620486" y="18648"/>
                  <a:pt x="551419" y="-5624"/>
                  <a:pt x="620202" y="23854"/>
                </a:cubicBezTo>
                <a:cubicBezTo>
                  <a:pt x="627906" y="27156"/>
                  <a:pt x="636105" y="29155"/>
                  <a:pt x="644056" y="31805"/>
                </a:cubicBezTo>
                <a:cubicBezTo>
                  <a:pt x="654658" y="29155"/>
                  <a:pt x="665043" y="22308"/>
                  <a:pt x="675861" y="23854"/>
                </a:cubicBezTo>
                <a:cubicBezTo>
                  <a:pt x="685321" y="25206"/>
                  <a:pt x="691168" y="35483"/>
                  <a:pt x="699715" y="39757"/>
                </a:cubicBezTo>
                <a:cubicBezTo>
                  <a:pt x="707212" y="43505"/>
                  <a:pt x="715618" y="45058"/>
                  <a:pt x="723569" y="47708"/>
                </a:cubicBezTo>
                <a:cubicBezTo>
                  <a:pt x="731520" y="42407"/>
                  <a:pt x="738876" y="36079"/>
                  <a:pt x="747423" y="31805"/>
                </a:cubicBezTo>
                <a:cubicBezTo>
                  <a:pt x="778016" y="16508"/>
                  <a:pt x="836399" y="17934"/>
                  <a:pt x="858741" y="15903"/>
                </a:cubicBezTo>
                <a:cubicBezTo>
                  <a:pt x="870800" y="23942"/>
                  <a:pt x="889991" y="39757"/>
                  <a:pt x="906449" y="39757"/>
                </a:cubicBezTo>
                <a:cubicBezTo>
                  <a:pt x="914831" y="39757"/>
                  <a:pt x="922352" y="34456"/>
                  <a:pt x="930303" y="31805"/>
                </a:cubicBezTo>
                <a:cubicBezTo>
                  <a:pt x="935604" y="39756"/>
                  <a:pt x="937017" y="53034"/>
                  <a:pt x="946205" y="55659"/>
                </a:cubicBezTo>
                <a:cubicBezTo>
                  <a:pt x="959200" y="59372"/>
                  <a:pt x="972923" y="51264"/>
                  <a:pt x="985962" y="47708"/>
                </a:cubicBezTo>
                <a:cubicBezTo>
                  <a:pt x="1002134" y="43297"/>
                  <a:pt x="1017233" y="35092"/>
                  <a:pt x="1033670" y="31805"/>
                </a:cubicBezTo>
                <a:cubicBezTo>
                  <a:pt x="1046922" y="29155"/>
                  <a:pt x="1060315" y="27132"/>
                  <a:pt x="1073426" y="23854"/>
                </a:cubicBezTo>
                <a:cubicBezTo>
                  <a:pt x="1099794" y="17262"/>
                  <a:pt x="1097280" y="6827"/>
                  <a:pt x="1097280" y="23854"/>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59" name="Freihandform 132">
            <a:extLst>
              <a:ext uri="{FF2B5EF4-FFF2-40B4-BE49-F238E27FC236}">
                <a16:creationId xmlns:a16="http://schemas.microsoft.com/office/drawing/2014/main" id="{8DE053E6-3819-4CDC-BC09-8BF06E3B454D}"/>
              </a:ext>
            </a:extLst>
          </p:cNvPr>
          <p:cNvSpPr/>
          <p:nvPr/>
        </p:nvSpPr>
        <p:spPr>
          <a:xfrm>
            <a:off x="6810918" y="1575366"/>
            <a:ext cx="333954" cy="24798"/>
          </a:xfrm>
          <a:custGeom>
            <a:avLst/>
            <a:gdLst>
              <a:gd name="connsiteX0" fmla="*/ 0 w 333954"/>
              <a:gd name="connsiteY0" fmla="*/ 16070 h 24798"/>
              <a:gd name="connsiteX1" fmla="*/ 87464 w 333954"/>
              <a:gd name="connsiteY1" fmla="*/ 16070 h 24798"/>
              <a:gd name="connsiteX2" fmla="*/ 182880 w 333954"/>
              <a:gd name="connsiteY2" fmla="*/ 24021 h 24798"/>
              <a:gd name="connsiteX3" fmla="*/ 222636 w 333954"/>
              <a:gd name="connsiteY3" fmla="*/ 16070 h 24798"/>
              <a:gd name="connsiteX4" fmla="*/ 246490 w 333954"/>
              <a:gd name="connsiteY4" fmla="*/ 167 h 24798"/>
              <a:gd name="connsiteX5" fmla="*/ 270344 w 333954"/>
              <a:gd name="connsiteY5" fmla="*/ 8119 h 24798"/>
              <a:gd name="connsiteX6" fmla="*/ 333954 w 333954"/>
              <a:gd name="connsiteY6" fmla="*/ 24021 h 24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3954" h="24798">
                <a:moveTo>
                  <a:pt x="0" y="16070"/>
                </a:moveTo>
                <a:cubicBezTo>
                  <a:pt x="98203" y="35710"/>
                  <a:pt x="-24439" y="16070"/>
                  <a:pt x="87464" y="16070"/>
                </a:cubicBezTo>
                <a:cubicBezTo>
                  <a:pt x="119380" y="16070"/>
                  <a:pt x="151075" y="21371"/>
                  <a:pt x="182880" y="24021"/>
                </a:cubicBezTo>
                <a:cubicBezTo>
                  <a:pt x="196132" y="21371"/>
                  <a:pt x="209982" y="20815"/>
                  <a:pt x="222636" y="16070"/>
                </a:cubicBezTo>
                <a:cubicBezTo>
                  <a:pt x="231584" y="12715"/>
                  <a:pt x="237064" y="1738"/>
                  <a:pt x="246490" y="167"/>
                </a:cubicBezTo>
                <a:cubicBezTo>
                  <a:pt x="254757" y="-1211"/>
                  <a:pt x="262162" y="6301"/>
                  <a:pt x="270344" y="8119"/>
                </a:cubicBezTo>
                <a:cubicBezTo>
                  <a:pt x="334611" y="22401"/>
                  <a:pt x="299694" y="6891"/>
                  <a:pt x="333954" y="24021"/>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60" name="Freihandform 133">
            <a:extLst>
              <a:ext uri="{FF2B5EF4-FFF2-40B4-BE49-F238E27FC236}">
                <a16:creationId xmlns:a16="http://schemas.microsoft.com/office/drawing/2014/main" id="{581E66DD-03B3-464F-BDC3-75F8D3685D4E}"/>
              </a:ext>
            </a:extLst>
          </p:cNvPr>
          <p:cNvSpPr/>
          <p:nvPr/>
        </p:nvSpPr>
        <p:spPr>
          <a:xfrm>
            <a:off x="3304392" y="1599387"/>
            <a:ext cx="1041621" cy="65777"/>
          </a:xfrm>
          <a:custGeom>
            <a:avLst/>
            <a:gdLst>
              <a:gd name="connsiteX0" fmla="*/ 0 w 1041621"/>
              <a:gd name="connsiteY0" fmla="*/ 0 h 65777"/>
              <a:gd name="connsiteX1" fmla="*/ 55659 w 1041621"/>
              <a:gd name="connsiteY1" fmla="*/ 47708 h 65777"/>
              <a:gd name="connsiteX2" fmla="*/ 79513 w 1041621"/>
              <a:gd name="connsiteY2" fmla="*/ 31806 h 65777"/>
              <a:gd name="connsiteX3" fmla="*/ 151075 w 1041621"/>
              <a:gd name="connsiteY3" fmla="*/ 47708 h 65777"/>
              <a:gd name="connsiteX4" fmla="*/ 198783 w 1041621"/>
              <a:gd name="connsiteY4" fmla="*/ 39757 h 65777"/>
              <a:gd name="connsiteX5" fmla="*/ 254442 w 1041621"/>
              <a:gd name="connsiteY5" fmla="*/ 15903 h 65777"/>
              <a:gd name="connsiteX6" fmla="*/ 278296 w 1041621"/>
              <a:gd name="connsiteY6" fmla="*/ 31806 h 65777"/>
              <a:gd name="connsiteX7" fmla="*/ 381663 w 1041621"/>
              <a:gd name="connsiteY7" fmla="*/ 47708 h 65777"/>
              <a:gd name="connsiteX8" fmla="*/ 429371 w 1041621"/>
              <a:gd name="connsiteY8" fmla="*/ 47708 h 65777"/>
              <a:gd name="connsiteX9" fmla="*/ 532738 w 1041621"/>
              <a:gd name="connsiteY9" fmla="*/ 55659 h 65777"/>
              <a:gd name="connsiteX10" fmla="*/ 604299 w 1041621"/>
              <a:gd name="connsiteY10" fmla="*/ 55659 h 65777"/>
              <a:gd name="connsiteX11" fmla="*/ 731520 w 1041621"/>
              <a:gd name="connsiteY11" fmla="*/ 47708 h 65777"/>
              <a:gd name="connsiteX12" fmla="*/ 755374 w 1041621"/>
              <a:gd name="connsiteY12" fmla="*/ 55659 h 65777"/>
              <a:gd name="connsiteX13" fmla="*/ 882595 w 1041621"/>
              <a:gd name="connsiteY13" fmla="*/ 39757 h 65777"/>
              <a:gd name="connsiteX14" fmla="*/ 930303 w 1041621"/>
              <a:gd name="connsiteY14" fmla="*/ 23854 h 65777"/>
              <a:gd name="connsiteX15" fmla="*/ 954157 w 1041621"/>
              <a:gd name="connsiteY15" fmla="*/ 31806 h 65777"/>
              <a:gd name="connsiteX16" fmla="*/ 978011 w 1041621"/>
              <a:gd name="connsiteY16" fmla="*/ 23854 h 65777"/>
              <a:gd name="connsiteX17" fmla="*/ 1041621 w 1041621"/>
              <a:gd name="connsiteY17" fmla="*/ 15903 h 65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1621" h="65777">
                <a:moveTo>
                  <a:pt x="0" y="0"/>
                </a:moveTo>
                <a:cubicBezTo>
                  <a:pt x="8487" y="10609"/>
                  <a:pt x="29807" y="52017"/>
                  <a:pt x="55659" y="47708"/>
                </a:cubicBezTo>
                <a:cubicBezTo>
                  <a:pt x="65085" y="46137"/>
                  <a:pt x="71562" y="37107"/>
                  <a:pt x="79513" y="31806"/>
                </a:cubicBezTo>
                <a:cubicBezTo>
                  <a:pt x="104112" y="40005"/>
                  <a:pt x="123087" y="47708"/>
                  <a:pt x="151075" y="47708"/>
                </a:cubicBezTo>
                <a:cubicBezTo>
                  <a:pt x="167197" y="47708"/>
                  <a:pt x="182880" y="42407"/>
                  <a:pt x="198783" y="39757"/>
                </a:cubicBezTo>
                <a:cubicBezTo>
                  <a:pt x="214298" y="29414"/>
                  <a:pt x="233300" y="12882"/>
                  <a:pt x="254442" y="15903"/>
                </a:cubicBezTo>
                <a:cubicBezTo>
                  <a:pt x="263902" y="17255"/>
                  <a:pt x="269230" y="28784"/>
                  <a:pt x="278296" y="31806"/>
                </a:cubicBezTo>
                <a:cubicBezTo>
                  <a:pt x="286569" y="34564"/>
                  <a:pt x="377375" y="47096"/>
                  <a:pt x="381663" y="47708"/>
                </a:cubicBezTo>
                <a:cubicBezTo>
                  <a:pt x="439821" y="86481"/>
                  <a:pt x="371213" y="51343"/>
                  <a:pt x="429371" y="47708"/>
                </a:cubicBezTo>
                <a:cubicBezTo>
                  <a:pt x="463861" y="45552"/>
                  <a:pt x="498282" y="53009"/>
                  <a:pt x="532738" y="55659"/>
                </a:cubicBezTo>
                <a:cubicBezTo>
                  <a:pt x="652643" y="31679"/>
                  <a:pt x="503238" y="55659"/>
                  <a:pt x="604299" y="55659"/>
                </a:cubicBezTo>
                <a:cubicBezTo>
                  <a:pt x="646789" y="55659"/>
                  <a:pt x="689113" y="50358"/>
                  <a:pt x="731520" y="47708"/>
                </a:cubicBezTo>
                <a:cubicBezTo>
                  <a:pt x="739471" y="50358"/>
                  <a:pt x="746993" y="55659"/>
                  <a:pt x="755374" y="55659"/>
                </a:cubicBezTo>
                <a:cubicBezTo>
                  <a:pt x="801594" y="55659"/>
                  <a:pt x="840401" y="52415"/>
                  <a:pt x="882595" y="39757"/>
                </a:cubicBezTo>
                <a:cubicBezTo>
                  <a:pt x="898651" y="34940"/>
                  <a:pt x="930303" y="23854"/>
                  <a:pt x="930303" y="23854"/>
                </a:cubicBezTo>
                <a:cubicBezTo>
                  <a:pt x="938254" y="26505"/>
                  <a:pt x="945775" y="31806"/>
                  <a:pt x="954157" y="31806"/>
                </a:cubicBezTo>
                <a:cubicBezTo>
                  <a:pt x="962539" y="31806"/>
                  <a:pt x="969952" y="26157"/>
                  <a:pt x="978011" y="23854"/>
                </a:cubicBezTo>
                <a:cubicBezTo>
                  <a:pt x="1014838" y="13332"/>
                  <a:pt x="1003994" y="15903"/>
                  <a:pt x="1041621" y="15903"/>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61" name="Freihandform 135">
            <a:extLst>
              <a:ext uri="{FF2B5EF4-FFF2-40B4-BE49-F238E27FC236}">
                <a16:creationId xmlns:a16="http://schemas.microsoft.com/office/drawing/2014/main" id="{7EEA8097-ADC1-4947-BF2F-1639C6FD71D0}"/>
              </a:ext>
            </a:extLst>
          </p:cNvPr>
          <p:cNvSpPr/>
          <p:nvPr/>
        </p:nvSpPr>
        <p:spPr>
          <a:xfrm>
            <a:off x="1625862" y="2371057"/>
            <a:ext cx="357809" cy="47745"/>
          </a:xfrm>
          <a:custGeom>
            <a:avLst/>
            <a:gdLst>
              <a:gd name="connsiteX0" fmla="*/ 357809 w 357809"/>
              <a:gd name="connsiteY0" fmla="*/ 23891 h 47745"/>
              <a:gd name="connsiteX1" fmla="*/ 318052 w 357809"/>
              <a:gd name="connsiteY1" fmla="*/ 7988 h 47745"/>
              <a:gd name="connsiteX2" fmla="*/ 302149 w 357809"/>
              <a:gd name="connsiteY2" fmla="*/ 31842 h 47745"/>
              <a:gd name="connsiteX3" fmla="*/ 278295 w 357809"/>
              <a:gd name="connsiteY3" fmla="*/ 47745 h 47745"/>
              <a:gd name="connsiteX4" fmla="*/ 262393 w 357809"/>
              <a:gd name="connsiteY4" fmla="*/ 23891 h 47745"/>
              <a:gd name="connsiteX5" fmla="*/ 238539 w 357809"/>
              <a:gd name="connsiteY5" fmla="*/ 31842 h 47745"/>
              <a:gd name="connsiteX6" fmla="*/ 206734 w 357809"/>
              <a:gd name="connsiteY6" fmla="*/ 23891 h 47745"/>
              <a:gd name="connsiteX7" fmla="*/ 166977 w 357809"/>
              <a:gd name="connsiteY7" fmla="*/ 23891 h 47745"/>
              <a:gd name="connsiteX8" fmla="*/ 143123 w 357809"/>
              <a:gd name="connsiteY8" fmla="*/ 31842 h 47745"/>
              <a:gd name="connsiteX9" fmla="*/ 119269 w 357809"/>
              <a:gd name="connsiteY9" fmla="*/ 7988 h 47745"/>
              <a:gd name="connsiteX10" fmla="*/ 71562 w 357809"/>
              <a:gd name="connsiteY10" fmla="*/ 39793 h 47745"/>
              <a:gd name="connsiteX11" fmla="*/ 31805 w 357809"/>
              <a:gd name="connsiteY11" fmla="*/ 31842 h 47745"/>
              <a:gd name="connsiteX12" fmla="*/ 7951 w 357809"/>
              <a:gd name="connsiteY12" fmla="*/ 15939 h 47745"/>
              <a:gd name="connsiteX13" fmla="*/ 0 w 357809"/>
              <a:gd name="connsiteY13" fmla="*/ 31842 h 47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7809" h="47745">
                <a:moveTo>
                  <a:pt x="357809" y="23891"/>
                </a:moveTo>
                <a:cubicBezTo>
                  <a:pt x="344557" y="18590"/>
                  <a:pt x="332182" y="5970"/>
                  <a:pt x="318052" y="7988"/>
                </a:cubicBezTo>
                <a:cubicBezTo>
                  <a:pt x="308592" y="9339"/>
                  <a:pt x="308906" y="25085"/>
                  <a:pt x="302149" y="31842"/>
                </a:cubicBezTo>
                <a:cubicBezTo>
                  <a:pt x="295392" y="38599"/>
                  <a:pt x="286246" y="42444"/>
                  <a:pt x="278295" y="47745"/>
                </a:cubicBezTo>
                <a:cubicBezTo>
                  <a:pt x="272994" y="39794"/>
                  <a:pt x="271266" y="27440"/>
                  <a:pt x="262393" y="23891"/>
                </a:cubicBezTo>
                <a:cubicBezTo>
                  <a:pt x="254611" y="20778"/>
                  <a:pt x="246920" y="31842"/>
                  <a:pt x="238539" y="31842"/>
                </a:cubicBezTo>
                <a:cubicBezTo>
                  <a:pt x="227611" y="31842"/>
                  <a:pt x="217336" y="26541"/>
                  <a:pt x="206734" y="23891"/>
                </a:cubicBezTo>
                <a:cubicBezTo>
                  <a:pt x="180591" y="-15323"/>
                  <a:pt x="202298" y="344"/>
                  <a:pt x="166977" y="23891"/>
                </a:cubicBezTo>
                <a:cubicBezTo>
                  <a:pt x="160003" y="28540"/>
                  <a:pt x="151074" y="29192"/>
                  <a:pt x="143123" y="31842"/>
                </a:cubicBezTo>
                <a:cubicBezTo>
                  <a:pt x="135172" y="23891"/>
                  <a:pt x="130445" y="6746"/>
                  <a:pt x="119269" y="7988"/>
                </a:cubicBezTo>
                <a:cubicBezTo>
                  <a:pt x="100274" y="10099"/>
                  <a:pt x="71562" y="39793"/>
                  <a:pt x="71562" y="39793"/>
                </a:cubicBezTo>
                <a:cubicBezTo>
                  <a:pt x="58310" y="37143"/>
                  <a:pt x="44459" y="36587"/>
                  <a:pt x="31805" y="31842"/>
                </a:cubicBezTo>
                <a:cubicBezTo>
                  <a:pt x="22857" y="28487"/>
                  <a:pt x="17507" y="15939"/>
                  <a:pt x="7951" y="15939"/>
                </a:cubicBezTo>
                <a:cubicBezTo>
                  <a:pt x="2024" y="15939"/>
                  <a:pt x="2650" y="26541"/>
                  <a:pt x="0" y="31842"/>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62" name="Freihandform 139">
            <a:extLst>
              <a:ext uri="{FF2B5EF4-FFF2-40B4-BE49-F238E27FC236}">
                <a16:creationId xmlns:a16="http://schemas.microsoft.com/office/drawing/2014/main" id="{EBEE7B86-F929-4234-B24B-E62F4FBF5D38}"/>
              </a:ext>
            </a:extLst>
          </p:cNvPr>
          <p:cNvSpPr/>
          <p:nvPr/>
        </p:nvSpPr>
        <p:spPr>
          <a:xfrm>
            <a:off x="2158599" y="2386996"/>
            <a:ext cx="962108" cy="47891"/>
          </a:xfrm>
          <a:custGeom>
            <a:avLst/>
            <a:gdLst>
              <a:gd name="connsiteX0" fmla="*/ 0 w 962108"/>
              <a:gd name="connsiteY0" fmla="*/ 0 h 47891"/>
              <a:gd name="connsiteX1" fmla="*/ 95416 w 962108"/>
              <a:gd name="connsiteY1" fmla="*/ 0 h 47891"/>
              <a:gd name="connsiteX2" fmla="*/ 151075 w 962108"/>
              <a:gd name="connsiteY2" fmla="*/ 23854 h 47891"/>
              <a:gd name="connsiteX3" fmla="*/ 182880 w 962108"/>
              <a:gd name="connsiteY3" fmla="*/ 15903 h 47891"/>
              <a:gd name="connsiteX4" fmla="*/ 214685 w 962108"/>
              <a:gd name="connsiteY4" fmla="*/ 23854 h 47891"/>
              <a:gd name="connsiteX5" fmla="*/ 246491 w 962108"/>
              <a:gd name="connsiteY5" fmla="*/ 7952 h 47891"/>
              <a:gd name="connsiteX6" fmla="*/ 270345 w 962108"/>
              <a:gd name="connsiteY6" fmla="*/ 0 h 47891"/>
              <a:gd name="connsiteX7" fmla="*/ 341906 w 962108"/>
              <a:gd name="connsiteY7" fmla="*/ 7952 h 47891"/>
              <a:gd name="connsiteX8" fmla="*/ 405517 w 962108"/>
              <a:gd name="connsiteY8" fmla="*/ 15903 h 47891"/>
              <a:gd name="connsiteX9" fmla="*/ 461176 w 962108"/>
              <a:gd name="connsiteY9" fmla="*/ 47708 h 47891"/>
              <a:gd name="connsiteX10" fmla="*/ 485030 w 962108"/>
              <a:gd name="connsiteY10" fmla="*/ 31806 h 47891"/>
              <a:gd name="connsiteX11" fmla="*/ 564543 w 962108"/>
              <a:gd name="connsiteY11" fmla="*/ 15903 h 47891"/>
              <a:gd name="connsiteX12" fmla="*/ 612251 w 962108"/>
              <a:gd name="connsiteY12" fmla="*/ 31806 h 47891"/>
              <a:gd name="connsiteX13" fmla="*/ 652007 w 962108"/>
              <a:gd name="connsiteY13" fmla="*/ 39757 h 47891"/>
              <a:gd name="connsiteX14" fmla="*/ 675861 w 962108"/>
              <a:gd name="connsiteY14" fmla="*/ 47708 h 47891"/>
              <a:gd name="connsiteX15" fmla="*/ 723569 w 962108"/>
              <a:gd name="connsiteY15" fmla="*/ 31806 h 47891"/>
              <a:gd name="connsiteX16" fmla="*/ 755374 w 962108"/>
              <a:gd name="connsiteY16" fmla="*/ 15903 h 47891"/>
              <a:gd name="connsiteX17" fmla="*/ 771277 w 962108"/>
              <a:gd name="connsiteY17" fmla="*/ 39757 h 47891"/>
              <a:gd name="connsiteX18" fmla="*/ 834887 w 962108"/>
              <a:gd name="connsiteY18" fmla="*/ 23854 h 47891"/>
              <a:gd name="connsiteX19" fmla="*/ 858741 w 962108"/>
              <a:gd name="connsiteY19" fmla="*/ 7952 h 47891"/>
              <a:gd name="connsiteX20" fmla="*/ 890546 w 962108"/>
              <a:gd name="connsiteY20" fmla="*/ 15903 h 47891"/>
              <a:gd name="connsiteX21" fmla="*/ 914400 w 962108"/>
              <a:gd name="connsiteY21" fmla="*/ 23854 h 47891"/>
              <a:gd name="connsiteX22" fmla="*/ 962108 w 962108"/>
              <a:gd name="connsiteY22" fmla="*/ 15903 h 47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962108" h="47891">
                <a:moveTo>
                  <a:pt x="0" y="0"/>
                </a:moveTo>
                <a:cubicBezTo>
                  <a:pt x="127221" y="21205"/>
                  <a:pt x="-31805" y="0"/>
                  <a:pt x="95416" y="0"/>
                </a:cubicBezTo>
                <a:cubicBezTo>
                  <a:pt x="107113" y="0"/>
                  <a:pt x="144868" y="20750"/>
                  <a:pt x="151075" y="23854"/>
                </a:cubicBezTo>
                <a:cubicBezTo>
                  <a:pt x="161677" y="21204"/>
                  <a:pt x="171952" y="15903"/>
                  <a:pt x="182880" y="15903"/>
                </a:cubicBezTo>
                <a:cubicBezTo>
                  <a:pt x="193808" y="15903"/>
                  <a:pt x="203841" y="25209"/>
                  <a:pt x="214685" y="23854"/>
                </a:cubicBezTo>
                <a:cubicBezTo>
                  <a:pt x="226447" y="22384"/>
                  <a:pt x="235596" y="12621"/>
                  <a:pt x="246491" y="7952"/>
                </a:cubicBezTo>
                <a:cubicBezTo>
                  <a:pt x="254195" y="4650"/>
                  <a:pt x="262394" y="2651"/>
                  <a:pt x="270345" y="0"/>
                </a:cubicBezTo>
                <a:cubicBezTo>
                  <a:pt x="316078" y="30490"/>
                  <a:pt x="270490" y="7952"/>
                  <a:pt x="341906" y="7952"/>
                </a:cubicBezTo>
                <a:cubicBezTo>
                  <a:pt x="363275" y="7952"/>
                  <a:pt x="384313" y="13253"/>
                  <a:pt x="405517" y="15903"/>
                </a:cubicBezTo>
                <a:cubicBezTo>
                  <a:pt x="412613" y="21225"/>
                  <a:pt x="444618" y="50468"/>
                  <a:pt x="461176" y="47708"/>
                </a:cubicBezTo>
                <a:cubicBezTo>
                  <a:pt x="470602" y="46137"/>
                  <a:pt x="476483" y="36080"/>
                  <a:pt x="485030" y="31806"/>
                </a:cubicBezTo>
                <a:cubicBezTo>
                  <a:pt x="507238" y="20702"/>
                  <a:pt x="544023" y="18834"/>
                  <a:pt x="564543" y="15903"/>
                </a:cubicBezTo>
                <a:cubicBezTo>
                  <a:pt x="612383" y="-43"/>
                  <a:pt x="564602" y="7981"/>
                  <a:pt x="612251" y="31806"/>
                </a:cubicBezTo>
                <a:cubicBezTo>
                  <a:pt x="624339" y="37850"/>
                  <a:pt x="638896" y="36479"/>
                  <a:pt x="652007" y="39757"/>
                </a:cubicBezTo>
                <a:cubicBezTo>
                  <a:pt x="660138" y="41790"/>
                  <a:pt x="667910" y="45058"/>
                  <a:pt x="675861" y="47708"/>
                </a:cubicBezTo>
                <a:cubicBezTo>
                  <a:pt x="691764" y="42407"/>
                  <a:pt x="708005" y="38032"/>
                  <a:pt x="723569" y="31806"/>
                </a:cubicBezTo>
                <a:cubicBezTo>
                  <a:pt x="734574" y="27404"/>
                  <a:pt x="743682" y="13954"/>
                  <a:pt x="755374" y="15903"/>
                </a:cubicBezTo>
                <a:cubicBezTo>
                  <a:pt x="764800" y="17474"/>
                  <a:pt x="765976" y="31806"/>
                  <a:pt x="771277" y="39757"/>
                </a:cubicBezTo>
                <a:cubicBezTo>
                  <a:pt x="786405" y="36731"/>
                  <a:pt x="818583" y="32006"/>
                  <a:pt x="834887" y="23854"/>
                </a:cubicBezTo>
                <a:cubicBezTo>
                  <a:pt x="843434" y="19580"/>
                  <a:pt x="850790" y="13253"/>
                  <a:pt x="858741" y="7952"/>
                </a:cubicBezTo>
                <a:cubicBezTo>
                  <a:pt x="869343" y="10602"/>
                  <a:pt x="880039" y="12901"/>
                  <a:pt x="890546" y="15903"/>
                </a:cubicBezTo>
                <a:cubicBezTo>
                  <a:pt x="898605" y="18205"/>
                  <a:pt x="906019" y="23854"/>
                  <a:pt x="914400" y="23854"/>
                </a:cubicBezTo>
                <a:cubicBezTo>
                  <a:pt x="930522" y="23854"/>
                  <a:pt x="962108" y="15903"/>
                  <a:pt x="962108" y="15903"/>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63" name="Freihandform 140">
            <a:extLst>
              <a:ext uri="{FF2B5EF4-FFF2-40B4-BE49-F238E27FC236}">
                <a16:creationId xmlns:a16="http://schemas.microsoft.com/office/drawing/2014/main" id="{38230CDB-AA04-4ACD-BD7A-0E14FCB095F1}"/>
              </a:ext>
            </a:extLst>
          </p:cNvPr>
          <p:cNvSpPr/>
          <p:nvPr/>
        </p:nvSpPr>
        <p:spPr>
          <a:xfrm>
            <a:off x="4536039" y="2363142"/>
            <a:ext cx="811033" cy="41174"/>
          </a:xfrm>
          <a:custGeom>
            <a:avLst/>
            <a:gdLst>
              <a:gd name="connsiteX0" fmla="*/ 0 w 811033"/>
              <a:gd name="connsiteY0" fmla="*/ 15903 h 41174"/>
              <a:gd name="connsiteX1" fmla="*/ 39757 w 811033"/>
              <a:gd name="connsiteY1" fmla="*/ 39757 h 41174"/>
              <a:gd name="connsiteX2" fmla="*/ 135172 w 811033"/>
              <a:gd name="connsiteY2" fmla="*/ 23854 h 41174"/>
              <a:gd name="connsiteX3" fmla="*/ 166978 w 811033"/>
              <a:gd name="connsiteY3" fmla="*/ 31806 h 41174"/>
              <a:gd name="connsiteX4" fmla="*/ 190832 w 811033"/>
              <a:gd name="connsiteY4" fmla="*/ 39757 h 41174"/>
              <a:gd name="connsiteX5" fmla="*/ 230588 w 811033"/>
              <a:gd name="connsiteY5" fmla="*/ 31806 h 41174"/>
              <a:gd name="connsiteX6" fmla="*/ 278296 w 811033"/>
              <a:gd name="connsiteY6" fmla="*/ 7952 h 41174"/>
              <a:gd name="connsiteX7" fmla="*/ 294198 w 811033"/>
              <a:gd name="connsiteY7" fmla="*/ 31806 h 41174"/>
              <a:gd name="connsiteX8" fmla="*/ 318052 w 811033"/>
              <a:gd name="connsiteY8" fmla="*/ 23854 h 41174"/>
              <a:gd name="connsiteX9" fmla="*/ 341906 w 811033"/>
              <a:gd name="connsiteY9" fmla="*/ 7952 h 41174"/>
              <a:gd name="connsiteX10" fmla="*/ 373712 w 811033"/>
              <a:gd name="connsiteY10" fmla="*/ 0 h 41174"/>
              <a:gd name="connsiteX11" fmla="*/ 437322 w 811033"/>
              <a:gd name="connsiteY11" fmla="*/ 15903 h 41174"/>
              <a:gd name="connsiteX12" fmla="*/ 485030 w 811033"/>
              <a:gd name="connsiteY12" fmla="*/ 31806 h 41174"/>
              <a:gd name="connsiteX13" fmla="*/ 508884 w 811033"/>
              <a:gd name="connsiteY13" fmla="*/ 39757 h 41174"/>
              <a:gd name="connsiteX14" fmla="*/ 620202 w 811033"/>
              <a:gd name="connsiteY14" fmla="*/ 23854 h 41174"/>
              <a:gd name="connsiteX15" fmla="*/ 644056 w 811033"/>
              <a:gd name="connsiteY15" fmla="*/ 15903 h 41174"/>
              <a:gd name="connsiteX16" fmla="*/ 675861 w 811033"/>
              <a:gd name="connsiteY16" fmla="*/ 23854 h 41174"/>
              <a:gd name="connsiteX17" fmla="*/ 699715 w 811033"/>
              <a:gd name="connsiteY17" fmla="*/ 39757 h 41174"/>
              <a:gd name="connsiteX18" fmla="*/ 723569 w 811033"/>
              <a:gd name="connsiteY18" fmla="*/ 23854 h 41174"/>
              <a:gd name="connsiteX19" fmla="*/ 747423 w 811033"/>
              <a:gd name="connsiteY19" fmla="*/ 15903 h 41174"/>
              <a:gd name="connsiteX20" fmla="*/ 811033 w 811033"/>
              <a:gd name="connsiteY20" fmla="*/ 31806 h 41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11033" h="41174">
                <a:moveTo>
                  <a:pt x="0" y="15903"/>
                </a:moveTo>
                <a:cubicBezTo>
                  <a:pt x="13252" y="23854"/>
                  <a:pt x="24458" y="37571"/>
                  <a:pt x="39757" y="39757"/>
                </a:cubicBezTo>
                <a:cubicBezTo>
                  <a:pt x="77042" y="45084"/>
                  <a:pt x="103428" y="34436"/>
                  <a:pt x="135172" y="23854"/>
                </a:cubicBezTo>
                <a:cubicBezTo>
                  <a:pt x="145774" y="26505"/>
                  <a:pt x="156470" y="28804"/>
                  <a:pt x="166978" y="31806"/>
                </a:cubicBezTo>
                <a:cubicBezTo>
                  <a:pt x="175037" y="34109"/>
                  <a:pt x="182451" y="39757"/>
                  <a:pt x="190832" y="39757"/>
                </a:cubicBezTo>
                <a:cubicBezTo>
                  <a:pt x="204346" y="39757"/>
                  <a:pt x="217336" y="34456"/>
                  <a:pt x="230588" y="31806"/>
                </a:cubicBezTo>
                <a:cubicBezTo>
                  <a:pt x="235611" y="28457"/>
                  <a:pt x="268008" y="3837"/>
                  <a:pt x="278296" y="7952"/>
                </a:cubicBezTo>
                <a:cubicBezTo>
                  <a:pt x="287169" y="11501"/>
                  <a:pt x="288897" y="23855"/>
                  <a:pt x="294198" y="31806"/>
                </a:cubicBezTo>
                <a:cubicBezTo>
                  <a:pt x="302149" y="29155"/>
                  <a:pt x="310555" y="27602"/>
                  <a:pt x="318052" y="23854"/>
                </a:cubicBezTo>
                <a:cubicBezTo>
                  <a:pt x="326599" y="19580"/>
                  <a:pt x="333122" y="11716"/>
                  <a:pt x="341906" y="7952"/>
                </a:cubicBezTo>
                <a:cubicBezTo>
                  <a:pt x="351951" y="3647"/>
                  <a:pt x="363110" y="2651"/>
                  <a:pt x="373712" y="0"/>
                </a:cubicBezTo>
                <a:cubicBezTo>
                  <a:pt x="446068" y="24122"/>
                  <a:pt x="331810" y="-12873"/>
                  <a:pt x="437322" y="15903"/>
                </a:cubicBezTo>
                <a:cubicBezTo>
                  <a:pt x="453494" y="20314"/>
                  <a:pt x="469127" y="26505"/>
                  <a:pt x="485030" y="31806"/>
                </a:cubicBezTo>
                <a:lnTo>
                  <a:pt x="508884" y="39757"/>
                </a:lnTo>
                <a:cubicBezTo>
                  <a:pt x="536408" y="36317"/>
                  <a:pt x="590712" y="30407"/>
                  <a:pt x="620202" y="23854"/>
                </a:cubicBezTo>
                <a:cubicBezTo>
                  <a:pt x="628384" y="22036"/>
                  <a:pt x="636105" y="18553"/>
                  <a:pt x="644056" y="15903"/>
                </a:cubicBezTo>
                <a:cubicBezTo>
                  <a:pt x="654658" y="18553"/>
                  <a:pt x="665817" y="19549"/>
                  <a:pt x="675861" y="23854"/>
                </a:cubicBezTo>
                <a:cubicBezTo>
                  <a:pt x="684645" y="27618"/>
                  <a:pt x="690159" y="39757"/>
                  <a:pt x="699715" y="39757"/>
                </a:cubicBezTo>
                <a:cubicBezTo>
                  <a:pt x="709271" y="39757"/>
                  <a:pt x="715022" y="28128"/>
                  <a:pt x="723569" y="23854"/>
                </a:cubicBezTo>
                <a:cubicBezTo>
                  <a:pt x="731066" y="20106"/>
                  <a:pt x="739472" y="18553"/>
                  <a:pt x="747423" y="15903"/>
                </a:cubicBezTo>
                <a:cubicBezTo>
                  <a:pt x="800160" y="33482"/>
                  <a:pt x="778368" y="31806"/>
                  <a:pt x="811033" y="31806"/>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64" name="Freihandform 141">
            <a:extLst>
              <a:ext uri="{FF2B5EF4-FFF2-40B4-BE49-F238E27FC236}">
                <a16:creationId xmlns:a16="http://schemas.microsoft.com/office/drawing/2014/main" id="{0F569A0B-285F-4BB7-B6D1-2819F51A2ADB}"/>
              </a:ext>
            </a:extLst>
          </p:cNvPr>
          <p:cNvSpPr/>
          <p:nvPr/>
        </p:nvSpPr>
        <p:spPr>
          <a:xfrm>
            <a:off x="5522001" y="2355191"/>
            <a:ext cx="1097344" cy="56610"/>
          </a:xfrm>
          <a:custGeom>
            <a:avLst/>
            <a:gdLst>
              <a:gd name="connsiteX0" fmla="*/ 0 w 1097344"/>
              <a:gd name="connsiteY0" fmla="*/ 39757 h 56610"/>
              <a:gd name="connsiteX1" fmla="*/ 39756 w 1097344"/>
              <a:gd name="connsiteY1" fmla="*/ 15903 h 56610"/>
              <a:gd name="connsiteX2" fmla="*/ 63610 w 1097344"/>
              <a:gd name="connsiteY2" fmla="*/ 7951 h 56610"/>
              <a:gd name="connsiteX3" fmla="*/ 87464 w 1097344"/>
              <a:gd name="connsiteY3" fmla="*/ 31805 h 56610"/>
              <a:gd name="connsiteX4" fmla="*/ 135172 w 1097344"/>
              <a:gd name="connsiteY4" fmla="*/ 55659 h 56610"/>
              <a:gd name="connsiteX5" fmla="*/ 166977 w 1097344"/>
              <a:gd name="connsiteY5" fmla="*/ 39757 h 56610"/>
              <a:gd name="connsiteX6" fmla="*/ 190831 w 1097344"/>
              <a:gd name="connsiteY6" fmla="*/ 23854 h 56610"/>
              <a:gd name="connsiteX7" fmla="*/ 246490 w 1097344"/>
              <a:gd name="connsiteY7" fmla="*/ 31805 h 56610"/>
              <a:gd name="connsiteX8" fmla="*/ 397565 w 1097344"/>
              <a:gd name="connsiteY8" fmla="*/ 7951 h 56610"/>
              <a:gd name="connsiteX9" fmla="*/ 429370 w 1097344"/>
              <a:gd name="connsiteY9" fmla="*/ 0 h 56610"/>
              <a:gd name="connsiteX10" fmla="*/ 492981 w 1097344"/>
              <a:gd name="connsiteY10" fmla="*/ 7951 h 56610"/>
              <a:gd name="connsiteX11" fmla="*/ 516835 w 1097344"/>
              <a:gd name="connsiteY11" fmla="*/ 23854 h 56610"/>
              <a:gd name="connsiteX12" fmla="*/ 564543 w 1097344"/>
              <a:gd name="connsiteY12" fmla="*/ 0 h 56610"/>
              <a:gd name="connsiteX13" fmla="*/ 620202 w 1097344"/>
              <a:gd name="connsiteY13" fmla="*/ 23854 h 56610"/>
              <a:gd name="connsiteX14" fmla="*/ 644056 w 1097344"/>
              <a:gd name="connsiteY14" fmla="*/ 31805 h 56610"/>
              <a:gd name="connsiteX15" fmla="*/ 675861 w 1097344"/>
              <a:gd name="connsiteY15" fmla="*/ 23854 h 56610"/>
              <a:gd name="connsiteX16" fmla="*/ 699715 w 1097344"/>
              <a:gd name="connsiteY16" fmla="*/ 39757 h 56610"/>
              <a:gd name="connsiteX17" fmla="*/ 723569 w 1097344"/>
              <a:gd name="connsiteY17" fmla="*/ 47708 h 56610"/>
              <a:gd name="connsiteX18" fmla="*/ 747423 w 1097344"/>
              <a:gd name="connsiteY18" fmla="*/ 31805 h 56610"/>
              <a:gd name="connsiteX19" fmla="*/ 858741 w 1097344"/>
              <a:gd name="connsiteY19" fmla="*/ 15903 h 56610"/>
              <a:gd name="connsiteX20" fmla="*/ 906449 w 1097344"/>
              <a:gd name="connsiteY20" fmla="*/ 39757 h 56610"/>
              <a:gd name="connsiteX21" fmla="*/ 930303 w 1097344"/>
              <a:gd name="connsiteY21" fmla="*/ 31805 h 56610"/>
              <a:gd name="connsiteX22" fmla="*/ 946205 w 1097344"/>
              <a:gd name="connsiteY22" fmla="*/ 55659 h 56610"/>
              <a:gd name="connsiteX23" fmla="*/ 985962 w 1097344"/>
              <a:gd name="connsiteY23" fmla="*/ 47708 h 56610"/>
              <a:gd name="connsiteX24" fmla="*/ 1033670 w 1097344"/>
              <a:gd name="connsiteY24" fmla="*/ 31805 h 56610"/>
              <a:gd name="connsiteX25" fmla="*/ 1073426 w 1097344"/>
              <a:gd name="connsiteY25" fmla="*/ 23854 h 56610"/>
              <a:gd name="connsiteX26" fmla="*/ 1097280 w 1097344"/>
              <a:gd name="connsiteY26" fmla="*/ 23854 h 56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097344" h="56610">
                <a:moveTo>
                  <a:pt x="0" y="39757"/>
                </a:moveTo>
                <a:cubicBezTo>
                  <a:pt x="13252" y="31806"/>
                  <a:pt x="25933" y="22815"/>
                  <a:pt x="39756" y="15903"/>
                </a:cubicBezTo>
                <a:cubicBezTo>
                  <a:pt x="47253" y="12155"/>
                  <a:pt x="55659" y="5301"/>
                  <a:pt x="63610" y="7951"/>
                </a:cubicBezTo>
                <a:cubicBezTo>
                  <a:pt x="74278" y="11507"/>
                  <a:pt x="78825" y="24606"/>
                  <a:pt x="87464" y="31805"/>
                </a:cubicBezTo>
                <a:cubicBezTo>
                  <a:pt x="108017" y="48932"/>
                  <a:pt x="111264" y="47690"/>
                  <a:pt x="135172" y="55659"/>
                </a:cubicBezTo>
                <a:cubicBezTo>
                  <a:pt x="145774" y="50358"/>
                  <a:pt x="156686" y="45638"/>
                  <a:pt x="166977" y="39757"/>
                </a:cubicBezTo>
                <a:cubicBezTo>
                  <a:pt x="175274" y="35016"/>
                  <a:pt x="181322" y="24805"/>
                  <a:pt x="190831" y="23854"/>
                </a:cubicBezTo>
                <a:cubicBezTo>
                  <a:pt x="209479" y="21989"/>
                  <a:pt x="227937" y="29155"/>
                  <a:pt x="246490" y="31805"/>
                </a:cubicBezTo>
                <a:lnTo>
                  <a:pt x="397565" y="7951"/>
                </a:lnTo>
                <a:cubicBezTo>
                  <a:pt x="408331" y="6079"/>
                  <a:pt x="418442" y="0"/>
                  <a:pt x="429370" y="0"/>
                </a:cubicBezTo>
                <a:cubicBezTo>
                  <a:pt x="450739" y="0"/>
                  <a:pt x="471777" y="5301"/>
                  <a:pt x="492981" y="7951"/>
                </a:cubicBezTo>
                <a:cubicBezTo>
                  <a:pt x="500932" y="13252"/>
                  <a:pt x="507409" y="22283"/>
                  <a:pt x="516835" y="23854"/>
                </a:cubicBezTo>
                <a:cubicBezTo>
                  <a:pt x="530004" y="26049"/>
                  <a:pt x="556236" y="5538"/>
                  <a:pt x="564543" y="0"/>
                </a:cubicBezTo>
                <a:cubicBezTo>
                  <a:pt x="620486" y="18648"/>
                  <a:pt x="551419" y="-5624"/>
                  <a:pt x="620202" y="23854"/>
                </a:cubicBezTo>
                <a:cubicBezTo>
                  <a:pt x="627906" y="27156"/>
                  <a:pt x="636105" y="29155"/>
                  <a:pt x="644056" y="31805"/>
                </a:cubicBezTo>
                <a:cubicBezTo>
                  <a:pt x="654658" y="29155"/>
                  <a:pt x="665043" y="22308"/>
                  <a:pt x="675861" y="23854"/>
                </a:cubicBezTo>
                <a:cubicBezTo>
                  <a:pt x="685321" y="25206"/>
                  <a:pt x="691168" y="35483"/>
                  <a:pt x="699715" y="39757"/>
                </a:cubicBezTo>
                <a:cubicBezTo>
                  <a:pt x="707212" y="43505"/>
                  <a:pt x="715618" y="45058"/>
                  <a:pt x="723569" y="47708"/>
                </a:cubicBezTo>
                <a:cubicBezTo>
                  <a:pt x="731520" y="42407"/>
                  <a:pt x="738876" y="36079"/>
                  <a:pt x="747423" y="31805"/>
                </a:cubicBezTo>
                <a:cubicBezTo>
                  <a:pt x="778016" y="16508"/>
                  <a:pt x="836399" y="17934"/>
                  <a:pt x="858741" y="15903"/>
                </a:cubicBezTo>
                <a:cubicBezTo>
                  <a:pt x="870800" y="23942"/>
                  <a:pt x="889991" y="39757"/>
                  <a:pt x="906449" y="39757"/>
                </a:cubicBezTo>
                <a:cubicBezTo>
                  <a:pt x="914831" y="39757"/>
                  <a:pt x="922352" y="34456"/>
                  <a:pt x="930303" y="31805"/>
                </a:cubicBezTo>
                <a:cubicBezTo>
                  <a:pt x="935604" y="39756"/>
                  <a:pt x="937017" y="53034"/>
                  <a:pt x="946205" y="55659"/>
                </a:cubicBezTo>
                <a:cubicBezTo>
                  <a:pt x="959200" y="59372"/>
                  <a:pt x="972923" y="51264"/>
                  <a:pt x="985962" y="47708"/>
                </a:cubicBezTo>
                <a:cubicBezTo>
                  <a:pt x="1002134" y="43297"/>
                  <a:pt x="1017233" y="35092"/>
                  <a:pt x="1033670" y="31805"/>
                </a:cubicBezTo>
                <a:cubicBezTo>
                  <a:pt x="1046922" y="29155"/>
                  <a:pt x="1060315" y="27132"/>
                  <a:pt x="1073426" y="23854"/>
                </a:cubicBezTo>
                <a:cubicBezTo>
                  <a:pt x="1099794" y="17262"/>
                  <a:pt x="1097280" y="6827"/>
                  <a:pt x="1097280" y="23854"/>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65" name="Freihandform 142">
            <a:extLst>
              <a:ext uri="{FF2B5EF4-FFF2-40B4-BE49-F238E27FC236}">
                <a16:creationId xmlns:a16="http://schemas.microsoft.com/office/drawing/2014/main" id="{7AEB4137-7622-4F42-B58B-9375EE4A12B4}"/>
              </a:ext>
            </a:extLst>
          </p:cNvPr>
          <p:cNvSpPr/>
          <p:nvPr/>
        </p:nvSpPr>
        <p:spPr>
          <a:xfrm>
            <a:off x="6818064" y="2362975"/>
            <a:ext cx="333954" cy="24798"/>
          </a:xfrm>
          <a:custGeom>
            <a:avLst/>
            <a:gdLst>
              <a:gd name="connsiteX0" fmla="*/ 0 w 333954"/>
              <a:gd name="connsiteY0" fmla="*/ 16070 h 24798"/>
              <a:gd name="connsiteX1" fmla="*/ 87464 w 333954"/>
              <a:gd name="connsiteY1" fmla="*/ 16070 h 24798"/>
              <a:gd name="connsiteX2" fmla="*/ 182880 w 333954"/>
              <a:gd name="connsiteY2" fmla="*/ 24021 h 24798"/>
              <a:gd name="connsiteX3" fmla="*/ 222636 w 333954"/>
              <a:gd name="connsiteY3" fmla="*/ 16070 h 24798"/>
              <a:gd name="connsiteX4" fmla="*/ 246490 w 333954"/>
              <a:gd name="connsiteY4" fmla="*/ 167 h 24798"/>
              <a:gd name="connsiteX5" fmla="*/ 270344 w 333954"/>
              <a:gd name="connsiteY5" fmla="*/ 8119 h 24798"/>
              <a:gd name="connsiteX6" fmla="*/ 333954 w 333954"/>
              <a:gd name="connsiteY6" fmla="*/ 24021 h 24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3954" h="24798">
                <a:moveTo>
                  <a:pt x="0" y="16070"/>
                </a:moveTo>
                <a:cubicBezTo>
                  <a:pt x="98203" y="35710"/>
                  <a:pt x="-24439" y="16070"/>
                  <a:pt x="87464" y="16070"/>
                </a:cubicBezTo>
                <a:cubicBezTo>
                  <a:pt x="119380" y="16070"/>
                  <a:pt x="151075" y="21371"/>
                  <a:pt x="182880" y="24021"/>
                </a:cubicBezTo>
                <a:cubicBezTo>
                  <a:pt x="196132" y="21371"/>
                  <a:pt x="209982" y="20815"/>
                  <a:pt x="222636" y="16070"/>
                </a:cubicBezTo>
                <a:cubicBezTo>
                  <a:pt x="231584" y="12715"/>
                  <a:pt x="237064" y="1738"/>
                  <a:pt x="246490" y="167"/>
                </a:cubicBezTo>
                <a:cubicBezTo>
                  <a:pt x="254757" y="-1211"/>
                  <a:pt x="262162" y="6301"/>
                  <a:pt x="270344" y="8119"/>
                </a:cubicBezTo>
                <a:cubicBezTo>
                  <a:pt x="334611" y="22401"/>
                  <a:pt x="299694" y="6891"/>
                  <a:pt x="333954" y="24021"/>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66" name="Freihandform 143">
            <a:extLst>
              <a:ext uri="{FF2B5EF4-FFF2-40B4-BE49-F238E27FC236}">
                <a16:creationId xmlns:a16="http://schemas.microsoft.com/office/drawing/2014/main" id="{5576762E-D7D5-4280-A004-C24EBF4F251E}"/>
              </a:ext>
            </a:extLst>
          </p:cNvPr>
          <p:cNvSpPr/>
          <p:nvPr/>
        </p:nvSpPr>
        <p:spPr>
          <a:xfrm>
            <a:off x="3311538" y="2386996"/>
            <a:ext cx="1041621" cy="65777"/>
          </a:xfrm>
          <a:custGeom>
            <a:avLst/>
            <a:gdLst>
              <a:gd name="connsiteX0" fmla="*/ 0 w 1041621"/>
              <a:gd name="connsiteY0" fmla="*/ 0 h 65777"/>
              <a:gd name="connsiteX1" fmla="*/ 55659 w 1041621"/>
              <a:gd name="connsiteY1" fmla="*/ 47708 h 65777"/>
              <a:gd name="connsiteX2" fmla="*/ 79513 w 1041621"/>
              <a:gd name="connsiteY2" fmla="*/ 31806 h 65777"/>
              <a:gd name="connsiteX3" fmla="*/ 151075 w 1041621"/>
              <a:gd name="connsiteY3" fmla="*/ 47708 h 65777"/>
              <a:gd name="connsiteX4" fmla="*/ 198783 w 1041621"/>
              <a:gd name="connsiteY4" fmla="*/ 39757 h 65777"/>
              <a:gd name="connsiteX5" fmla="*/ 254442 w 1041621"/>
              <a:gd name="connsiteY5" fmla="*/ 15903 h 65777"/>
              <a:gd name="connsiteX6" fmla="*/ 278296 w 1041621"/>
              <a:gd name="connsiteY6" fmla="*/ 31806 h 65777"/>
              <a:gd name="connsiteX7" fmla="*/ 381663 w 1041621"/>
              <a:gd name="connsiteY7" fmla="*/ 47708 h 65777"/>
              <a:gd name="connsiteX8" fmla="*/ 429371 w 1041621"/>
              <a:gd name="connsiteY8" fmla="*/ 47708 h 65777"/>
              <a:gd name="connsiteX9" fmla="*/ 532738 w 1041621"/>
              <a:gd name="connsiteY9" fmla="*/ 55659 h 65777"/>
              <a:gd name="connsiteX10" fmla="*/ 604299 w 1041621"/>
              <a:gd name="connsiteY10" fmla="*/ 55659 h 65777"/>
              <a:gd name="connsiteX11" fmla="*/ 731520 w 1041621"/>
              <a:gd name="connsiteY11" fmla="*/ 47708 h 65777"/>
              <a:gd name="connsiteX12" fmla="*/ 755374 w 1041621"/>
              <a:gd name="connsiteY12" fmla="*/ 55659 h 65777"/>
              <a:gd name="connsiteX13" fmla="*/ 882595 w 1041621"/>
              <a:gd name="connsiteY13" fmla="*/ 39757 h 65777"/>
              <a:gd name="connsiteX14" fmla="*/ 930303 w 1041621"/>
              <a:gd name="connsiteY14" fmla="*/ 23854 h 65777"/>
              <a:gd name="connsiteX15" fmla="*/ 954157 w 1041621"/>
              <a:gd name="connsiteY15" fmla="*/ 31806 h 65777"/>
              <a:gd name="connsiteX16" fmla="*/ 978011 w 1041621"/>
              <a:gd name="connsiteY16" fmla="*/ 23854 h 65777"/>
              <a:gd name="connsiteX17" fmla="*/ 1041621 w 1041621"/>
              <a:gd name="connsiteY17" fmla="*/ 15903 h 65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1621" h="65777">
                <a:moveTo>
                  <a:pt x="0" y="0"/>
                </a:moveTo>
                <a:cubicBezTo>
                  <a:pt x="8487" y="10609"/>
                  <a:pt x="29807" y="52017"/>
                  <a:pt x="55659" y="47708"/>
                </a:cubicBezTo>
                <a:cubicBezTo>
                  <a:pt x="65085" y="46137"/>
                  <a:pt x="71562" y="37107"/>
                  <a:pt x="79513" y="31806"/>
                </a:cubicBezTo>
                <a:cubicBezTo>
                  <a:pt x="104112" y="40005"/>
                  <a:pt x="123087" y="47708"/>
                  <a:pt x="151075" y="47708"/>
                </a:cubicBezTo>
                <a:cubicBezTo>
                  <a:pt x="167197" y="47708"/>
                  <a:pt x="182880" y="42407"/>
                  <a:pt x="198783" y="39757"/>
                </a:cubicBezTo>
                <a:cubicBezTo>
                  <a:pt x="214298" y="29414"/>
                  <a:pt x="233300" y="12882"/>
                  <a:pt x="254442" y="15903"/>
                </a:cubicBezTo>
                <a:cubicBezTo>
                  <a:pt x="263902" y="17255"/>
                  <a:pt x="269230" y="28784"/>
                  <a:pt x="278296" y="31806"/>
                </a:cubicBezTo>
                <a:cubicBezTo>
                  <a:pt x="286569" y="34564"/>
                  <a:pt x="377375" y="47096"/>
                  <a:pt x="381663" y="47708"/>
                </a:cubicBezTo>
                <a:cubicBezTo>
                  <a:pt x="439821" y="86481"/>
                  <a:pt x="371213" y="51343"/>
                  <a:pt x="429371" y="47708"/>
                </a:cubicBezTo>
                <a:cubicBezTo>
                  <a:pt x="463861" y="45552"/>
                  <a:pt x="498282" y="53009"/>
                  <a:pt x="532738" y="55659"/>
                </a:cubicBezTo>
                <a:cubicBezTo>
                  <a:pt x="652643" y="31679"/>
                  <a:pt x="503238" y="55659"/>
                  <a:pt x="604299" y="55659"/>
                </a:cubicBezTo>
                <a:cubicBezTo>
                  <a:pt x="646789" y="55659"/>
                  <a:pt x="689113" y="50358"/>
                  <a:pt x="731520" y="47708"/>
                </a:cubicBezTo>
                <a:cubicBezTo>
                  <a:pt x="739471" y="50358"/>
                  <a:pt x="746993" y="55659"/>
                  <a:pt x="755374" y="55659"/>
                </a:cubicBezTo>
                <a:cubicBezTo>
                  <a:pt x="801594" y="55659"/>
                  <a:pt x="840401" y="52415"/>
                  <a:pt x="882595" y="39757"/>
                </a:cubicBezTo>
                <a:cubicBezTo>
                  <a:pt x="898651" y="34940"/>
                  <a:pt x="930303" y="23854"/>
                  <a:pt x="930303" y="23854"/>
                </a:cubicBezTo>
                <a:cubicBezTo>
                  <a:pt x="938254" y="26505"/>
                  <a:pt x="945775" y="31806"/>
                  <a:pt x="954157" y="31806"/>
                </a:cubicBezTo>
                <a:cubicBezTo>
                  <a:pt x="962539" y="31806"/>
                  <a:pt x="969952" y="26157"/>
                  <a:pt x="978011" y="23854"/>
                </a:cubicBezTo>
                <a:cubicBezTo>
                  <a:pt x="1014838" y="13332"/>
                  <a:pt x="1003994" y="15903"/>
                  <a:pt x="1041621" y="15903"/>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67" name="Freihandform 144">
            <a:extLst>
              <a:ext uri="{FF2B5EF4-FFF2-40B4-BE49-F238E27FC236}">
                <a16:creationId xmlns:a16="http://schemas.microsoft.com/office/drawing/2014/main" id="{067A3EFD-362A-4040-B711-992A4ABA1C7A}"/>
              </a:ext>
            </a:extLst>
          </p:cNvPr>
          <p:cNvSpPr/>
          <p:nvPr/>
        </p:nvSpPr>
        <p:spPr>
          <a:xfrm>
            <a:off x="1618716" y="3125767"/>
            <a:ext cx="357809" cy="47745"/>
          </a:xfrm>
          <a:custGeom>
            <a:avLst/>
            <a:gdLst>
              <a:gd name="connsiteX0" fmla="*/ 357809 w 357809"/>
              <a:gd name="connsiteY0" fmla="*/ 23891 h 47745"/>
              <a:gd name="connsiteX1" fmla="*/ 318052 w 357809"/>
              <a:gd name="connsiteY1" fmla="*/ 7988 h 47745"/>
              <a:gd name="connsiteX2" fmla="*/ 302149 w 357809"/>
              <a:gd name="connsiteY2" fmla="*/ 31842 h 47745"/>
              <a:gd name="connsiteX3" fmla="*/ 278295 w 357809"/>
              <a:gd name="connsiteY3" fmla="*/ 47745 h 47745"/>
              <a:gd name="connsiteX4" fmla="*/ 262393 w 357809"/>
              <a:gd name="connsiteY4" fmla="*/ 23891 h 47745"/>
              <a:gd name="connsiteX5" fmla="*/ 238539 w 357809"/>
              <a:gd name="connsiteY5" fmla="*/ 31842 h 47745"/>
              <a:gd name="connsiteX6" fmla="*/ 206734 w 357809"/>
              <a:gd name="connsiteY6" fmla="*/ 23891 h 47745"/>
              <a:gd name="connsiteX7" fmla="*/ 166977 w 357809"/>
              <a:gd name="connsiteY7" fmla="*/ 23891 h 47745"/>
              <a:gd name="connsiteX8" fmla="*/ 143123 w 357809"/>
              <a:gd name="connsiteY8" fmla="*/ 31842 h 47745"/>
              <a:gd name="connsiteX9" fmla="*/ 119269 w 357809"/>
              <a:gd name="connsiteY9" fmla="*/ 7988 h 47745"/>
              <a:gd name="connsiteX10" fmla="*/ 71562 w 357809"/>
              <a:gd name="connsiteY10" fmla="*/ 39793 h 47745"/>
              <a:gd name="connsiteX11" fmla="*/ 31805 w 357809"/>
              <a:gd name="connsiteY11" fmla="*/ 31842 h 47745"/>
              <a:gd name="connsiteX12" fmla="*/ 7951 w 357809"/>
              <a:gd name="connsiteY12" fmla="*/ 15939 h 47745"/>
              <a:gd name="connsiteX13" fmla="*/ 0 w 357809"/>
              <a:gd name="connsiteY13" fmla="*/ 31842 h 47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7809" h="47745">
                <a:moveTo>
                  <a:pt x="357809" y="23891"/>
                </a:moveTo>
                <a:cubicBezTo>
                  <a:pt x="344557" y="18590"/>
                  <a:pt x="332182" y="5970"/>
                  <a:pt x="318052" y="7988"/>
                </a:cubicBezTo>
                <a:cubicBezTo>
                  <a:pt x="308592" y="9339"/>
                  <a:pt x="308906" y="25085"/>
                  <a:pt x="302149" y="31842"/>
                </a:cubicBezTo>
                <a:cubicBezTo>
                  <a:pt x="295392" y="38599"/>
                  <a:pt x="286246" y="42444"/>
                  <a:pt x="278295" y="47745"/>
                </a:cubicBezTo>
                <a:cubicBezTo>
                  <a:pt x="272994" y="39794"/>
                  <a:pt x="271266" y="27440"/>
                  <a:pt x="262393" y="23891"/>
                </a:cubicBezTo>
                <a:cubicBezTo>
                  <a:pt x="254611" y="20778"/>
                  <a:pt x="246920" y="31842"/>
                  <a:pt x="238539" y="31842"/>
                </a:cubicBezTo>
                <a:cubicBezTo>
                  <a:pt x="227611" y="31842"/>
                  <a:pt x="217336" y="26541"/>
                  <a:pt x="206734" y="23891"/>
                </a:cubicBezTo>
                <a:cubicBezTo>
                  <a:pt x="180591" y="-15323"/>
                  <a:pt x="202298" y="344"/>
                  <a:pt x="166977" y="23891"/>
                </a:cubicBezTo>
                <a:cubicBezTo>
                  <a:pt x="160003" y="28540"/>
                  <a:pt x="151074" y="29192"/>
                  <a:pt x="143123" y="31842"/>
                </a:cubicBezTo>
                <a:cubicBezTo>
                  <a:pt x="135172" y="23891"/>
                  <a:pt x="130445" y="6746"/>
                  <a:pt x="119269" y="7988"/>
                </a:cubicBezTo>
                <a:cubicBezTo>
                  <a:pt x="100274" y="10099"/>
                  <a:pt x="71562" y="39793"/>
                  <a:pt x="71562" y="39793"/>
                </a:cubicBezTo>
                <a:cubicBezTo>
                  <a:pt x="58310" y="37143"/>
                  <a:pt x="44459" y="36587"/>
                  <a:pt x="31805" y="31842"/>
                </a:cubicBezTo>
                <a:cubicBezTo>
                  <a:pt x="22857" y="28487"/>
                  <a:pt x="17507" y="15939"/>
                  <a:pt x="7951" y="15939"/>
                </a:cubicBezTo>
                <a:cubicBezTo>
                  <a:pt x="2024" y="15939"/>
                  <a:pt x="2650" y="26541"/>
                  <a:pt x="0" y="31842"/>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68" name="Freihandform 145">
            <a:extLst>
              <a:ext uri="{FF2B5EF4-FFF2-40B4-BE49-F238E27FC236}">
                <a16:creationId xmlns:a16="http://schemas.microsoft.com/office/drawing/2014/main" id="{1027CA2A-3D90-4E0B-8898-8EC3AF33D26A}"/>
              </a:ext>
            </a:extLst>
          </p:cNvPr>
          <p:cNvSpPr/>
          <p:nvPr/>
        </p:nvSpPr>
        <p:spPr>
          <a:xfrm>
            <a:off x="2151453" y="3141706"/>
            <a:ext cx="962108" cy="47891"/>
          </a:xfrm>
          <a:custGeom>
            <a:avLst/>
            <a:gdLst>
              <a:gd name="connsiteX0" fmla="*/ 0 w 962108"/>
              <a:gd name="connsiteY0" fmla="*/ 0 h 47891"/>
              <a:gd name="connsiteX1" fmla="*/ 95416 w 962108"/>
              <a:gd name="connsiteY1" fmla="*/ 0 h 47891"/>
              <a:gd name="connsiteX2" fmla="*/ 151075 w 962108"/>
              <a:gd name="connsiteY2" fmla="*/ 23854 h 47891"/>
              <a:gd name="connsiteX3" fmla="*/ 182880 w 962108"/>
              <a:gd name="connsiteY3" fmla="*/ 15903 h 47891"/>
              <a:gd name="connsiteX4" fmla="*/ 214685 w 962108"/>
              <a:gd name="connsiteY4" fmla="*/ 23854 h 47891"/>
              <a:gd name="connsiteX5" fmla="*/ 246491 w 962108"/>
              <a:gd name="connsiteY5" fmla="*/ 7952 h 47891"/>
              <a:gd name="connsiteX6" fmla="*/ 270345 w 962108"/>
              <a:gd name="connsiteY6" fmla="*/ 0 h 47891"/>
              <a:gd name="connsiteX7" fmla="*/ 341906 w 962108"/>
              <a:gd name="connsiteY7" fmla="*/ 7952 h 47891"/>
              <a:gd name="connsiteX8" fmla="*/ 405517 w 962108"/>
              <a:gd name="connsiteY8" fmla="*/ 15903 h 47891"/>
              <a:gd name="connsiteX9" fmla="*/ 461176 w 962108"/>
              <a:gd name="connsiteY9" fmla="*/ 47708 h 47891"/>
              <a:gd name="connsiteX10" fmla="*/ 485030 w 962108"/>
              <a:gd name="connsiteY10" fmla="*/ 31806 h 47891"/>
              <a:gd name="connsiteX11" fmla="*/ 564543 w 962108"/>
              <a:gd name="connsiteY11" fmla="*/ 15903 h 47891"/>
              <a:gd name="connsiteX12" fmla="*/ 612251 w 962108"/>
              <a:gd name="connsiteY12" fmla="*/ 31806 h 47891"/>
              <a:gd name="connsiteX13" fmla="*/ 652007 w 962108"/>
              <a:gd name="connsiteY13" fmla="*/ 39757 h 47891"/>
              <a:gd name="connsiteX14" fmla="*/ 675861 w 962108"/>
              <a:gd name="connsiteY14" fmla="*/ 47708 h 47891"/>
              <a:gd name="connsiteX15" fmla="*/ 723569 w 962108"/>
              <a:gd name="connsiteY15" fmla="*/ 31806 h 47891"/>
              <a:gd name="connsiteX16" fmla="*/ 755374 w 962108"/>
              <a:gd name="connsiteY16" fmla="*/ 15903 h 47891"/>
              <a:gd name="connsiteX17" fmla="*/ 771277 w 962108"/>
              <a:gd name="connsiteY17" fmla="*/ 39757 h 47891"/>
              <a:gd name="connsiteX18" fmla="*/ 834887 w 962108"/>
              <a:gd name="connsiteY18" fmla="*/ 23854 h 47891"/>
              <a:gd name="connsiteX19" fmla="*/ 858741 w 962108"/>
              <a:gd name="connsiteY19" fmla="*/ 7952 h 47891"/>
              <a:gd name="connsiteX20" fmla="*/ 890546 w 962108"/>
              <a:gd name="connsiteY20" fmla="*/ 15903 h 47891"/>
              <a:gd name="connsiteX21" fmla="*/ 914400 w 962108"/>
              <a:gd name="connsiteY21" fmla="*/ 23854 h 47891"/>
              <a:gd name="connsiteX22" fmla="*/ 962108 w 962108"/>
              <a:gd name="connsiteY22" fmla="*/ 15903 h 47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962108" h="47891">
                <a:moveTo>
                  <a:pt x="0" y="0"/>
                </a:moveTo>
                <a:cubicBezTo>
                  <a:pt x="127221" y="21205"/>
                  <a:pt x="-31805" y="0"/>
                  <a:pt x="95416" y="0"/>
                </a:cubicBezTo>
                <a:cubicBezTo>
                  <a:pt x="107113" y="0"/>
                  <a:pt x="144868" y="20750"/>
                  <a:pt x="151075" y="23854"/>
                </a:cubicBezTo>
                <a:cubicBezTo>
                  <a:pt x="161677" y="21204"/>
                  <a:pt x="171952" y="15903"/>
                  <a:pt x="182880" y="15903"/>
                </a:cubicBezTo>
                <a:cubicBezTo>
                  <a:pt x="193808" y="15903"/>
                  <a:pt x="203841" y="25209"/>
                  <a:pt x="214685" y="23854"/>
                </a:cubicBezTo>
                <a:cubicBezTo>
                  <a:pt x="226447" y="22384"/>
                  <a:pt x="235596" y="12621"/>
                  <a:pt x="246491" y="7952"/>
                </a:cubicBezTo>
                <a:cubicBezTo>
                  <a:pt x="254195" y="4650"/>
                  <a:pt x="262394" y="2651"/>
                  <a:pt x="270345" y="0"/>
                </a:cubicBezTo>
                <a:cubicBezTo>
                  <a:pt x="316078" y="30490"/>
                  <a:pt x="270490" y="7952"/>
                  <a:pt x="341906" y="7952"/>
                </a:cubicBezTo>
                <a:cubicBezTo>
                  <a:pt x="363275" y="7952"/>
                  <a:pt x="384313" y="13253"/>
                  <a:pt x="405517" y="15903"/>
                </a:cubicBezTo>
                <a:cubicBezTo>
                  <a:pt x="412613" y="21225"/>
                  <a:pt x="444618" y="50468"/>
                  <a:pt x="461176" y="47708"/>
                </a:cubicBezTo>
                <a:cubicBezTo>
                  <a:pt x="470602" y="46137"/>
                  <a:pt x="476483" y="36080"/>
                  <a:pt x="485030" y="31806"/>
                </a:cubicBezTo>
                <a:cubicBezTo>
                  <a:pt x="507238" y="20702"/>
                  <a:pt x="544023" y="18834"/>
                  <a:pt x="564543" y="15903"/>
                </a:cubicBezTo>
                <a:cubicBezTo>
                  <a:pt x="612383" y="-43"/>
                  <a:pt x="564602" y="7981"/>
                  <a:pt x="612251" y="31806"/>
                </a:cubicBezTo>
                <a:cubicBezTo>
                  <a:pt x="624339" y="37850"/>
                  <a:pt x="638896" y="36479"/>
                  <a:pt x="652007" y="39757"/>
                </a:cubicBezTo>
                <a:cubicBezTo>
                  <a:pt x="660138" y="41790"/>
                  <a:pt x="667910" y="45058"/>
                  <a:pt x="675861" y="47708"/>
                </a:cubicBezTo>
                <a:cubicBezTo>
                  <a:pt x="691764" y="42407"/>
                  <a:pt x="708005" y="38032"/>
                  <a:pt x="723569" y="31806"/>
                </a:cubicBezTo>
                <a:cubicBezTo>
                  <a:pt x="734574" y="27404"/>
                  <a:pt x="743682" y="13954"/>
                  <a:pt x="755374" y="15903"/>
                </a:cubicBezTo>
                <a:cubicBezTo>
                  <a:pt x="764800" y="17474"/>
                  <a:pt x="765976" y="31806"/>
                  <a:pt x="771277" y="39757"/>
                </a:cubicBezTo>
                <a:cubicBezTo>
                  <a:pt x="786405" y="36731"/>
                  <a:pt x="818583" y="32006"/>
                  <a:pt x="834887" y="23854"/>
                </a:cubicBezTo>
                <a:cubicBezTo>
                  <a:pt x="843434" y="19580"/>
                  <a:pt x="850790" y="13253"/>
                  <a:pt x="858741" y="7952"/>
                </a:cubicBezTo>
                <a:cubicBezTo>
                  <a:pt x="869343" y="10602"/>
                  <a:pt x="880039" y="12901"/>
                  <a:pt x="890546" y="15903"/>
                </a:cubicBezTo>
                <a:cubicBezTo>
                  <a:pt x="898605" y="18205"/>
                  <a:pt x="906019" y="23854"/>
                  <a:pt x="914400" y="23854"/>
                </a:cubicBezTo>
                <a:cubicBezTo>
                  <a:pt x="930522" y="23854"/>
                  <a:pt x="962108" y="15903"/>
                  <a:pt x="962108" y="15903"/>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69" name="Freihandform 146">
            <a:extLst>
              <a:ext uri="{FF2B5EF4-FFF2-40B4-BE49-F238E27FC236}">
                <a16:creationId xmlns:a16="http://schemas.microsoft.com/office/drawing/2014/main" id="{4CAF4C69-8656-4E1F-997A-6D49457D6A22}"/>
              </a:ext>
            </a:extLst>
          </p:cNvPr>
          <p:cNvSpPr/>
          <p:nvPr/>
        </p:nvSpPr>
        <p:spPr>
          <a:xfrm>
            <a:off x="4528893" y="3117852"/>
            <a:ext cx="811033" cy="41174"/>
          </a:xfrm>
          <a:custGeom>
            <a:avLst/>
            <a:gdLst>
              <a:gd name="connsiteX0" fmla="*/ 0 w 811033"/>
              <a:gd name="connsiteY0" fmla="*/ 15903 h 41174"/>
              <a:gd name="connsiteX1" fmla="*/ 39757 w 811033"/>
              <a:gd name="connsiteY1" fmla="*/ 39757 h 41174"/>
              <a:gd name="connsiteX2" fmla="*/ 135172 w 811033"/>
              <a:gd name="connsiteY2" fmla="*/ 23854 h 41174"/>
              <a:gd name="connsiteX3" fmla="*/ 166978 w 811033"/>
              <a:gd name="connsiteY3" fmla="*/ 31806 h 41174"/>
              <a:gd name="connsiteX4" fmla="*/ 190832 w 811033"/>
              <a:gd name="connsiteY4" fmla="*/ 39757 h 41174"/>
              <a:gd name="connsiteX5" fmla="*/ 230588 w 811033"/>
              <a:gd name="connsiteY5" fmla="*/ 31806 h 41174"/>
              <a:gd name="connsiteX6" fmla="*/ 278296 w 811033"/>
              <a:gd name="connsiteY6" fmla="*/ 7952 h 41174"/>
              <a:gd name="connsiteX7" fmla="*/ 294198 w 811033"/>
              <a:gd name="connsiteY7" fmla="*/ 31806 h 41174"/>
              <a:gd name="connsiteX8" fmla="*/ 318052 w 811033"/>
              <a:gd name="connsiteY8" fmla="*/ 23854 h 41174"/>
              <a:gd name="connsiteX9" fmla="*/ 341906 w 811033"/>
              <a:gd name="connsiteY9" fmla="*/ 7952 h 41174"/>
              <a:gd name="connsiteX10" fmla="*/ 373712 w 811033"/>
              <a:gd name="connsiteY10" fmla="*/ 0 h 41174"/>
              <a:gd name="connsiteX11" fmla="*/ 437322 w 811033"/>
              <a:gd name="connsiteY11" fmla="*/ 15903 h 41174"/>
              <a:gd name="connsiteX12" fmla="*/ 485030 w 811033"/>
              <a:gd name="connsiteY12" fmla="*/ 31806 h 41174"/>
              <a:gd name="connsiteX13" fmla="*/ 508884 w 811033"/>
              <a:gd name="connsiteY13" fmla="*/ 39757 h 41174"/>
              <a:gd name="connsiteX14" fmla="*/ 620202 w 811033"/>
              <a:gd name="connsiteY14" fmla="*/ 23854 h 41174"/>
              <a:gd name="connsiteX15" fmla="*/ 644056 w 811033"/>
              <a:gd name="connsiteY15" fmla="*/ 15903 h 41174"/>
              <a:gd name="connsiteX16" fmla="*/ 675861 w 811033"/>
              <a:gd name="connsiteY16" fmla="*/ 23854 h 41174"/>
              <a:gd name="connsiteX17" fmla="*/ 699715 w 811033"/>
              <a:gd name="connsiteY17" fmla="*/ 39757 h 41174"/>
              <a:gd name="connsiteX18" fmla="*/ 723569 w 811033"/>
              <a:gd name="connsiteY18" fmla="*/ 23854 h 41174"/>
              <a:gd name="connsiteX19" fmla="*/ 747423 w 811033"/>
              <a:gd name="connsiteY19" fmla="*/ 15903 h 41174"/>
              <a:gd name="connsiteX20" fmla="*/ 811033 w 811033"/>
              <a:gd name="connsiteY20" fmla="*/ 31806 h 41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11033" h="41174">
                <a:moveTo>
                  <a:pt x="0" y="15903"/>
                </a:moveTo>
                <a:cubicBezTo>
                  <a:pt x="13252" y="23854"/>
                  <a:pt x="24458" y="37571"/>
                  <a:pt x="39757" y="39757"/>
                </a:cubicBezTo>
                <a:cubicBezTo>
                  <a:pt x="77042" y="45084"/>
                  <a:pt x="103428" y="34436"/>
                  <a:pt x="135172" y="23854"/>
                </a:cubicBezTo>
                <a:cubicBezTo>
                  <a:pt x="145774" y="26505"/>
                  <a:pt x="156470" y="28804"/>
                  <a:pt x="166978" y="31806"/>
                </a:cubicBezTo>
                <a:cubicBezTo>
                  <a:pt x="175037" y="34109"/>
                  <a:pt x="182451" y="39757"/>
                  <a:pt x="190832" y="39757"/>
                </a:cubicBezTo>
                <a:cubicBezTo>
                  <a:pt x="204346" y="39757"/>
                  <a:pt x="217336" y="34456"/>
                  <a:pt x="230588" y="31806"/>
                </a:cubicBezTo>
                <a:cubicBezTo>
                  <a:pt x="235611" y="28457"/>
                  <a:pt x="268008" y="3837"/>
                  <a:pt x="278296" y="7952"/>
                </a:cubicBezTo>
                <a:cubicBezTo>
                  <a:pt x="287169" y="11501"/>
                  <a:pt x="288897" y="23855"/>
                  <a:pt x="294198" y="31806"/>
                </a:cubicBezTo>
                <a:cubicBezTo>
                  <a:pt x="302149" y="29155"/>
                  <a:pt x="310555" y="27602"/>
                  <a:pt x="318052" y="23854"/>
                </a:cubicBezTo>
                <a:cubicBezTo>
                  <a:pt x="326599" y="19580"/>
                  <a:pt x="333122" y="11716"/>
                  <a:pt x="341906" y="7952"/>
                </a:cubicBezTo>
                <a:cubicBezTo>
                  <a:pt x="351951" y="3647"/>
                  <a:pt x="363110" y="2651"/>
                  <a:pt x="373712" y="0"/>
                </a:cubicBezTo>
                <a:cubicBezTo>
                  <a:pt x="446068" y="24122"/>
                  <a:pt x="331810" y="-12873"/>
                  <a:pt x="437322" y="15903"/>
                </a:cubicBezTo>
                <a:cubicBezTo>
                  <a:pt x="453494" y="20314"/>
                  <a:pt x="469127" y="26505"/>
                  <a:pt x="485030" y="31806"/>
                </a:cubicBezTo>
                <a:lnTo>
                  <a:pt x="508884" y="39757"/>
                </a:lnTo>
                <a:cubicBezTo>
                  <a:pt x="536408" y="36317"/>
                  <a:pt x="590712" y="30407"/>
                  <a:pt x="620202" y="23854"/>
                </a:cubicBezTo>
                <a:cubicBezTo>
                  <a:pt x="628384" y="22036"/>
                  <a:pt x="636105" y="18553"/>
                  <a:pt x="644056" y="15903"/>
                </a:cubicBezTo>
                <a:cubicBezTo>
                  <a:pt x="654658" y="18553"/>
                  <a:pt x="665817" y="19549"/>
                  <a:pt x="675861" y="23854"/>
                </a:cubicBezTo>
                <a:cubicBezTo>
                  <a:pt x="684645" y="27618"/>
                  <a:pt x="690159" y="39757"/>
                  <a:pt x="699715" y="39757"/>
                </a:cubicBezTo>
                <a:cubicBezTo>
                  <a:pt x="709271" y="39757"/>
                  <a:pt x="715022" y="28128"/>
                  <a:pt x="723569" y="23854"/>
                </a:cubicBezTo>
                <a:cubicBezTo>
                  <a:pt x="731066" y="20106"/>
                  <a:pt x="739472" y="18553"/>
                  <a:pt x="747423" y="15903"/>
                </a:cubicBezTo>
                <a:cubicBezTo>
                  <a:pt x="800160" y="33482"/>
                  <a:pt x="778368" y="31806"/>
                  <a:pt x="811033" y="31806"/>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70" name="Freihandform 147">
            <a:extLst>
              <a:ext uri="{FF2B5EF4-FFF2-40B4-BE49-F238E27FC236}">
                <a16:creationId xmlns:a16="http://schemas.microsoft.com/office/drawing/2014/main" id="{9FF9A9D7-D499-4503-AEAB-6394312C267B}"/>
              </a:ext>
            </a:extLst>
          </p:cNvPr>
          <p:cNvSpPr/>
          <p:nvPr/>
        </p:nvSpPr>
        <p:spPr>
          <a:xfrm>
            <a:off x="5514855" y="3109901"/>
            <a:ext cx="1097344" cy="56610"/>
          </a:xfrm>
          <a:custGeom>
            <a:avLst/>
            <a:gdLst>
              <a:gd name="connsiteX0" fmla="*/ 0 w 1097344"/>
              <a:gd name="connsiteY0" fmla="*/ 39757 h 56610"/>
              <a:gd name="connsiteX1" fmla="*/ 39756 w 1097344"/>
              <a:gd name="connsiteY1" fmla="*/ 15903 h 56610"/>
              <a:gd name="connsiteX2" fmla="*/ 63610 w 1097344"/>
              <a:gd name="connsiteY2" fmla="*/ 7951 h 56610"/>
              <a:gd name="connsiteX3" fmla="*/ 87464 w 1097344"/>
              <a:gd name="connsiteY3" fmla="*/ 31805 h 56610"/>
              <a:gd name="connsiteX4" fmla="*/ 135172 w 1097344"/>
              <a:gd name="connsiteY4" fmla="*/ 55659 h 56610"/>
              <a:gd name="connsiteX5" fmla="*/ 166977 w 1097344"/>
              <a:gd name="connsiteY5" fmla="*/ 39757 h 56610"/>
              <a:gd name="connsiteX6" fmla="*/ 190831 w 1097344"/>
              <a:gd name="connsiteY6" fmla="*/ 23854 h 56610"/>
              <a:gd name="connsiteX7" fmla="*/ 246490 w 1097344"/>
              <a:gd name="connsiteY7" fmla="*/ 31805 h 56610"/>
              <a:gd name="connsiteX8" fmla="*/ 397565 w 1097344"/>
              <a:gd name="connsiteY8" fmla="*/ 7951 h 56610"/>
              <a:gd name="connsiteX9" fmla="*/ 429370 w 1097344"/>
              <a:gd name="connsiteY9" fmla="*/ 0 h 56610"/>
              <a:gd name="connsiteX10" fmla="*/ 492981 w 1097344"/>
              <a:gd name="connsiteY10" fmla="*/ 7951 h 56610"/>
              <a:gd name="connsiteX11" fmla="*/ 516835 w 1097344"/>
              <a:gd name="connsiteY11" fmla="*/ 23854 h 56610"/>
              <a:gd name="connsiteX12" fmla="*/ 564543 w 1097344"/>
              <a:gd name="connsiteY12" fmla="*/ 0 h 56610"/>
              <a:gd name="connsiteX13" fmla="*/ 620202 w 1097344"/>
              <a:gd name="connsiteY13" fmla="*/ 23854 h 56610"/>
              <a:gd name="connsiteX14" fmla="*/ 644056 w 1097344"/>
              <a:gd name="connsiteY14" fmla="*/ 31805 h 56610"/>
              <a:gd name="connsiteX15" fmla="*/ 675861 w 1097344"/>
              <a:gd name="connsiteY15" fmla="*/ 23854 h 56610"/>
              <a:gd name="connsiteX16" fmla="*/ 699715 w 1097344"/>
              <a:gd name="connsiteY16" fmla="*/ 39757 h 56610"/>
              <a:gd name="connsiteX17" fmla="*/ 723569 w 1097344"/>
              <a:gd name="connsiteY17" fmla="*/ 47708 h 56610"/>
              <a:gd name="connsiteX18" fmla="*/ 747423 w 1097344"/>
              <a:gd name="connsiteY18" fmla="*/ 31805 h 56610"/>
              <a:gd name="connsiteX19" fmla="*/ 858741 w 1097344"/>
              <a:gd name="connsiteY19" fmla="*/ 15903 h 56610"/>
              <a:gd name="connsiteX20" fmla="*/ 906449 w 1097344"/>
              <a:gd name="connsiteY20" fmla="*/ 39757 h 56610"/>
              <a:gd name="connsiteX21" fmla="*/ 930303 w 1097344"/>
              <a:gd name="connsiteY21" fmla="*/ 31805 h 56610"/>
              <a:gd name="connsiteX22" fmla="*/ 946205 w 1097344"/>
              <a:gd name="connsiteY22" fmla="*/ 55659 h 56610"/>
              <a:gd name="connsiteX23" fmla="*/ 985962 w 1097344"/>
              <a:gd name="connsiteY23" fmla="*/ 47708 h 56610"/>
              <a:gd name="connsiteX24" fmla="*/ 1033670 w 1097344"/>
              <a:gd name="connsiteY24" fmla="*/ 31805 h 56610"/>
              <a:gd name="connsiteX25" fmla="*/ 1073426 w 1097344"/>
              <a:gd name="connsiteY25" fmla="*/ 23854 h 56610"/>
              <a:gd name="connsiteX26" fmla="*/ 1097280 w 1097344"/>
              <a:gd name="connsiteY26" fmla="*/ 23854 h 56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097344" h="56610">
                <a:moveTo>
                  <a:pt x="0" y="39757"/>
                </a:moveTo>
                <a:cubicBezTo>
                  <a:pt x="13252" y="31806"/>
                  <a:pt x="25933" y="22815"/>
                  <a:pt x="39756" y="15903"/>
                </a:cubicBezTo>
                <a:cubicBezTo>
                  <a:pt x="47253" y="12155"/>
                  <a:pt x="55659" y="5301"/>
                  <a:pt x="63610" y="7951"/>
                </a:cubicBezTo>
                <a:cubicBezTo>
                  <a:pt x="74278" y="11507"/>
                  <a:pt x="78825" y="24606"/>
                  <a:pt x="87464" y="31805"/>
                </a:cubicBezTo>
                <a:cubicBezTo>
                  <a:pt x="108017" y="48932"/>
                  <a:pt x="111264" y="47690"/>
                  <a:pt x="135172" y="55659"/>
                </a:cubicBezTo>
                <a:cubicBezTo>
                  <a:pt x="145774" y="50358"/>
                  <a:pt x="156686" y="45638"/>
                  <a:pt x="166977" y="39757"/>
                </a:cubicBezTo>
                <a:cubicBezTo>
                  <a:pt x="175274" y="35016"/>
                  <a:pt x="181322" y="24805"/>
                  <a:pt x="190831" y="23854"/>
                </a:cubicBezTo>
                <a:cubicBezTo>
                  <a:pt x="209479" y="21989"/>
                  <a:pt x="227937" y="29155"/>
                  <a:pt x="246490" y="31805"/>
                </a:cubicBezTo>
                <a:lnTo>
                  <a:pt x="397565" y="7951"/>
                </a:lnTo>
                <a:cubicBezTo>
                  <a:pt x="408331" y="6079"/>
                  <a:pt x="418442" y="0"/>
                  <a:pt x="429370" y="0"/>
                </a:cubicBezTo>
                <a:cubicBezTo>
                  <a:pt x="450739" y="0"/>
                  <a:pt x="471777" y="5301"/>
                  <a:pt x="492981" y="7951"/>
                </a:cubicBezTo>
                <a:cubicBezTo>
                  <a:pt x="500932" y="13252"/>
                  <a:pt x="507409" y="22283"/>
                  <a:pt x="516835" y="23854"/>
                </a:cubicBezTo>
                <a:cubicBezTo>
                  <a:pt x="530004" y="26049"/>
                  <a:pt x="556236" y="5538"/>
                  <a:pt x="564543" y="0"/>
                </a:cubicBezTo>
                <a:cubicBezTo>
                  <a:pt x="620486" y="18648"/>
                  <a:pt x="551419" y="-5624"/>
                  <a:pt x="620202" y="23854"/>
                </a:cubicBezTo>
                <a:cubicBezTo>
                  <a:pt x="627906" y="27156"/>
                  <a:pt x="636105" y="29155"/>
                  <a:pt x="644056" y="31805"/>
                </a:cubicBezTo>
                <a:cubicBezTo>
                  <a:pt x="654658" y="29155"/>
                  <a:pt x="665043" y="22308"/>
                  <a:pt x="675861" y="23854"/>
                </a:cubicBezTo>
                <a:cubicBezTo>
                  <a:pt x="685321" y="25206"/>
                  <a:pt x="691168" y="35483"/>
                  <a:pt x="699715" y="39757"/>
                </a:cubicBezTo>
                <a:cubicBezTo>
                  <a:pt x="707212" y="43505"/>
                  <a:pt x="715618" y="45058"/>
                  <a:pt x="723569" y="47708"/>
                </a:cubicBezTo>
                <a:cubicBezTo>
                  <a:pt x="731520" y="42407"/>
                  <a:pt x="738876" y="36079"/>
                  <a:pt x="747423" y="31805"/>
                </a:cubicBezTo>
                <a:cubicBezTo>
                  <a:pt x="778016" y="16508"/>
                  <a:pt x="836399" y="17934"/>
                  <a:pt x="858741" y="15903"/>
                </a:cubicBezTo>
                <a:cubicBezTo>
                  <a:pt x="870800" y="23942"/>
                  <a:pt x="889991" y="39757"/>
                  <a:pt x="906449" y="39757"/>
                </a:cubicBezTo>
                <a:cubicBezTo>
                  <a:pt x="914831" y="39757"/>
                  <a:pt x="922352" y="34456"/>
                  <a:pt x="930303" y="31805"/>
                </a:cubicBezTo>
                <a:cubicBezTo>
                  <a:pt x="935604" y="39756"/>
                  <a:pt x="937017" y="53034"/>
                  <a:pt x="946205" y="55659"/>
                </a:cubicBezTo>
                <a:cubicBezTo>
                  <a:pt x="959200" y="59372"/>
                  <a:pt x="972923" y="51264"/>
                  <a:pt x="985962" y="47708"/>
                </a:cubicBezTo>
                <a:cubicBezTo>
                  <a:pt x="1002134" y="43297"/>
                  <a:pt x="1017233" y="35092"/>
                  <a:pt x="1033670" y="31805"/>
                </a:cubicBezTo>
                <a:cubicBezTo>
                  <a:pt x="1046922" y="29155"/>
                  <a:pt x="1060315" y="27132"/>
                  <a:pt x="1073426" y="23854"/>
                </a:cubicBezTo>
                <a:cubicBezTo>
                  <a:pt x="1099794" y="17262"/>
                  <a:pt x="1097280" y="6827"/>
                  <a:pt x="1097280" y="23854"/>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71" name="Freihandform 148">
            <a:extLst>
              <a:ext uri="{FF2B5EF4-FFF2-40B4-BE49-F238E27FC236}">
                <a16:creationId xmlns:a16="http://schemas.microsoft.com/office/drawing/2014/main" id="{D7710A1E-1A07-42AA-B870-3400B586CA53}"/>
              </a:ext>
            </a:extLst>
          </p:cNvPr>
          <p:cNvSpPr/>
          <p:nvPr/>
        </p:nvSpPr>
        <p:spPr>
          <a:xfrm>
            <a:off x="6810918" y="3117685"/>
            <a:ext cx="333954" cy="24798"/>
          </a:xfrm>
          <a:custGeom>
            <a:avLst/>
            <a:gdLst>
              <a:gd name="connsiteX0" fmla="*/ 0 w 333954"/>
              <a:gd name="connsiteY0" fmla="*/ 16070 h 24798"/>
              <a:gd name="connsiteX1" fmla="*/ 87464 w 333954"/>
              <a:gd name="connsiteY1" fmla="*/ 16070 h 24798"/>
              <a:gd name="connsiteX2" fmla="*/ 182880 w 333954"/>
              <a:gd name="connsiteY2" fmla="*/ 24021 h 24798"/>
              <a:gd name="connsiteX3" fmla="*/ 222636 w 333954"/>
              <a:gd name="connsiteY3" fmla="*/ 16070 h 24798"/>
              <a:gd name="connsiteX4" fmla="*/ 246490 w 333954"/>
              <a:gd name="connsiteY4" fmla="*/ 167 h 24798"/>
              <a:gd name="connsiteX5" fmla="*/ 270344 w 333954"/>
              <a:gd name="connsiteY5" fmla="*/ 8119 h 24798"/>
              <a:gd name="connsiteX6" fmla="*/ 333954 w 333954"/>
              <a:gd name="connsiteY6" fmla="*/ 24021 h 24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3954" h="24798">
                <a:moveTo>
                  <a:pt x="0" y="16070"/>
                </a:moveTo>
                <a:cubicBezTo>
                  <a:pt x="98203" y="35710"/>
                  <a:pt x="-24439" y="16070"/>
                  <a:pt x="87464" y="16070"/>
                </a:cubicBezTo>
                <a:cubicBezTo>
                  <a:pt x="119380" y="16070"/>
                  <a:pt x="151075" y="21371"/>
                  <a:pt x="182880" y="24021"/>
                </a:cubicBezTo>
                <a:cubicBezTo>
                  <a:pt x="196132" y="21371"/>
                  <a:pt x="209982" y="20815"/>
                  <a:pt x="222636" y="16070"/>
                </a:cubicBezTo>
                <a:cubicBezTo>
                  <a:pt x="231584" y="12715"/>
                  <a:pt x="237064" y="1738"/>
                  <a:pt x="246490" y="167"/>
                </a:cubicBezTo>
                <a:cubicBezTo>
                  <a:pt x="254757" y="-1211"/>
                  <a:pt x="262162" y="6301"/>
                  <a:pt x="270344" y="8119"/>
                </a:cubicBezTo>
                <a:cubicBezTo>
                  <a:pt x="334611" y="22401"/>
                  <a:pt x="299694" y="6891"/>
                  <a:pt x="333954" y="24021"/>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72" name="Freihandform 149">
            <a:extLst>
              <a:ext uri="{FF2B5EF4-FFF2-40B4-BE49-F238E27FC236}">
                <a16:creationId xmlns:a16="http://schemas.microsoft.com/office/drawing/2014/main" id="{B7648B06-4AD6-4198-9D24-2B294C4BC392}"/>
              </a:ext>
            </a:extLst>
          </p:cNvPr>
          <p:cNvSpPr/>
          <p:nvPr/>
        </p:nvSpPr>
        <p:spPr>
          <a:xfrm>
            <a:off x="3304392" y="3141706"/>
            <a:ext cx="1041621" cy="65777"/>
          </a:xfrm>
          <a:custGeom>
            <a:avLst/>
            <a:gdLst>
              <a:gd name="connsiteX0" fmla="*/ 0 w 1041621"/>
              <a:gd name="connsiteY0" fmla="*/ 0 h 65777"/>
              <a:gd name="connsiteX1" fmla="*/ 55659 w 1041621"/>
              <a:gd name="connsiteY1" fmla="*/ 47708 h 65777"/>
              <a:gd name="connsiteX2" fmla="*/ 79513 w 1041621"/>
              <a:gd name="connsiteY2" fmla="*/ 31806 h 65777"/>
              <a:gd name="connsiteX3" fmla="*/ 151075 w 1041621"/>
              <a:gd name="connsiteY3" fmla="*/ 47708 h 65777"/>
              <a:gd name="connsiteX4" fmla="*/ 198783 w 1041621"/>
              <a:gd name="connsiteY4" fmla="*/ 39757 h 65777"/>
              <a:gd name="connsiteX5" fmla="*/ 254442 w 1041621"/>
              <a:gd name="connsiteY5" fmla="*/ 15903 h 65777"/>
              <a:gd name="connsiteX6" fmla="*/ 278296 w 1041621"/>
              <a:gd name="connsiteY6" fmla="*/ 31806 h 65777"/>
              <a:gd name="connsiteX7" fmla="*/ 381663 w 1041621"/>
              <a:gd name="connsiteY7" fmla="*/ 47708 h 65777"/>
              <a:gd name="connsiteX8" fmla="*/ 429371 w 1041621"/>
              <a:gd name="connsiteY8" fmla="*/ 47708 h 65777"/>
              <a:gd name="connsiteX9" fmla="*/ 532738 w 1041621"/>
              <a:gd name="connsiteY9" fmla="*/ 55659 h 65777"/>
              <a:gd name="connsiteX10" fmla="*/ 604299 w 1041621"/>
              <a:gd name="connsiteY10" fmla="*/ 55659 h 65777"/>
              <a:gd name="connsiteX11" fmla="*/ 731520 w 1041621"/>
              <a:gd name="connsiteY11" fmla="*/ 47708 h 65777"/>
              <a:gd name="connsiteX12" fmla="*/ 755374 w 1041621"/>
              <a:gd name="connsiteY12" fmla="*/ 55659 h 65777"/>
              <a:gd name="connsiteX13" fmla="*/ 882595 w 1041621"/>
              <a:gd name="connsiteY13" fmla="*/ 39757 h 65777"/>
              <a:gd name="connsiteX14" fmla="*/ 930303 w 1041621"/>
              <a:gd name="connsiteY14" fmla="*/ 23854 h 65777"/>
              <a:gd name="connsiteX15" fmla="*/ 954157 w 1041621"/>
              <a:gd name="connsiteY15" fmla="*/ 31806 h 65777"/>
              <a:gd name="connsiteX16" fmla="*/ 978011 w 1041621"/>
              <a:gd name="connsiteY16" fmla="*/ 23854 h 65777"/>
              <a:gd name="connsiteX17" fmla="*/ 1041621 w 1041621"/>
              <a:gd name="connsiteY17" fmla="*/ 15903 h 65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1621" h="65777">
                <a:moveTo>
                  <a:pt x="0" y="0"/>
                </a:moveTo>
                <a:cubicBezTo>
                  <a:pt x="8487" y="10609"/>
                  <a:pt x="29807" y="52017"/>
                  <a:pt x="55659" y="47708"/>
                </a:cubicBezTo>
                <a:cubicBezTo>
                  <a:pt x="65085" y="46137"/>
                  <a:pt x="71562" y="37107"/>
                  <a:pt x="79513" y="31806"/>
                </a:cubicBezTo>
                <a:cubicBezTo>
                  <a:pt x="104112" y="40005"/>
                  <a:pt x="123087" y="47708"/>
                  <a:pt x="151075" y="47708"/>
                </a:cubicBezTo>
                <a:cubicBezTo>
                  <a:pt x="167197" y="47708"/>
                  <a:pt x="182880" y="42407"/>
                  <a:pt x="198783" y="39757"/>
                </a:cubicBezTo>
                <a:cubicBezTo>
                  <a:pt x="214298" y="29414"/>
                  <a:pt x="233300" y="12882"/>
                  <a:pt x="254442" y="15903"/>
                </a:cubicBezTo>
                <a:cubicBezTo>
                  <a:pt x="263902" y="17255"/>
                  <a:pt x="269230" y="28784"/>
                  <a:pt x="278296" y="31806"/>
                </a:cubicBezTo>
                <a:cubicBezTo>
                  <a:pt x="286569" y="34564"/>
                  <a:pt x="377375" y="47096"/>
                  <a:pt x="381663" y="47708"/>
                </a:cubicBezTo>
                <a:cubicBezTo>
                  <a:pt x="439821" y="86481"/>
                  <a:pt x="371213" y="51343"/>
                  <a:pt x="429371" y="47708"/>
                </a:cubicBezTo>
                <a:cubicBezTo>
                  <a:pt x="463861" y="45552"/>
                  <a:pt x="498282" y="53009"/>
                  <a:pt x="532738" y="55659"/>
                </a:cubicBezTo>
                <a:cubicBezTo>
                  <a:pt x="652643" y="31679"/>
                  <a:pt x="503238" y="55659"/>
                  <a:pt x="604299" y="55659"/>
                </a:cubicBezTo>
                <a:cubicBezTo>
                  <a:pt x="646789" y="55659"/>
                  <a:pt x="689113" y="50358"/>
                  <a:pt x="731520" y="47708"/>
                </a:cubicBezTo>
                <a:cubicBezTo>
                  <a:pt x="739471" y="50358"/>
                  <a:pt x="746993" y="55659"/>
                  <a:pt x="755374" y="55659"/>
                </a:cubicBezTo>
                <a:cubicBezTo>
                  <a:pt x="801594" y="55659"/>
                  <a:pt x="840401" y="52415"/>
                  <a:pt x="882595" y="39757"/>
                </a:cubicBezTo>
                <a:cubicBezTo>
                  <a:pt x="898651" y="34940"/>
                  <a:pt x="930303" y="23854"/>
                  <a:pt x="930303" y="23854"/>
                </a:cubicBezTo>
                <a:cubicBezTo>
                  <a:pt x="938254" y="26505"/>
                  <a:pt x="945775" y="31806"/>
                  <a:pt x="954157" y="31806"/>
                </a:cubicBezTo>
                <a:cubicBezTo>
                  <a:pt x="962539" y="31806"/>
                  <a:pt x="969952" y="26157"/>
                  <a:pt x="978011" y="23854"/>
                </a:cubicBezTo>
                <a:cubicBezTo>
                  <a:pt x="1014838" y="13332"/>
                  <a:pt x="1003994" y="15903"/>
                  <a:pt x="1041621" y="15903"/>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cxnSp>
        <p:nvCxnSpPr>
          <p:cNvPr id="73" name="Gerader Verbinder 150">
            <a:extLst>
              <a:ext uri="{FF2B5EF4-FFF2-40B4-BE49-F238E27FC236}">
                <a16:creationId xmlns:a16="http://schemas.microsoft.com/office/drawing/2014/main" id="{E0090918-9C39-4B22-9231-0F2C8ECD9A37}"/>
              </a:ext>
            </a:extLst>
          </p:cNvPr>
          <p:cNvCxnSpPr/>
          <p:nvPr/>
        </p:nvCxnSpPr>
        <p:spPr>
          <a:xfrm>
            <a:off x="1630756" y="4333276"/>
            <a:ext cx="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74" name="Freihandform 197">
            <a:extLst>
              <a:ext uri="{FF2B5EF4-FFF2-40B4-BE49-F238E27FC236}">
                <a16:creationId xmlns:a16="http://schemas.microsoft.com/office/drawing/2014/main" id="{3A1BA36B-A015-407F-9D42-0A9201F7882C}"/>
              </a:ext>
            </a:extLst>
          </p:cNvPr>
          <p:cNvSpPr/>
          <p:nvPr/>
        </p:nvSpPr>
        <p:spPr>
          <a:xfrm>
            <a:off x="1628014" y="3890845"/>
            <a:ext cx="357809" cy="47745"/>
          </a:xfrm>
          <a:custGeom>
            <a:avLst/>
            <a:gdLst>
              <a:gd name="connsiteX0" fmla="*/ 357809 w 357809"/>
              <a:gd name="connsiteY0" fmla="*/ 23891 h 47745"/>
              <a:gd name="connsiteX1" fmla="*/ 318052 w 357809"/>
              <a:gd name="connsiteY1" fmla="*/ 7988 h 47745"/>
              <a:gd name="connsiteX2" fmla="*/ 302149 w 357809"/>
              <a:gd name="connsiteY2" fmla="*/ 31842 h 47745"/>
              <a:gd name="connsiteX3" fmla="*/ 278295 w 357809"/>
              <a:gd name="connsiteY3" fmla="*/ 47745 h 47745"/>
              <a:gd name="connsiteX4" fmla="*/ 262393 w 357809"/>
              <a:gd name="connsiteY4" fmla="*/ 23891 h 47745"/>
              <a:gd name="connsiteX5" fmla="*/ 238539 w 357809"/>
              <a:gd name="connsiteY5" fmla="*/ 31842 h 47745"/>
              <a:gd name="connsiteX6" fmla="*/ 206734 w 357809"/>
              <a:gd name="connsiteY6" fmla="*/ 23891 h 47745"/>
              <a:gd name="connsiteX7" fmla="*/ 166977 w 357809"/>
              <a:gd name="connsiteY7" fmla="*/ 23891 h 47745"/>
              <a:gd name="connsiteX8" fmla="*/ 143123 w 357809"/>
              <a:gd name="connsiteY8" fmla="*/ 31842 h 47745"/>
              <a:gd name="connsiteX9" fmla="*/ 119269 w 357809"/>
              <a:gd name="connsiteY9" fmla="*/ 7988 h 47745"/>
              <a:gd name="connsiteX10" fmla="*/ 71562 w 357809"/>
              <a:gd name="connsiteY10" fmla="*/ 39793 h 47745"/>
              <a:gd name="connsiteX11" fmla="*/ 31805 w 357809"/>
              <a:gd name="connsiteY11" fmla="*/ 31842 h 47745"/>
              <a:gd name="connsiteX12" fmla="*/ 7951 w 357809"/>
              <a:gd name="connsiteY12" fmla="*/ 15939 h 47745"/>
              <a:gd name="connsiteX13" fmla="*/ 0 w 357809"/>
              <a:gd name="connsiteY13" fmla="*/ 31842 h 47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7809" h="47745">
                <a:moveTo>
                  <a:pt x="357809" y="23891"/>
                </a:moveTo>
                <a:cubicBezTo>
                  <a:pt x="344557" y="18590"/>
                  <a:pt x="332182" y="5970"/>
                  <a:pt x="318052" y="7988"/>
                </a:cubicBezTo>
                <a:cubicBezTo>
                  <a:pt x="308592" y="9339"/>
                  <a:pt x="308906" y="25085"/>
                  <a:pt x="302149" y="31842"/>
                </a:cubicBezTo>
                <a:cubicBezTo>
                  <a:pt x="295392" y="38599"/>
                  <a:pt x="286246" y="42444"/>
                  <a:pt x="278295" y="47745"/>
                </a:cubicBezTo>
                <a:cubicBezTo>
                  <a:pt x="272994" y="39794"/>
                  <a:pt x="271266" y="27440"/>
                  <a:pt x="262393" y="23891"/>
                </a:cubicBezTo>
                <a:cubicBezTo>
                  <a:pt x="254611" y="20778"/>
                  <a:pt x="246920" y="31842"/>
                  <a:pt x="238539" y="31842"/>
                </a:cubicBezTo>
                <a:cubicBezTo>
                  <a:pt x="227611" y="31842"/>
                  <a:pt x="217336" y="26541"/>
                  <a:pt x="206734" y="23891"/>
                </a:cubicBezTo>
                <a:cubicBezTo>
                  <a:pt x="180591" y="-15323"/>
                  <a:pt x="202298" y="344"/>
                  <a:pt x="166977" y="23891"/>
                </a:cubicBezTo>
                <a:cubicBezTo>
                  <a:pt x="160003" y="28540"/>
                  <a:pt x="151074" y="29192"/>
                  <a:pt x="143123" y="31842"/>
                </a:cubicBezTo>
                <a:cubicBezTo>
                  <a:pt x="135172" y="23891"/>
                  <a:pt x="130445" y="6746"/>
                  <a:pt x="119269" y="7988"/>
                </a:cubicBezTo>
                <a:cubicBezTo>
                  <a:pt x="100274" y="10099"/>
                  <a:pt x="71562" y="39793"/>
                  <a:pt x="71562" y="39793"/>
                </a:cubicBezTo>
                <a:cubicBezTo>
                  <a:pt x="58310" y="37143"/>
                  <a:pt x="44459" y="36587"/>
                  <a:pt x="31805" y="31842"/>
                </a:cubicBezTo>
                <a:cubicBezTo>
                  <a:pt x="22857" y="28487"/>
                  <a:pt x="17507" y="15939"/>
                  <a:pt x="7951" y="15939"/>
                </a:cubicBezTo>
                <a:cubicBezTo>
                  <a:pt x="2024" y="15939"/>
                  <a:pt x="2650" y="26541"/>
                  <a:pt x="0" y="31842"/>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75" name="Freihandform 198">
            <a:extLst>
              <a:ext uri="{FF2B5EF4-FFF2-40B4-BE49-F238E27FC236}">
                <a16:creationId xmlns:a16="http://schemas.microsoft.com/office/drawing/2014/main" id="{CC736EFB-6657-411A-BD81-D513A53AAECF}"/>
              </a:ext>
            </a:extLst>
          </p:cNvPr>
          <p:cNvSpPr/>
          <p:nvPr/>
        </p:nvSpPr>
        <p:spPr>
          <a:xfrm>
            <a:off x="2278673" y="3908956"/>
            <a:ext cx="844185" cy="45719"/>
          </a:xfrm>
          <a:custGeom>
            <a:avLst/>
            <a:gdLst>
              <a:gd name="connsiteX0" fmla="*/ 0 w 962108"/>
              <a:gd name="connsiteY0" fmla="*/ 0 h 47891"/>
              <a:gd name="connsiteX1" fmla="*/ 95416 w 962108"/>
              <a:gd name="connsiteY1" fmla="*/ 0 h 47891"/>
              <a:gd name="connsiteX2" fmla="*/ 151075 w 962108"/>
              <a:gd name="connsiteY2" fmla="*/ 23854 h 47891"/>
              <a:gd name="connsiteX3" fmla="*/ 182880 w 962108"/>
              <a:gd name="connsiteY3" fmla="*/ 15903 h 47891"/>
              <a:gd name="connsiteX4" fmla="*/ 214685 w 962108"/>
              <a:gd name="connsiteY4" fmla="*/ 23854 h 47891"/>
              <a:gd name="connsiteX5" fmla="*/ 246491 w 962108"/>
              <a:gd name="connsiteY5" fmla="*/ 7952 h 47891"/>
              <a:gd name="connsiteX6" fmla="*/ 270345 w 962108"/>
              <a:gd name="connsiteY6" fmla="*/ 0 h 47891"/>
              <a:gd name="connsiteX7" fmla="*/ 341906 w 962108"/>
              <a:gd name="connsiteY7" fmla="*/ 7952 h 47891"/>
              <a:gd name="connsiteX8" fmla="*/ 405517 w 962108"/>
              <a:gd name="connsiteY8" fmla="*/ 15903 h 47891"/>
              <a:gd name="connsiteX9" fmla="*/ 461176 w 962108"/>
              <a:gd name="connsiteY9" fmla="*/ 47708 h 47891"/>
              <a:gd name="connsiteX10" fmla="*/ 485030 w 962108"/>
              <a:gd name="connsiteY10" fmla="*/ 31806 h 47891"/>
              <a:gd name="connsiteX11" fmla="*/ 564543 w 962108"/>
              <a:gd name="connsiteY11" fmla="*/ 15903 h 47891"/>
              <a:gd name="connsiteX12" fmla="*/ 612251 w 962108"/>
              <a:gd name="connsiteY12" fmla="*/ 31806 h 47891"/>
              <a:gd name="connsiteX13" fmla="*/ 652007 w 962108"/>
              <a:gd name="connsiteY13" fmla="*/ 39757 h 47891"/>
              <a:gd name="connsiteX14" fmla="*/ 675861 w 962108"/>
              <a:gd name="connsiteY14" fmla="*/ 47708 h 47891"/>
              <a:gd name="connsiteX15" fmla="*/ 723569 w 962108"/>
              <a:gd name="connsiteY15" fmla="*/ 31806 h 47891"/>
              <a:gd name="connsiteX16" fmla="*/ 755374 w 962108"/>
              <a:gd name="connsiteY16" fmla="*/ 15903 h 47891"/>
              <a:gd name="connsiteX17" fmla="*/ 771277 w 962108"/>
              <a:gd name="connsiteY17" fmla="*/ 39757 h 47891"/>
              <a:gd name="connsiteX18" fmla="*/ 834887 w 962108"/>
              <a:gd name="connsiteY18" fmla="*/ 23854 h 47891"/>
              <a:gd name="connsiteX19" fmla="*/ 858741 w 962108"/>
              <a:gd name="connsiteY19" fmla="*/ 7952 h 47891"/>
              <a:gd name="connsiteX20" fmla="*/ 890546 w 962108"/>
              <a:gd name="connsiteY20" fmla="*/ 15903 h 47891"/>
              <a:gd name="connsiteX21" fmla="*/ 914400 w 962108"/>
              <a:gd name="connsiteY21" fmla="*/ 23854 h 47891"/>
              <a:gd name="connsiteX22" fmla="*/ 962108 w 962108"/>
              <a:gd name="connsiteY22" fmla="*/ 15903 h 47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962108" h="47891">
                <a:moveTo>
                  <a:pt x="0" y="0"/>
                </a:moveTo>
                <a:cubicBezTo>
                  <a:pt x="127221" y="21205"/>
                  <a:pt x="-31805" y="0"/>
                  <a:pt x="95416" y="0"/>
                </a:cubicBezTo>
                <a:cubicBezTo>
                  <a:pt x="107113" y="0"/>
                  <a:pt x="144868" y="20750"/>
                  <a:pt x="151075" y="23854"/>
                </a:cubicBezTo>
                <a:cubicBezTo>
                  <a:pt x="161677" y="21204"/>
                  <a:pt x="171952" y="15903"/>
                  <a:pt x="182880" y="15903"/>
                </a:cubicBezTo>
                <a:cubicBezTo>
                  <a:pt x="193808" y="15903"/>
                  <a:pt x="203841" y="25209"/>
                  <a:pt x="214685" y="23854"/>
                </a:cubicBezTo>
                <a:cubicBezTo>
                  <a:pt x="226447" y="22384"/>
                  <a:pt x="235596" y="12621"/>
                  <a:pt x="246491" y="7952"/>
                </a:cubicBezTo>
                <a:cubicBezTo>
                  <a:pt x="254195" y="4650"/>
                  <a:pt x="262394" y="2651"/>
                  <a:pt x="270345" y="0"/>
                </a:cubicBezTo>
                <a:cubicBezTo>
                  <a:pt x="316078" y="30490"/>
                  <a:pt x="270490" y="7952"/>
                  <a:pt x="341906" y="7952"/>
                </a:cubicBezTo>
                <a:cubicBezTo>
                  <a:pt x="363275" y="7952"/>
                  <a:pt x="384313" y="13253"/>
                  <a:pt x="405517" y="15903"/>
                </a:cubicBezTo>
                <a:cubicBezTo>
                  <a:pt x="412613" y="21225"/>
                  <a:pt x="444618" y="50468"/>
                  <a:pt x="461176" y="47708"/>
                </a:cubicBezTo>
                <a:cubicBezTo>
                  <a:pt x="470602" y="46137"/>
                  <a:pt x="476483" y="36080"/>
                  <a:pt x="485030" y="31806"/>
                </a:cubicBezTo>
                <a:cubicBezTo>
                  <a:pt x="507238" y="20702"/>
                  <a:pt x="544023" y="18834"/>
                  <a:pt x="564543" y="15903"/>
                </a:cubicBezTo>
                <a:cubicBezTo>
                  <a:pt x="612383" y="-43"/>
                  <a:pt x="564602" y="7981"/>
                  <a:pt x="612251" y="31806"/>
                </a:cubicBezTo>
                <a:cubicBezTo>
                  <a:pt x="624339" y="37850"/>
                  <a:pt x="638896" y="36479"/>
                  <a:pt x="652007" y="39757"/>
                </a:cubicBezTo>
                <a:cubicBezTo>
                  <a:pt x="660138" y="41790"/>
                  <a:pt x="667910" y="45058"/>
                  <a:pt x="675861" y="47708"/>
                </a:cubicBezTo>
                <a:cubicBezTo>
                  <a:pt x="691764" y="42407"/>
                  <a:pt x="708005" y="38032"/>
                  <a:pt x="723569" y="31806"/>
                </a:cubicBezTo>
                <a:cubicBezTo>
                  <a:pt x="734574" y="27404"/>
                  <a:pt x="743682" y="13954"/>
                  <a:pt x="755374" y="15903"/>
                </a:cubicBezTo>
                <a:cubicBezTo>
                  <a:pt x="764800" y="17474"/>
                  <a:pt x="765976" y="31806"/>
                  <a:pt x="771277" y="39757"/>
                </a:cubicBezTo>
                <a:cubicBezTo>
                  <a:pt x="786405" y="36731"/>
                  <a:pt x="818583" y="32006"/>
                  <a:pt x="834887" y="23854"/>
                </a:cubicBezTo>
                <a:cubicBezTo>
                  <a:pt x="843434" y="19580"/>
                  <a:pt x="850790" y="13253"/>
                  <a:pt x="858741" y="7952"/>
                </a:cubicBezTo>
                <a:cubicBezTo>
                  <a:pt x="869343" y="10602"/>
                  <a:pt x="880039" y="12901"/>
                  <a:pt x="890546" y="15903"/>
                </a:cubicBezTo>
                <a:cubicBezTo>
                  <a:pt x="898605" y="18205"/>
                  <a:pt x="906019" y="23854"/>
                  <a:pt x="914400" y="23854"/>
                </a:cubicBezTo>
                <a:cubicBezTo>
                  <a:pt x="930522" y="23854"/>
                  <a:pt x="962108" y="15903"/>
                  <a:pt x="962108" y="15903"/>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76" name="Freihandform 199">
            <a:extLst>
              <a:ext uri="{FF2B5EF4-FFF2-40B4-BE49-F238E27FC236}">
                <a16:creationId xmlns:a16="http://schemas.microsoft.com/office/drawing/2014/main" id="{F6EAC482-00EE-43AA-89A5-647527D64E57}"/>
              </a:ext>
            </a:extLst>
          </p:cNvPr>
          <p:cNvSpPr/>
          <p:nvPr/>
        </p:nvSpPr>
        <p:spPr>
          <a:xfrm>
            <a:off x="3752264" y="3926553"/>
            <a:ext cx="811033" cy="41174"/>
          </a:xfrm>
          <a:custGeom>
            <a:avLst/>
            <a:gdLst>
              <a:gd name="connsiteX0" fmla="*/ 0 w 811033"/>
              <a:gd name="connsiteY0" fmla="*/ 15903 h 41174"/>
              <a:gd name="connsiteX1" fmla="*/ 39757 w 811033"/>
              <a:gd name="connsiteY1" fmla="*/ 39757 h 41174"/>
              <a:gd name="connsiteX2" fmla="*/ 135172 w 811033"/>
              <a:gd name="connsiteY2" fmla="*/ 23854 h 41174"/>
              <a:gd name="connsiteX3" fmla="*/ 166978 w 811033"/>
              <a:gd name="connsiteY3" fmla="*/ 31806 h 41174"/>
              <a:gd name="connsiteX4" fmla="*/ 190832 w 811033"/>
              <a:gd name="connsiteY4" fmla="*/ 39757 h 41174"/>
              <a:gd name="connsiteX5" fmla="*/ 230588 w 811033"/>
              <a:gd name="connsiteY5" fmla="*/ 31806 h 41174"/>
              <a:gd name="connsiteX6" fmla="*/ 278296 w 811033"/>
              <a:gd name="connsiteY6" fmla="*/ 7952 h 41174"/>
              <a:gd name="connsiteX7" fmla="*/ 294198 w 811033"/>
              <a:gd name="connsiteY7" fmla="*/ 31806 h 41174"/>
              <a:gd name="connsiteX8" fmla="*/ 318052 w 811033"/>
              <a:gd name="connsiteY8" fmla="*/ 23854 h 41174"/>
              <a:gd name="connsiteX9" fmla="*/ 341906 w 811033"/>
              <a:gd name="connsiteY9" fmla="*/ 7952 h 41174"/>
              <a:gd name="connsiteX10" fmla="*/ 373712 w 811033"/>
              <a:gd name="connsiteY10" fmla="*/ 0 h 41174"/>
              <a:gd name="connsiteX11" fmla="*/ 437322 w 811033"/>
              <a:gd name="connsiteY11" fmla="*/ 15903 h 41174"/>
              <a:gd name="connsiteX12" fmla="*/ 485030 w 811033"/>
              <a:gd name="connsiteY12" fmla="*/ 31806 h 41174"/>
              <a:gd name="connsiteX13" fmla="*/ 508884 w 811033"/>
              <a:gd name="connsiteY13" fmla="*/ 39757 h 41174"/>
              <a:gd name="connsiteX14" fmla="*/ 620202 w 811033"/>
              <a:gd name="connsiteY14" fmla="*/ 23854 h 41174"/>
              <a:gd name="connsiteX15" fmla="*/ 644056 w 811033"/>
              <a:gd name="connsiteY15" fmla="*/ 15903 h 41174"/>
              <a:gd name="connsiteX16" fmla="*/ 675861 w 811033"/>
              <a:gd name="connsiteY16" fmla="*/ 23854 h 41174"/>
              <a:gd name="connsiteX17" fmla="*/ 699715 w 811033"/>
              <a:gd name="connsiteY17" fmla="*/ 39757 h 41174"/>
              <a:gd name="connsiteX18" fmla="*/ 723569 w 811033"/>
              <a:gd name="connsiteY18" fmla="*/ 23854 h 41174"/>
              <a:gd name="connsiteX19" fmla="*/ 747423 w 811033"/>
              <a:gd name="connsiteY19" fmla="*/ 15903 h 41174"/>
              <a:gd name="connsiteX20" fmla="*/ 811033 w 811033"/>
              <a:gd name="connsiteY20" fmla="*/ 31806 h 41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11033" h="41174">
                <a:moveTo>
                  <a:pt x="0" y="15903"/>
                </a:moveTo>
                <a:cubicBezTo>
                  <a:pt x="13252" y="23854"/>
                  <a:pt x="24458" y="37571"/>
                  <a:pt x="39757" y="39757"/>
                </a:cubicBezTo>
                <a:cubicBezTo>
                  <a:pt x="77042" y="45084"/>
                  <a:pt x="103428" y="34436"/>
                  <a:pt x="135172" y="23854"/>
                </a:cubicBezTo>
                <a:cubicBezTo>
                  <a:pt x="145774" y="26505"/>
                  <a:pt x="156470" y="28804"/>
                  <a:pt x="166978" y="31806"/>
                </a:cubicBezTo>
                <a:cubicBezTo>
                  <a:pt x="175037" y="34109"/>
                  <a:pt x="182451" y="39757"/>
                  <a:pt x="190832" y="39757"/>
                </a:cubicBezTo>
                <a:cubicBezTo>
                  <a:pt x="204346" y="39757"/>
                  <a:pt x="217336" y="34456"/>
                  <a:pt x="230588" y="31806"/>
                </a:cubicBezTo>
                <a:cubicBezTo>
                  <a:pt x="235611" y="28457"/>
                  <a:pt x="268008" y="3837"/>
                  <a:pt x="278296" y="7952"/>
                </a:cubicBezTo>
                <a:cubicBezTo>
                  <a:pt x="287169" y="11501"/>
                  <a:pt x="288897" y="23855"/>
                  <a:pt x="294198" y="31806"/>
                </a:cubicBezTo>
                <a:cubicBezTo>
                  <a:pt x="302149" y="29155"/>
                  <a:pt x="310555" y="27602"/>
                  <a:pt x="318052" y="23854"/>
                </a:cubicBezTo>
                <a:cubicBezTo>
                  <a:pt x="326599" y="19580"/>
                  <a:pt x="333122" y="11716"/>
                  <a:pt x="341906" y="7952"/>
                </a:cubicBezTo>
                <a:cubicBezTo>
                  <a:pt x="351951" y="3647"/>
                  <a:pt x="363110" y="2651"/>
                  <a:pt x="373712" y="0"/>
                </a:cubicBezTo>
                <a:cubicBezTo>
                  <a:pt x="446068" y="24122"/>
                  <a:pt x="331810" y="-12873"/>
                  <a:pt x="437322" y="15903"/>
                </a:cubicBezTo>
                <a:cubicBezTo>
                  <a:pt x="453494" y="20314"/>
                  <a:pt x="469127" y="26505"/>
                  <a:pt x="485030" y="31806"/>
                </a:cubicBezTo>
                <a:lnTo>
                  <a:pt x="508884" y="39757"/>
                </a:lnTo>
                <a:cubicBezTo>
                  <a:pt x="536408" y="36317"/>
                  <a:pt x="590712" y="30407"/>
                  <a:pt x="620202" y="23854"/>
                </a:cubicBezTo>
                <a:cubicBezTo>
                  <a:pt x="628384" y="22036"/>
                  <a:pt x="636105" y="18553"/>
                  <a:pt x="644056" y="15903"/>
                </a:cubicBezTo>
                <a:cubicBezTo>
                  <a:pt x="654658" y="18553"/>
                  <a:pt x="665817" y="19549"/>
                  <a:pt x="675861" y="23854"/>
                </a:cubicBezTo>
                <a:cubicBezTo>
                  <a:pt x="684645" y="27618"/>
                  <a:pt x="690159" y="39757"/>
                  <a:pt x="699715" y="39757"/>
                </a:cubicBezTo>
                <a:cubicBezTo>
                  <a:pt x="709271" y="39757"/>
                  <a:pt x="715022" y="28128"/>
                  <a:pt x="723569" y="23854"/>
                </a:cubicBezTo>
                <a:cubicBezTo>
                  <a:pt x="731066" y="20106"/>
                  <a:pt x="739472" y="18553"/>
                  <a:pt x="747423" y="15903"/>
                </a:cubicBezTo>
                <a:cubicBezTo>
                  <a:pt x="800160" y="33482"/>
                  <a:pt x="778368" y="31806"/>
                  <a:pt x="811033" y="31806"/>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77" name="Freihandform 200">
            <a:extLst>
              <a:ext uri="{FF2B5EF4-FFF2-40B4-BE49-F238E27FC236}">
                <a16:creationId xmlns:a16="http://schemas.microsoft.com/office/drawing/2014/main" id="{A1F0825D-D1C6-4B2F-AC8D-E1DDDBDD7A8D}"/>
              </a:ext>
            </a:extLst>
          </p:cNvPr>
          <p:cNvSpPr/>
          <p:nvPr/>
        </p:nvSpPr>
        <p:spPr>
          <a:xfrm>
            <a:off x="5070310" y="3910329"/>
            <a:ext cx="1198172" cy="54734"/>
          </a:xfrm>
          <a:custGeom>
            <a:avLst/>
            <a:gdLst>
              <a:gd name="connsiteX0" fmla="*/ 0 w 1097344"/>
              <a:gd name="connsiteY0" fmla="*/ 39757 h 56610"/>
              <a:gd name="connsiteX1" fmla="*/ 39756 w 1097344"/>
              <a:gd name="connsiteY1" fmla="*/ 15903 h 56610"/>
              <a:gd name="connsiteX2" fmla="*/ 63610 w 1097344"/>
              <a:gd name="connsiteY2" fmla="*/ 7951 h 56610"/>
              <a:gd name="connsiteX3" fmla="*/ 87464 w 1097344"/>
              <a:gd name="connsiteY3" fmla="*/ 31805 h 56610"/>
              <a:gd name="connsiteX4" fmla="*/ 135172 w 1097344"/>
              <a:gd name="connsiteY4" fmla="*/ 55659 h 56610"/>
              <a:gd name="connsiteX5" fmla="*/ 166977 w 1097344"/>
              <a:gd name="connsiteY5" fmla="*/ 39757 h 56610"/>
              <a:gd name="connsiteX6" fmla="*/ 190831 w 1097344"/>
              <a:gd name="connsiteY6" fmla="*/ 23854 h 56610"/>
              <a:gd name="connsiteX7" fmla="*/ 246490 w 1097344"/>
              <a:gd name="connsiteY7" fmla="*/ 31805 h 56610"/>
              <a:gd name="connsiteX8" fmla="*/ 397565 w 1097344"/>
              <a:gd name="connsiteY8" fmla="*/ 7951 h 56610"/>
              <a:gd name="connsiteX9" fmla="*/ 429370 w 1097344"/>
              <a:gd name="connsiteY9" fmla="*/ 0 h 56610"/>
              <a:gd name="connsiteX10" fmla="*/ 492981 w 1097344"/>
              <a:gd name="connsiteY10" fmla="*/ 7951 h 56610"/>
              <a:gd name="connsiteX11" fmla="*/ 516835 w 1097344"/>
              <a:gd name="connsiteY11" fmla="*/ 23854 h 56610"/>
              <a:gd name="connsiteX12" fmla="*/ 564543 w 1097344"/>
              <a:gd name="connsiteY12" fmla="*/ 0 h 56610"/>
              <a:gd name="connsiteX13" fmla="*/ 620202 w 1097344"/>
              <a:gd name="connsiteY13" fmla="*/ 23854 h 56610"/>
              <a:gd name="connsiteX14" fmla="*/ 644056 w 1097344"/>
              <a:gd name="connsiteY14" fmla="*/ 31805 h 56610"/>
              <a:gd name="connsiteX15" fmla="*/ 675861 w 1097344"/>
              <a:gd name="connsiteY15" fmla="*/ 23854 h 56610"/>
              <a:gd name="connsiteX16" fmla="*/ 699715 w 1097344"/>
              <a:gd name="connsiteY16" fmla="*/ 39757 h 56610"/>
              <a:gd name="connsiteX17" fmla="*/ 723569 w 1097344"/>
              <a:gd name="connsiteY17" fmla="*/ 47708 h 56610"/>
              <a:gd name="connsiteX18" fmla="*/ 747423 w 1097344"/>
              <a:gd name="connsiteY18" fmla="*/ 31805 h 56610"/>
              <a:gd name="connsiteX19" fmla="*/ 858741 w 1097344"/>
              <a:gd name="connsiteY19" fmla="*/ 15903 h 56610"/>
              <a:gd name="connsiteX20" fmla="*/ 906449 w 1097344"/>
              <a:gd name="connsiteY20" fmla="*/ 39757 h 56610"/>
              <a:gd name="connsiteX21" fmla="*/ 930303 w 1097344"/>
              <a:gd name="connsiteY21" fmla="*/ 31805 h 56610"/>
              <a:gd name="connsiteX22" fmla="*/ 946205 w 1097344"/>
              <a:gd name="connsiteY22" fmla="*/ 55659 h 56610"/>
              <a:gd name="connsiteX23" fmla="*/ 985962 w 1097344"/>
              <a:gd name="connsiteY23" fmla="*/ 47708 h 56610"/>
              <a:gd name="connsiteX24" fmla="*/ 1033670 w 1097344"/>
              <a:gd name="connsiteY24" fmla="*/ 31805 h 56610"/>
              <a:gd name="connsiteX25" fmla="*/ 1073426 w 1097344"/>
              <a:gd name="connsiteY25" fmla="*/ 23854 h 56610"/>
              <a:gd name="connsiteX26" fmla="*/ 1097280 w 1097344"/>
              <a:gd name="connsiteY26" fmla="*/ 23854 h 56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097344" h="56610">
                <a:moveTo>
                  <a:pt x="0" y="39757"/>
                </a:moveTo>
                <a:cubicBezTo>
                  <a:pt x="13252" y="31806"/>
                  <a:pt x="25933" y="22815"/>
                  <a:pt x="39756" y="15903"/>
                </a:cubicBezTo>
                <a:cubicBezTo>
                  <a:pt x="47253" y="12155"/>
                  <a:pt x="55659" y="5301"/>
                  <a:pt x="63610" y="7951"/>
                </a:cubicBezTo>
                <a:cubicBezTo>
                  <a:pt x="74278" y="11507"/>
                  <a:pt x="78825" y="24606"/>
                  <a:pt x="87464" y="31805"/>
                </a:cubicBezTo>
                <a:cubicBezTo>
                  <a:pt x="108017" y="48932"/>
                  <a:pt x="111264" y="47690"/>
                  <a:pt x="135172" y="55659"/>
                </a:cubicBezTo>
                <a:cubicBezTo>
                  <a:pt x="145774" y="50358"/>
                  <a:pt x="156686" y="45638"/>
                  <a:pt x="166977" y="39757"/>
                </a:cubicBezTo>
                <a:cubicBezTo>
                  <a:pt x="175274" y="35016"/>
                  <a:pt x="181322" y="24805"/>
                  <a:pt x="190831" y="23854"/>
                </a:cubicBezTo>
                <a:cubicBezTo>
                  <a:pt x="209479" y="21989"/>
                  <a:pt x="227937" y="29155"/>
                  <a:pt x="246490" y="31805"/>
                </a:cubicBezTo>
                <a:lnTo>
                  <a:pt x="397565" y="7951"/>
                </a:lnTo>
                <a:cubicBezTo>
                  <a:pt x="408331" y="6079"/>
                  <a:pt x="418442" y="0"/>
                  <a:pt x="429370" y="0"/>
                </a:cubicBezTo>
                <a:cubicBezTo>
                  <a:pt x="450739" y="0"/>
                  <a:pt x="471777" y="5301"/>
                  <a:pt x="492981" y="7951"/>
                </a:cubicBezTo>
                <a:cubicBezTo>
                  <a:pt x="500932" y="13252"/>
                  <a:pt x="507409" y="22283"/>
                  <a:pt x="516835" y="23854"/>
                </a:cubicBezTo>
                <a:cubicBezTo>
                  <a:pt x="530004" y="26049"/>
                  <a:pt x="556236" y="5538"/>
                  <a:pt x="564543" y="0"/>
                </a:cubicBezTo>
                <a:cubicBezTo>
                  <a:pt x="620486" y="18648"/>
                  <a:pt x="551419" y="-5624"/>
                  <a:pt x="620202" y="23854"/>
                </a:cubicBezTo>
                <a:cubicBezTo>
                  <a:pt x="627906" y="27156"/>
                  <a:pt x="636105" y="29155"/>
                  <a:pt x="644056" y="31805"/>
                </a:cubicBezTo>
                <a:cubicBezTo>
                  <a:pt x="654658" y="29155"/>
                  <a:pt x="665043" y="22308"/>
                  <a:pt x="675861" y="23854"/>
                </a:cubicBezTo>
                <a:cubicBezTo>
                  <a:pt x="685321" y="25206"/>
                  <a:pt x="691168" y="35483"/>
                  <a:pt x="699715" y="39757"/>
                </a:cubicBezTo>
                <a:cubicBezTo>
                  <a:pt x="707212" y="43505"/>
                  <a:pt x="715618" y="45058"/>
                  <a:pt x="723569" y="47708"/>
                </a:cubicBezTo>
                <a:cubicBezTo>
                  <a:pt x="731520" y="42407"/>
                  <a:pt x="738876" y="36079"/>
                  <a:pt x="747423" y="31805"/>
                </a:cubicBezTo>
                <a:cubicBezTo>
                  <a:pt x="778016" y="16508"/>
                  <a:pt x="836399" y="17934"/>
                  <a:pt x="858741" y="15903"/>
                </a:cubicBezTo>
                <a:cubicBezTo>
                  <a:pt x="870800" y="23942"/>
                  <a:pt x="889991" y="39757"/>
                  <a:pt x="906449" y="39757"/>
                </a:cubicBezTo>
                <a:cubicBezTo>
                  <a:pt x="914831" y="39757"/>
                  <a:pt x="922352" y="34456"/>
                  <a:pt x="930303" y="31805"/>
                </a:cubicBezTo>
                <a:cubicBezTo>
                  <a:pt x="935604" y="39756"/>
                  <a:pt x="937017" y="53034"/>
                  <a:pt x="946205" y="55659"/>
                </a:cubicBezTo>
                <a:cubicBezTo>
                  <a:pt x="959200" y="59372"/>
                  <a:pt x="972923" y="51264"/>
                  <a:pt x="985962" y="47708"/>
                </a:cubicBezTo>
                <a:cubicBezTo>
                  <a:pt x="1002134" y="43297"/>
                  <a:pt x="1017233" y="35092"/>
                  <a:pt x="1033670" y="31805"/>
                </a:cubicBezTo>
                <a:cubicBezTo>
                  <a:pt x="1046922" y="29155"/>
                  <a:pt x="1060315" y="27132"/>
                  <a:pt x="1073426" y="23854"/>
                </a:cubicBezTo>
                <a:cubicBezTo>
                  <a:pt x="1099794" y="17262"/>
                  <a:pt x="1097280" y="6827"/>
                  <a:pt x="1097280" y="23854"/>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78" name="Freihandform 201">
            <a:extLst>
              <a:ext uri="{FF2B5EF4-FFF2-40B4-BE49-F238E27FC236}">
                <a16:creationId xmlns:a16="http://schemas.microsoft.com/office/drawing/2014/main" id="{20273EE9-9CB4-4A72-B6D7-7E6CF708A1F2}"/>
              </a:ext>
            </a:extLst>
          </p:cNvPr>
          <p:cNvSpPr/>
          <p:nvPr/>
        </p:nvSpPr>
        <p:spPr>
          <a:xfrm>
            <a:off x="6452368" y="3882958"/>
            <a:ext cx="600057" cy="58336"/>
          </a:xfrm>
          <a:custGeom>
            <a:avLst/>
            <a:gdLst>
              <a:gd name="connsiteX0" fmla="*/ 0 w 333954"/>
              <a:gd name="connsiteY0" fmla="*/ 16070 h 24798"/>
              <a:gd name="connsiteX1" fmla="*/ 87464 w 333954"/>
              <a:gd name="connsiteY1" fmla="*/ 16070 h 24798"/>
              <a:gd name="connsiteX2" fmla="*/ 182880 w 333954"/>
              <a:gd name="connsiteY2" fmla="*/ 24021 h 24798"/>
              <a:gd name="connsiteX3" fmla="*/ 222636 w 333954"/>
              <a:gd name="connsiteY3" fmla="*/ 16070 h 24798"/>
              <a:gd name="connsiteX4" fmla="*/ 246490 w 333954"/>
              <a:gd name="connsiteY4" fmla="*/ 167 h 24798"/>
              <a:gd name="connsiteX5" fmla="*/ 270344 w 333954"/>
              <a:gd name="connsiteY5" fmla="*/ 8119 h 24798"/>
              <a:gd name="connsiteX6" fmla="*/ 333954 w 333954"/>
              <a:gd name="connsiteY6" fmla="*/ 24021 h 24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3954" h="24798">
                <a:moveTo>
                  <a:pt x="0" y="16070"/>
                </a:moveTo>
                <a:cubicBezTo>
                  <a:pt x="98203" y="35710"/>
                  <a:pt x="-24439" y="16070"/>
                  <a:pt x="87464" y="16070"/>
                </a:cubicBezTo>
                <a:cubicBezTo>
                  <a:pt x="119380" y="16070"/>
                  <a:pt x="151075" y="21371"/>
                  <a:pt x="182880" y="24021"/>
                </a:cubicBezTo>
                <a:cubicBezTo>
                  <a:pt x="196132" y="21371"/>
                  <a:pt x="209982" y="20815"/>
                  <a:pt x="222636" y="16070"/>
                </a:cubicBezTo>
                <a:cubicBezTo>
                  <a:pt x="231584" y="12715"/>
                  <a:pt x="237064" y="1738"/>
                  <a:pt x="246490" y="167"/>
                </a:cubicBezTo>
                <a:cubicBezTo>
                  <a:pt x="254757" y="-1211"/>
                  <a:pt x="262162" y="6301"/>
                  <a:pt x="270344" y="8119"/>
                </a:cubicBezTo>
                <a:cubicBezTo>
                  <a:pt x="334611" y="22401"/>
                  <a:pt x="299694" y="6891"/>
                  <a:pt x="333954" y="24021"/>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79" name="Freihandform 203">
            <a:extLst>
              <a:ext uri="{FF2B5EF4-FFF2-40B4-BE49-F238E27FC236}">
                <a16:creationId xmlns:a16="http://schemas.microsoft.com/office/drawing/2014/main" id="{8D0944EF-B627-435F-8D68-01AA8968B60C}"/>
              </a:ext>
            </a:extLst>
          </p:cNvPr>
          <p:cNvSpPr/>
          <p:nvPr/>
        </p:nvSpPr>
        <p:spPr>
          <a:xfrm>
            <a:off x="1625862" y="4674660"/>
            <a:ext cx="357809" cy="47745"/>
          </a:xfrm>
          <a:custGeom>
            <a:avLst/>
            <a:gdLst>
              <a:gd name="connsiteX0" fmla="*/ 357809 w 357809"/>
              <a:gd name="connsiteY0" fmla="*/ 23891 h 47745"/>
              <a:gd name="connsiteX1" fmla="*/ 318052 w 357809"/>
              <a:gd name="connsiteY1" fmla="*/ 7988 h 47745"/>
              <a:gd name="connsiteX2" fmla="*/ 302149 w 357809"/>
              <a:gd name="connsiteY2" fmla="*/ 31842 h 47745"/>
              <a:gd name="connsiteX3" fmla="*/ 278295 w 357809"/>
              <a:gd name="connsiteY3" fmla="*/ 47745 h 47745"/>
              <a:gd name="connsiteX4" fmla="*/ 262393 w 357809"/>
              <a:gd name="connsiteY4" fmla="*/ 23891 h 47745"/>
              <a:gd name="connsiteX5" fmla="*/ 238539 w 357809"/>
              <a:gd name="connsiteY5" fmla="*/ 31842 h 47745"/>
              <a:gd name="connsiteX6" fmla="*/ 206734 w 357809"/>
              <a:gd name="connsiteY6" fmla="*/ 23891 h 47745"/>
              <a:gd name="connsiteX7" fmla="*/ 166977 w 357809"/>
              <a:gd name="connsiteY7" fmla="*/ 23891 h 47745"/>
              <a:gd name="connsiteX8" fmla="*/ 143123 w 357809"/>
              <a:gd name="connsiteY8" fmla="*/ 31842 h 47745"/>
              <a:gd name="connsiteX9" fmla="*/ 119269 w 357809"/>
              <a:gd name="connsiteY9" fmla="*/ 7988 h 47745"/>
              <a:gd name="connsiteX10" fmla="*/ 71562 w 357809"/>
              <a:gd name="connsiteY10" fmla="*/ 39793 h 47745"/>
              <a:gd name="connsiteX11" fmla="*/ 31805 w 357809"/>
              <a:gd name="connsiteY11" fmla="*/ 31842 h 47745"/>
              <a:gd name="connsiteX12" fmla="*/ 7951 w 357809"/>
              <a:gd name="connsiteY12" fmla="*/ 15939 h 47745"/>
              <a:gd name="connsiteX13" fmla="*/ 0 w 357809"/>
              <a:gd name="connsiteY13" fmla="*/ 31842 h 47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7809" h="47745">
                <a:moveTo>
                  <a:pt x="357809" y="23891"/>
                </a:moveTo>
                <a:cubicBezTo>
                  <a:pt x="344557" y="18590"/>
                  <a:pt x="332182" y="5970"/>
                  <a:pt x="318052" y="7988"/>
                </a:cubicBezTo>
                <a:cubicBezTo>
                  <a:pt x="308592" y="9339"/>
                  <a:pt x="308906" y="25085"/>
                  <a:pt x="302149" y="31842"/>
                </a:cubicBezTo>
                <a:cubicBezTo>
                  <a:pt x="295392" y="38599"/>
                  <a:pt x="286246" y="42444"/>
                  <a:pt x="278295" y="47745"/>
                </a:cubicBezTo>
                <a:cubicBezTo>
                  <a:pt x="272994" y="39794"/>
                  <a:pt x="271266" y="27440"/>
                  <a:pt x="262393" y="23891"/>
                </a:cubicBezTo>
                <a:cubicBezTo>
                  <a:pt x="254611" y="20778"/>
                  <a:pt x="246920" y="31842"/>
                  <a:pt x="238539" y="31842"/>
                </a:cubicBezTo>
                <a:cubicBezTo>
                  <a:pt x="227611" y="31842"/>
                  <a:pt x="217336" y="26541"/>
                  <a:pt x="206734" y="23891"/>
                </a:cubicBezTo>
                <a:cubicBezTo>
                  <a:pt x="180591" y="-15323"/>
                  <a:pt x="202298" y="344"/>
                  <a:pt x="166977" y="23891"/>
                </a:cubicBezTo>
                <a:cubicBezTo>
                  <a:pt x="160003" y="28540"/>
                  <a:pt x="151074" y="29192"/>
                  <a:pt x="143123" y="31842"/>
                </a:cubicBezTo>
                <a:cubicBezTo>
                  <a:pt x="135172" y="23891"/>
                  <a:pt x="130445" y="6746"/>
                  <a:pt x="119269" y="7988"/>
                </a:cubicBezTo>
                <a:cubicBezTo>
                  <a:pt x="100274" y="10099"/>
                  <a:pt x="71562" y="39793"/>
                  <a:pt x="71562" y="39793"/>
                </a:cubicBezTo>
                <a:cubicBezTo>
                  <a:pt x="58310" y="37143"/>
                  <a:pt x="44459" y="36587"/>
                  <a:pt x="31805" y="31842"/>
                </a:cubicBezTo>
                <a:cubicBezTo>
                  <a:pt x="22857" y="28487"/>
                  <a:pt x="17507" y="15939"/>
                  <a:pt x="7951" y="15939"/>
                </a:cubicBezTo>
                <a:cubicBezTo>
                  <a:pt x="2024" y="15939"/>
                  <a:pt x="2650" y="26541"/>
                  <a:pt x="0" y="31842"/>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80" name="Freihandform 204">
            <a:extLst>
              <a:ext uri="{FF2B5EF4-FFF2-40B4-BE49-F238E27FC236}">
                <a16:creationId xmlns:a16="http://schemas.microsoft.com/office/drawing/2014/main" id="{D69E2C34-8533-4FF4-8C36-16A0ED2C8246}"/>
              </a:ext>
            </a:extLst>
          </p:cNvPr>
          <p:cNvSpPr/>
          <p:nvPr/>
        </p:nvSpPr>
        <p:spPr>
          <a:xfrm>
            <a:off x="2300791" y="4682749"/>
            <a:ext cx="819916" cy="55742"/>
          </a:xfrm>
          <a:custGeom>
            <a:avLst/>
            <a:gdLst>
              <a:gd name="connsiteX0" fmla="*/ 0 w 962108"/>
              <a:gd name="connsiteY0" fmla="*/ 0 h 47891"/>
              <a:gd name="connsiteX1" fmla="*/ 95416 w 962108"/>
              <a:gd name="connsiteY1" fmla="*/ 0 h 47891"/>
              <a:gd name="connsiteX2" fmla="*/ 151075 w 962108"/>
              <a:gd name="connsiteY2" fmla="*/ 23854 h 47891"/>
              <a:gd name="connsiteX3" fmla="*/ 182880 w 962108"/>
              <a:gd name="connsiteY3" fmla="*/ 15903 h 47891"/>
              <a:gd name="connsiteX4" fmla="*/ 214685 w 962108"/>
              <a:gd name="connsiteY4" fmla="*/ 23854 h 47891"/>
              <a:gd name="connsiteX5" fmla="*/ 246491 w 962108"/>
              <a:gd name="connsiteY5" fmla="*/ 7952 h 47891"/>
              <a:gd name="connsiteX6" fmla="*/ 270345 w 962108"/>
              <a:gd name="connsiteY6" fmla="*/ 0 h 47891"/>
              <a:gd name="connsiteX7" fmla="*/ 341906 w 962108"/>
              <a:gd name="connsiteY7" fmla="*/ 7952 h 47891"/>
              <a:gd name="connsiteX8" fmla="*/ 405517 w 962108"/>
              <a:gd name="connsiteY8" fmla="*/ 15903 h 47891"/>
              <a:gd name="connsiteX9" fmla="*/ 461176 w 962108"/>
              <a:gd name="connsiteY9" fmla="*/ 47708 h 47891"/>
              <a:gd name="connsiteX10" fmla="*/ 485030 w 962108"/>
              <a:gd name="connsiteY10" fmla="*/ 31806 h 47891"/>
              <a:gd name="connsiteX11" fmla="*/ 564543 w 962108"/>
              <a:gd name="connsiteY11" fmla="*/ 15903 h 47891"/>
              <a:gd name="connsiteX12" fmla="*/ 612251 w 962108"/>
              <a:gd name="connsiteY12" fmla="*/ 31806 h 47891"/>
              <a:gd name="connsiteX13" fmla="*/ 652007 w 962108"/>
              <a:gd name="connsiteY13" fmla="*/ 39757 h 47891"/>
              <a:gd name="connsiteX14" fmla="*/ 675861 w 962108"/>
              <a:gd name="connsiteY14" fmla="*/ 47708 h 47891"/>
              <a:gd name="connsiteX15" fmla="*/ 723569 w 962108"/>
              <a:gd name="connsiteY15" fmla="*/ 31806 h 47891"/>
              <a:gd name="connsiteX16" fmla="*/ 755374 w 962108"/>
              <a:gd name="connsiteY16" fmla="*/ 15903 h 47891"/>
              <a:gd name="connsiteX17" fmla="*/ 771277 w 962108"/>
              <a:gd name="connsiteY17" fmla="*/ 39757 h 47891"/>
              <a:gd name="connsiteX18" fmla="*/ 834887 w 962108"/>
              <a:gd name="connsiteY18" fmla="*/ 23854 h 47891"/>
              <a:gd name="connsiteX19" fmla="*/ 858741 w 962108"/>
              <a:gd name="connsiteY19" fmla="*/ 7952 h 47891"/>
              <a:gd name="connsiteX20" fmla="*/ 890546 w 962108"/>
              <a:gd name="connsiteY20" fmla="*/ 15903 h 47891"/>
              <a:gd name="connsiteX21" fmla="*/ 914400 w 962108"/>
              <a:gd name="connsiteY21" fmla="*/ 23854 h 47891"/>
              <a:gd name="connsiteX22" fmla="*/ 962108 w 962108"/>
              <a:gd name="connsiteY22" fmla="*/ 15903 h 47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962108" h="47891">
                <a:moveTo>
                  <a:pt x="0" y="0"/>
                </a:moveTo>
                <a:cubicBezTo>
                  <a:pt x="127221" y="21205"/>
                  <a:pt x="-31805" y="0"/>
                  <a:pt x="95416" y="0"/>
                </a:cubicBezTo>
                <a:cubicBezTo>
                  <a:pt x="107113" y="0"/>
                  <a:pt x="144868" y="20750"/>
                  <a:pt x="151075" y="23854"/>
                </a:cubicBezTo>
                <a:cubicBezTo>
                  <a:pt x="161677" y="21204"/>
                  <a:pt x="171952" y="15903"/>
                  <a:pt x="182880" y="15903"/>
                </a:cubicBezTo>
                <a:cubicBezTo>
                  <a:pt x="193808" y="15903"/>
                  <a:pt x="203841" y="25209"/>
                  <a:pt x="214685" y="23854"/>
                </a:cubicBezTo>
                <a:cubicBezTo>
                  <a:pt x="226447" y="22384"/>
                  <a:pt x="235596" y="12621"/>
                  <a:pt x="246491" y="7952"/>
                </a:cubicBezTo>
                <a:cubicBezTo>
                  <a:pt x="254195" y="4650"/>
                  <a:pt x="262394" y="2651"/>
                  <a:pt x="270345" y="0"/>
                </a:cubicBezTo>
                <a:cubicBezTo>
                  <a:pt x="316078" y="30490"/>
                  <a:pt x="270490" y="7952"/>
                  <a:pt x="341906" y="7952"/>
                </a:cubicBezTo>
                <a:cubicBezTo>
                  <a:pt x="363275" y="7952"/>
                  <a:pt x="384313" y="13253"/>
                  <a:pt x="405517" y="15903"/>
                </a:cubicBezTo>
                <a:cubicBezTo>
                  <a:pt x="412613" y="21225"/>
                  <a:pt x="444618" y="50468"/>
                  <a:pt x="461176" y="47708"/>
                </a:cubicBezTo>
                <a:cubicBezTo>
                  <a:pt x="470602" y="46137"/>
                  <a:pt x="476483" y="36080"/>
                  <a:pt x="485030" y="31806"/>
                </a:cubicBezTo>
                <a:cubicBezTo>
                  <a:pt x="507238" y="20702"/>
                  <a:pt x="544023" y="18834"/>
                  <a:pt x="564543" y="15903"/>
                </a:cubicBezTo>
                <a:cubicBezTo>
                  <a:pt x="612383" y="-43"/>
                  <a:pt x="564602" y="7981"/>
                  <a:pt x="612251" y="31806"/>
                </a:cubicBezTo>
                <a:cubicBezTo>
                  <a:pt x="624339" y="37850"/>
                  <a:pt x="638896" y="36479"/>
                  <a:pt x="652007" y="39757"/>
                </a:cubicBezTo>
                <a:cubicBezTo>
                  <a:pt x="660138" y="41790"/>
                  <a:pt x="667910" y="45058"/>
                  <a:pt x="675861" y="47708"/>
                </a:cubicBezTo>
                <a:cubicBezTo>
                  <a:pt x="691764" y="42407"/>
                  <a:pt x="708005" y="38032"/>
                  <a:pt x="723569" y="31806"/>
                </a:cubicBezTo>
                <a:cubicBezTo>
                  <a:pt x="734574" y="27404"/>
                  <a:pt x="743682" y="13954"/>
                  <a:pt x="755374" y="15903"/>
                </a:cubicBezTo>
                <a:cubicBezTo>
                  <a:pt x="764800" y="17474"/>
                  <a:pt x="765976" y="31806"/>
                  <a:pt x="771277" y="39757"/>
                </a:cubicBezTo>
                <a:cubicBezTo>
                  <a:pt x="786405" y="36731"/>
                  <a:pt x="818583" y="32006"/>
                  <a:pt x="834887" y="23854"/>
                </a:cubicBezTo>
                <a:cubicBezTo>
                  <a:pt x="843434" y="19580"/>
                  <a:pt x="850790" y="13253"/>
                  <a:pt x="858741" y="7952"/>
                </a:cubicBezTo>
                <a:cubicBezTo>
                  <a:pt x="869343" y="10602"/>
                  <a:pt x="880039" y="12901"/>
                  <a:pt x="890546" y="15903"/>
                </a:cubicBezTo>
                <a:cubicBezTo>
                  <a:pt x="898605" y="18205"/>
                  <a:pt x="906019" y="23854"/>
                  <a:pt x="914400" y="23854"/>
                </a:cubicBezTo>
                <a:cubicBezTo>
                  <a:pt x="930522" y="23854"/>
                  <a:pt x="962108" y="15903"/>
                  <a:pt x="962108" y="15903"/>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81" name="Freihandform 205">
            <a:extLst>
              <a:ext uri="{FF2B5EF4-FFF2-40B4-BE49-F238E27FC236}">
                <a16:creationId xmlns:a16="http://schemas.microsoft.com/office/drawing/2014/main" id="{F0ED7E08-6DD4-4D6F-B670-43500026180E}"/>
              </a:ext>
            </a:extLst>
          </p:cNvPr>
          <p:cNvSpPr/>
          <p:nvPr/>
        </p:nvSpPr>
        <p:spPr>
          <a:xfrm>
            <a:off x="3756357" y="4677241"/>
            <a:ext cx="811033" cy="41174"/>
          </a:xfrm>
          <a:custGeom>
            <a:avLst/>
            <a:gdLst>
              <a:gd name="connsiteX0" fmla="*/ 0 w 811033"/>
              <a:gd name="connsiteY0" fmla="*/ 15903 h 41174"/>
              <a:gd name="connsiteX1" fmla="*/ 39757 w 811033"/>
              <a:gd name="connsiteY1" fmla="*/ 39757 h 41174"/>
              <a:gd name="connsiteX2" fmla="*/ 135172 w 811033"/>
              <a:gd name="connsiteY2" fmla="*/ 23854 h 41174"/>
              <a:gd name="connsiteX3" fmla="*/ 166978 w 811033"/>
              <a:gd name="connsiteY3" fmla="*/ 31806 h 41174"/>
              <a:gd name="connsiteX4" fmla="*/ 190832 w 811033"/>
              <a:gd name="connsiteY4" fmla="*/ 39757 h 41174"/>
              <a:gd name="connsiteX5" fmla="*/ 230588 w 811033"/>
              <a:gd name="connsiteY5" fmla="*/ 31806 h 41174"/>
              <a:gd name="connsiteX6" fmla="*/ 278296 w 811033"/>
              <a:gd name="connsiteY6" fmla="*/ 7952 h 41174"/>
              <a:gd name="connsiteX7" fmla="*/ 294198 w 811033"/>
              <a:gd name="connsiteY7" fmla="*/ 31806 h 41174"/>
              <a:gd name="connsiteX8" fmla="*/ 318052 w 811033"/>
              <a:gd name="connsiteY8" fmla="*/ 23854 h 41174"/>
              <a:gd name="connsiteX9" fmla="*/ 341906 w 811033"/>
              <a:gd name="connsiteY9" fmla="*/ 7952 h 41174"/>
              <a:gd name="connsiteX10" fmla="*/ 373712 w 811033"/>
              <a:gd name="connsiteY10" fmla="*/ 0 h 41174"/>
              <a:gd name="connsiteX11" fmla="*/ 437322 w 811033"/>
              <a:gd name="connsiteY11" fmla="*/ 15903 h 41174"/>
              <a:gd name="connsiteX12" fmla="*/ 485030 w 811033"/>
              <a:gd name="connsiteY12" fmla="*/ 31806 h 41174"/>
              <a:gd name="connsiteX13" fmla="*/ 508884 w 811033"/>
              <a:gd name="connsiteY13" fmla="*/ 39757 h 41174"/>
              <a:gd name="connsiteX14" fmla="*/ 620202 w 811033"/>
              <a:gd name="connsiteY14" fmla="*/ 23854 h 41174"/>
              <a:gd name="connsiteX15" fmla="*/ 644056 w 811033"/>
              <a:gd name="connsiteY15" fmla="*/ 15903 h 41174"/>
              <a:gd name="connsiteX16" fmla="*/ 675861 w 811033"/>
              <a:gd name="connsiteY16" fmla="*/ 23854 h 41174"/>
              <a:gd name="connsiteX17" fmla="*/ 699715 w 811033"/>
              <a:gd name="connsiteY17" fmla="*/ 39757 h 41174"/>
              <a:gd name="connsiteX18" fmla="*/ 723569 w 811033"/>
              <a:gd name="connsiteY18" fmla="*/ 23854 h 41174"/>
              <a:gd name="connsiteX19" fmla="*/ 747423 w 811033"/>
              <a:gd name="connsiteY19" fmla="*/ 15903 h 41174"/>
              <a:gd name="connsiteX20" fmla="*/ 811033 w 811033"/>
              <a:gd name="connsiteY20" fmla="*/ 31806 h 41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11033" h="41174">
                <a:moveTo>
                  <a:pt x="0" y="15903"/>
                </a:moveTo>
                <a:cubicBezTo>
                  <a:pt x="13252" y="23854"/>
                  <a:pt x="24458" y="37571"/>
                  <a:pt x="39757" y="39757"/>
                </a:cubicBezTo>
                <a:cubicBezTo>
                  <a:pt x="77042" y="45084"/>
                  <a:pt x="103428" y="34436"/>
                  <a:pt x="135172" y="23854"/>
                </a:cubicBezTo>
                <a:cubicBezTo>
                  <a:pt x="145774" y="26505"/>
                  <a:pt x="156470" y="28804"/>
                  <a:pt x="166978" y="31806"/>
                </a:cubicBezTo>
                <a:cubicBezTo>
                  <a:pt x="175037" y="34109"/>
                  <a:pt x="182451" y="39757"/>
                  <a:pt x="190832" y="39757"/>
                </a:cubicBezTo>
                <a:cubicBezTo>
                  <a:pt x="204346" y="39757"/>
                  <a:pt x="217336" y="34456"/>
                  <a:pt x="230588" y="31806"/>
                </a:cubicBezTo>
                <a:cubicBezTo>
                  <a:pt x="235611" y="28457"/>
                  <a:pt x="268008" y="3837"/>
                  <a:pt x="278296" y="7952"/>
                </a:cubicBezTo>
                <a:cubicBezTo>
                  <a:pt x="287169" y="11501"/>
                  <a:pt x="288897" y="23855"/>
                  <a:pt x="294198" y="31806"/>
                </a:cubicBezTo>
                <a:cubicBezTo>
                  <a:pt x="302149" y="29155"/>
                  <a:pt x="310555" y="27602"/>
                  <a:pt x="318052" y="23854"/>
                </a:cubicBezTo>
                <a:cubicBezTo>
                  <a:pt x="326599" y="19580"/>
                  <a:pt x="333122" y="11716"/>
                  <a:pt x="341906" y="7952"/>
                </a:cubicBezTo>
                <a:cubicBezTo>
                  <a:pt x="351951" y="3647"/>
                  <a:pt x="363110" y="2651"/>
                  <a:pt x="373712" y="0"/>
                </a:cubicBezTo>
                <a:cubicBezTo>
                  <a:pt x="446068" y="24122"/>
                  <a:pt x="331810" y="-12873"/>
                  <a:pt x="437322" y="15903"/>
                </a:cubicBezTo>
                <a:cubicBezTo>
                  <a:pt x="453494" y="20314"/>
                  <a:pt x="469127" y="26505"/>
                  <a:pt x="485030" y="31806"/>
                </a:cubicBezTo>
                <a:lnTo>
                  <a:pt x="508884" y="39757"/>
                </a:lnTo>
                <a:cubicBezTo>
                  <a:pt x="536408" y="36317"/>
                  <a:pt x="590712" y="30407"/>
                  <a:pt x="620202" y="23854"/>
                </a:cubicBezTo>
                <a:cubicBezTo>
                  <a:pt x="628384" y="22036"/>
                  <a:pt x="636105" y="18553"/>
                  <a:pt x="644056" y="15903"/>
                </a:cubicBezTo>
                <a:cubicBezTo>
                  <a:pt x="654658" y="18553"/>
                  <a:pt x="665817" y="19549"/>
                  <a:pt x="675861" y="23854"/>
                </a:cubicBezTo>
                <a:cubicBezTo>
                  <a:pt x="684645" y="27618"/>
                  <a:pt x="690159" y="39757"/>
                  <a:pt x="699715" y="39757"/>
                </a:cubicBezTo>
                <a:cubicBezTo>
                  <a:pt x="709271" y="39757"/>
                  <a:pt x="715022" y="28128"/>
                  <a:pt x="723569" y="23854"/>
                </a:cubicBezTo>
                <a:cubicBezTo>
                  <a:pt x="731066" y="20106"/>
                  <a:pt x="739472" y="18553"/>
                  <a:pt x="747423" y="15903"/>
                </a:cubicBezTo>
                <a:cubicBezTo>
                  <a:pt x="800160" y="33482"/>
                  <a:pt x="778368" y="31806"/>
                  <a:pt x="811033" y="31806"/>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82" name="Freihandform 206">
            <a:extLst>
              <a:ext uri="{FF2B5EF4-FFF2-40B4-BE49-F238E27FC236}">
                <a16:creationId xmlns:a16="http://schemas.microsoft.com/office/drawing/2014/main" id="{237D0807-AA6E-4966-8C41-A77C95D114EC}"/>
              </a:ext>
            </a:extLst>
          </p:cNvPr>
          <p:cNvSpPr/>
          <p:nvPr/>
        </p:nvSpPr>
        <p:spPr>
          <a:xfrm>
            <a:off x="5109635" y="4667987"/>
            <a:ext cx="1155311" cy="54418"/>
          </a:xfrm>
          <a:custGeom>
            <a:avLst/>
            <a:gdLst>
              <a:gd name="connsiteX0" fmla="*/ 0 w 1097344"/>
              <a:gd name="connsiteY0" fmla="*/ 39757 h 56610"/>
              <a:gd name="connsiteX1" fmla="*/ 39756 w 1097344"/>
              <a:gd name="connsiteY1" fmla="*/ 15903 h 56610"/>
              <a:gd name="connsiteX2" fmla="*/ 63610 w 1097344"/>
              <a:gd name="connsiteY2" fmla="*/ 7951 h 56610"/>
              <a:gd name="connsiteX3" fmla="*/ 87464 w 1097344"/>
              <a:gd name="connsiteY3" fmla="*/ 31805 h 56610"/>
              <a:gd name="connsiteX4" fmla="*/ 135172 w 1097344"/>
              <a:gd name="connsiteY4" fmla="*/ 55659 h 56610"/>
              <a:gd name="connsiteX5" fmla="*/ 166977 w 1097344"/>
              <a:gd name="connsiteY5" fmla="*/ 39757 h 56610"/>
              <a:gd name="connsiteX6" fmla="*/ 190831 w 1097344"/>
              <a:gd name="connsiteY6" fmla="*/ 23854 h 56610"/>
              <a:gd name="connsiteX7" fmla="*/ 246490 w 1097344"/>
              <a:gd name="connsiteY7" fmla="*/ 31805 h 56610"/>
              <a:gd name="connsiteX8" fmla="*/ 397565 w 1097344"/>
              <a:gd name="connsiteY8" fmla="*/ 7951 h 56610"/>
              <a:gd name="connsiteX9" fmla="*/ 429370 w 1097344"/>
              <a:gd name="connsiteY9" fmla="*/ 0 h 56610"/>
              <a:gd name="connsiteX10" fmla="*/ 492981 w 1097344"/>
              <a:gd name="connsiteY10" fmla="*/ 7951 h 56610"/>
              <a:gd name="connsiteX11" fmla="*/ 516835 w 1097344"/>
              <a:gd name="connsiteY11" fmla="*/ 23854 h 56610"/>
              <a:gd name="connsiteX12" fmla="*/ 564543 w 1097344"/>
              <a:gd name="connsiteY12" fmla="*/ 0 h 56610"/>
              <a:gd name="connsiteX13" fmla="*/ 620202 w 1097344"/>
              <a:gd name="connsiteY13" fmla="*/ 23854 h 56610"/>
              <a:gd name="connsiteX14" fmla="*/ 644056 w 1097344"/>
              <a:gd name="connsiteY14" fmla="*/ 31805 h 56610"/>
              <a:gd name="connsiteX15" fmla="*/ 675861 w 1097344"/>
              <a:gd name="connsiteY15" fmla="*/ 23854 h 56610"/>
              <a:gd name="connsiteX16" fmla="*/ 699715 w 1097344"/>
              <a:gd name="connsiteY16" fmla="*/ 39757 h 56610"/>
              <a:gd name="connsiteX17" fmla="*/ 723569 w 1097344"/>
              <a:gd name="connsiteY17" fmla="*/ 47708 h 56610"/>
              <a:gd name="connsiteX18" fmla="*/ 747423 w 1097344"/>
              <a:gd name="connsiteY18" fmla="*/ 31805 h 56610"/>
              <a:gd name="connsiteX19" fmla="*/ 858741 w 1097344"/>
              <a:gd name="connsiteY19" fmla="*/ 15903 h 56610"/>
              <a:gd name="connsiteX20" fmla="*/ 906449 w 1097344"/>
              <a:gd name="connsiteY20" fmla="*/ 39757 h 56610"/>
              <a:gd name="connsiteX21" fmla="*/ 930303 w 1097344"/>
              <a:gd name="connsiteY21" fmla="*/ 31805 h 56610"/>
              <a:gd name="connsiteX22" fmla="*/ 946205 w 1097344"/>
              <a:gd name="connsiteY22" fmla="*/ 55659 h 56610"/>
              <a:gd name="connsiteX23" fmla="*/ 985962 w 1097344"/>
              <a:gd name="connsiteY23" fmla="*/ 47708 h 56610"/>
              <a:gd name="connsiteX24" fmla="*/ 1033670 w 1097344"/>
              <a:gd name="connsiteY24" fmla="*/ 31805 h 56610"/>
              <a:gd name="connsiteX25" fmla="*/ 1073426 w 1097344"/>
              <a:gd name="connsiteY25" fmla="*/ 23854 h 56610"/>
              <a:gd name="connsiteX26" fmla="*/ 1097280 w 1097344"/>
              <a:gd name="connsiteY26" fmla="*/ 23854 h 56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097344" h="56610">
                <a:moveTo>
                  <a:pt x="0" y="39757"/>
                </a:moveTo>
                <a:cubicBezTo>
                  <a:pt x="13252" y="31806"/>
                  <a:pt x="25933" y="22815"/>
                  <a:pt x="39756" y="15903"/>
                </a:cubicBezTo>
                <a:cubicBezTo>
                  <a:pt x="47253" y="12155"/>
                  <a:pt x="55659" y="5301"/>
                  <a:pt x="63610" y="7951"/>
                </a:cubicBezTo>
                <a:cubicBezTo>
                  <a:pt x="74278" y="11507"/>
                  <a:pt x="78825" y="24606"/>
                  <a:pt x="87464" y="31805"/>
                </a:cubicBezTo>
                <a:cubicBezTo>
                  <a:pt x="108017" y="48932"/>
                  <a:pt x="111264" y="47690"/>
                  <a:pt x="135172" y="55659"/>
                </a:cubicBezTo>
                <a:cubicBezTo>
                  <a:pt x="145774" y="50358"/>
                  <a:pt x="156686" y="45638"/>
                  <a:pt x="166977" y="39757"/>
                </a:cubicBezTo>
                <a:cubicBezTo>
                  <a:pt x="175274" y="35016"/>
                  <a:pt x="181322" y="24805"/>
                  <a:pt x="190831" y="23854"/>
                </a:cubicBezTo>
                <a:cubicBezTo>
                  <a:pt x="209479" y="21989"/>
                  <a:pt x="227937" y="29155"/>
                  <a:pt x="246490" y="31805"/>
                </a:cubicBezTo>
                <a:lnTo>
                  <a:pt x="397565" y="7951"/>
                </a:lnTo>
                <a:cubicBezTo>
                  <a:pt x="408331" y="6079"/>
                  <a:pt x="418442" y="0"/>
                  <a:pt x="429370" y="0"/>
                </a:cubicBezTo>
                <a:cubicBezTo>
                  <a:pt x="450739" y="0"/>
                  <a:pt x="471777" y="5301"/>
                  <a:pt x="492981" y="7951"/>
                </a:cubicBezTo>
                <a:cubicBezTo>
                  <a:pt x="500932" y="13252"/>
                  <a:pt x="507409" y="22283"/>
                  <a:pt x="516835" y="23854"/>
                </a:cubicBezTo>
                <a:cubicBezTo>
                  <a:pt x="530004" y="26049"/>
                  <a:pt x="556236" y="5538"/>
                  <a:pt x="564543" y="0"/>
                </a:cubicBezTo>
                <a:cubicBezTo>
                  <a:pt x="620486" y="18648"/>
                  <a:pt x="551419" y="-5624"/>
                  <a:pt x="620202" y="23854"/>
                </a:cubicBezTo>
                <a:cubicBezTo>
                  <a:pt x="627906" y="27156"/>
                  <a:pt x="636105" y="29155"/>
                  <a:pt x="644056" y="31805"/>
                </a:cubicBezTo>
                <a:cubicBezTo>
                  <a:pt x="654658" y="29155"/>
                  <a:pt x="665043" y="22308"/>
                  <a:pt x="675861" y="23854"/>
                </a:cubicBezTo>
                <a:cubicBezTo>
                  <a:pt x="685321" y="25206"/>
                  <a:pt x="691168" y="35483"/>
                  <a:pt x="699715" y="39757"/>
                </a:cubicBezTo>
                <a:cubicBezTo>
                  <a:pt x="707212" y="43505"/>
                  <a:pt x="715618" y="45058"/>
                  <a:pt x="723569" y="47708"/>
                </a:cubicBezTo>
                <a:cubicBezTo>
                  <a:pt x="731520" y="42407"/>
                  <a:pt x="738876" y="36079"/>
                  <a:pt x="747423" y="31805"/>
                </a:cubicBezTo>
                <a:cubicBezTo>
                  <a:pt x="778016" y="16508"/>
                  <a:pt x="836399" y="17934"/>
                  <a:pt x="858741" y="15903"/>
                </a:cubicBezTo>
                <a:cubicBezTo>
                  <a:pt x="870800" y="23942"/>
                  <a:pt x="889991" y="39757"/>
                  <a:pt x="906449" y="39757"/>
                </a:cubicBezTo>
                <a:cubicBezTo>
                  <a:pt x="914831" y="39757"/>
                  <a:pt x="922352" y="34456"/>
                  <a:pt x="930303" y="31805"/>
                </a:cubicBezTo>
                <a:cubicBezTo>
                  <a:pt x="935604" y="39756"/>
                  <a:pt x="937017" y="53034"/>
                  <a:pt x="946205" y="55659"/>
                </a:cubicBezTo>
                <a:cubicBezTo>
                  <a:pt x="959200" y="59372"/>
                  <a:pt x="972923" y="51264"/>
                  <a:pt x="985962" y="47708"/>
                </a:cubicBezTo>
                <a:cubicBezTo>
                  <a:pt x="1002134" y="43297"/>
                  <a:pt x="1017233" y="35092"/>
                  <a:pt x="1033670" y="31805"/>
                </a:cubicBezTo>
                <a:cubicBezTo>
                  <a:pt x="1046922" y="29155"/>
                  <a:pt x="1060315" y="27132"/>
                  <a:pt x="1073426" y="23854"/>
                </a:cubicBezTo>
                <a:cubicBezTo>
                  <a:pt x="1099794" y="17262"/>
                  <a:pt x="1097280" y="6827"/>
                  <a:pt x="1097280" y="23854"/>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83" name="Freihandform 207">
            <a:extLst>
              <a:ext uri="{FF2B5EF4-FFF2-40B4-BE49-F238E27FC236}">
                <a16:creationId xmlns:a16="http://schemas.microsoft.com/office/drawing/2014/main" id="{5C7ABD7E-12F9-4ECF-8842-6FD79F6F0B98}"/>
              </a:ext>
            </a:extLst>
          </p:cNvPr>
          <p:cNvSpPr/>
          <p:nvPr/>
        </p:nvSpPr>
        <p:spPr>
          <a:xfrm>
            <a:off x="6484109" y="4626072"/>
            <a:ext cx="568315" cy="96333"/>
          </a:xfrm>
          <a:custGeom>
            <a:avLst/>
            <a:gdLst>
              <a:gd name="connsiteX0" fmla="*/ 0 w 333954"/>
              <a:gd name="connsiteY0" fmla="*/ 16070 h 24798"/>
              <a:gd name="connsiteX1" fmla="*/ 87464 w 333954"/>
              <a:gd name="connsiteY1" fmla="*/ 16070 h 24798"/>
              <a:gd name="connsiteX2" fmla="*/ 182880 w 333954"/>
              <a:gd name="connsiteY2" fmla="*/ 24021 h 24798"/>
              <a:gd name="connsiteX3" fmla="*/ 222636 w 333954"/>
              <a:gd name="connsiteY3" fmla="*/ 16070 h 24798"/>
              <a:gd name="connsiteX4" fmla="*/ 246490 w 333954"/>
              <a:gd name="connsiteY4" fmla="*/ 167 h 24798"/>
              <a:gd name="connsiteX5" fmla="*/ 270344 w 333954"/>
              <a:gd name="connsiteY5" fmla="*/ 8119 h 24798"/>
              <a:gd name="connsiteX6" fmla="*/ 333954 w 333954"/>
              <a:gd name="connsiteY6" fmla="*/ 24021 h 24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3954" h="24798">
                <a:moveTo>
                  <a:pt x="0" y="16070"/>
                </a:moveTo>
                <a:cubicBezTo>
                  <a:pt x="98203" y="35710"/>
                  <a:pt x="-24439" y="16070"/>
                  <a:pt x="87464" y="16070"/>
                </a:cubicBezTo>
                <a:cubicBezTo>
                  <a:pt x="119380" y="16070"/>
                  <a:pt x="151075" y="21371"/>
                  <a:pt x="182880" y="24021"/>
                </a:cubicBezTo>
                <a:cubicBezTo>
                  <a:pt x="196132" y="21371"/>
                  <a:pt x="209982" y="20815"/>
                  <a:pt x="222636" y="16070"/>
                </a:cubicBezTo>
                <a:cubicBezTo>
                  <a:pt x="231584" y="12715"/>
                  <a:pt x="237064" y="1738"/>
                  <a:pt x="246490" y="167"/>
                </a:cubicBezTo>
                <a:cubicBezTo>
                  <a:pt x="254757" y="-1211"/>
                  <a:pt x="262162" y="6301"/>
                  <a:pt x="270344" y="8119"/>
                </a:cubicBezTo>
                <a:cubicBezTo>
                  <a:pt x="334611" y="22401"/>
                  <a:pt x="299694" y="6891"/>
                  <a:pt x="333954" y="24021"/>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84" name="Freihandform 209">
            <a:extLst>
              <a:ext uri="{FF2B5EF4-FFF2-40B4-BE49-F238E27FC236}">
                <a16:creationId xmlns:a16="http://schemas.microsoft.com/office/drawing/2014/main" id="{7332AA3C-3D84-43EF-907B-96D1458BBEDD}"/>
              </a:ext>
            </a:extLst>
          </p:cNvPr>
          <p:cNvSpPr/>
          <p:nvPr/>
        </p:nvSpPr>
        <p:spPr>
          <a:xfrm>
            <a:off x="1635160" y="5395197"/>
            <a:ext cx="357809" cy="47745"/>
          </a:xfrm>
          <a:custGeom>
            <a:avLst/>
            <a:gdLst>
              <a:gd name="connsiteX0" fmla="*/ 357809 w 357809"/>
              <a:gd name="connsiteY0" fmla="*/ 23891 h 47745"/>
              <a:gd name="connsiteX1" fmla="*/ 318052 w 357809"/>
              <a:gd name="connsiteY1" fmla="*/ 7988 h 47745"/>
              <a:gd name="connsiteX2" fmla="*/ 302149 w 357809"/>
              <a:gd name="connsiteY2" fmla="*/ 31842 h 47745"/>
              <a:gd name="connsiteX3" fmla="*/ 278295 w 357809"/>
              <a:gd name="connsiteY3" fmla="*/ 47745 h 47745"/>
              <a:gd name="connsiteX4" fmla="*/ 262393 w 357809"/>
              <a:gd name="connsiteY4" fmla="*/ 23891 h 47745"/>
              <a:gd name="connsiteX5" fmla="*/ 238539 w 357809"/>
              <a:gd name="connsiteY5" fmla="*/ 31842 h 47745"/>
              <a:gd name="connsiteX6" fmla="*/ 206734 w 357809"/>
              <a:gd name="connsiteY6" fmla="*/ 23891 h 47745"/>
              <a:gd name="connsiteX7" fmla="*/ 166977 w 357809"/>
              <a:gd name="connsiteY7" fmla="*/ 23891 h 47745"/>
              <a:gd name="connsiteX8" fmla="*/ 143123 w 357809"/>
              <a:gd name="connsiteY8" fmla="*/ 31842 h 47745"/>
              <a:gd name="connsiteX9" fmla="*/ 119269 w 357809"/>
              <a:gd name="connsiteY9" fmla="*/ 7988 h 47745"/>
              <a:gd name="connsiteX10" fmla="*/ 71562 w 357809"/>
              <a:gd name="connsiteY10" fmla="*/ 39793 h 47745"/>
              <a:gd name="connsiteX11" fmla="*/ 31805 w 357809"/>
              <a:gd name="connsiteY11" fmla="*/ 31842 h 47745"/>
              <a:gd name="connsiteX12" fmla="*/ 7951 w 357809"/>
              <a:gd name="connsiteY12" fmla="*/ 15939 h 47745"/>
              <a:gd name="connsiteX13" fmla="*/ 0 w 357809"/>
              <a:gd name="connsiteY13" fmla="*/ 31842 h 47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7809" h="47745">
                <a:moveTo>
                  <a:pt x="357809" y="23891"/>
                </a:moveTo>
                <a:cubicBezTo>
                  <a:pt x="344557" y="18590"/>
                  <a:pt x="332182" y="5970"/>
                  <a:pt x="318052" y="7988"/>
                </a:cubicBezTo>
                <a:cubicBezTo>
                  <a:pt x="308592" y="9339"/>
                  <a:pt x="308906" y="25085"/>
                  <a:pt x="302149" y="31842"/>
                </a:cubicBezTo>
                <a:cubicBezTo>
                  <a:pt x="295392" y="38599"/>
                  <a:pt x="286246" y="42444"/>
                  <a:pt x="278295" y="47745"/>
                </a:cubicBezTo>
                <a:cubicBezTo>
                  <a:pt x="272994" y="39794"/>
                  <a:pt x="271266" y="27440"/>
                  <a:pt x="262393" y="23891"/>
                </a:cubicBezTo>
                <a:cubicBezTo>
                  <a:pt x="254611" y="20778"/>
                  <a:pt x="246920" y="31842"/>
                  <a:pt x="238539" y="31842"/>
                </a:cubicBezTo>
                <a:cubicBezTo>
                  <a:pt x="227611" y="31842"/>
                  <a:pt x="217336" y="26541"/>
                  <a:pt x="206734" y="23891"/>
                </a:cubicBezTo>
                <a:cubicBezTo>
                  <a:pt x="180591" y="-15323"/>
                  <a:pt x="202298" y="344"/>
                  <a:pt x="166977" y="23891"/>
                </a:cubicBezTo>
                <a:cubicBezTo>
                  <a:pt x="160003" y="28540"/>
                  <a:pt x="151074" y="29192"/>
                  <a:pt x="143123" y="31842"/>
                </a:cubicBezTo>
                <a:cubicBezTo>
                  <a:pt x="135172" y="23891"/>
                  <a:pt x="130445" y="6746"/>
                  <a:pt x="119269" y="7988"/>
                </a:cubicBezTo>
                <a:cubicBezTo>
                  <a:pt x="100274" y="10099"/>
                  <a:pt x="71562" y="39793"/>
                  <a:pt x="71562" y="39793"/>
                </a:cubicBezTo>
                <a:cubicBezTo>
                  <a:pt x="58310" y="37143"/>
                  <a:pt x="44459" y="36587"/>
                  <a:pt x="31805" y="31842"/>
                </a:cubicBezTo>
                <a:cubicBezTo>
                  <a:pt x="22857" y="28487"/>
                  <a:pt x="17507" y="15939"/>
                  <a:pt x="7951" y="15939"/>
                </a:cubicBezTo>
                <a:cubicBezTo>
                  <a:pt x="2024" y="15939"/>
                  <a:pt x="2650" y="26541"/>
                  <a:pt x="0" y="31842"/>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85" name="Freihandform 210">
            <a:extLst>
              <a:ext uri="{FF2B5EF4-FFF2-40B4-BE49-F238E27FC236}">
                <a16:creationId xmlns:a16="http://schemas.microsoft.com/office/drawing/2014/main" id="{C382C3F6-9D18-4FCE-BAFA-11CCD4618EC1}"/>
              </a:ext>
            </a:extLst>
          </p:cNvPr>
          <p:cNvSpPr/>
          <p:nvPr/>
        </p:nvSpPr>
        <p:spPr>
          <a:xfrm>
            <a:off x="2308857" y="5413308"/>
            <a:ext cx="821148" cy="45719"/>
          </a:xfrm>
          <a:custGeom>
            <a:avLst/>
            <a:gdLst>
              <a:gd name="connsiteX0" fmla="*/ 0 w 962108"/>
              <a:gd name="connsiteY0" fmla="*/ 0 h 47891"/>
              <a:gd name="connsiteX1" fmla="*/ 95416 w 962108"/>
              <a:gd name="connsiteY1" fmla="*/ 0 h 47891"/>
              <a:gd name="connsiteX2" fmla="*/ 151075 w 962108"/>
              <a:gd name="connsiteY2" fmla="*/ 23854 h 47891"/>
              <a:gd name="connsiteX3" fmla="*/ 182880 w 962108"/>
              <a:gd name="connsiteY3" fmla="*/ 15903 h 47891"/>
              <a:gd name="connsiteX4" fmla="*/ 214685 w 962108"/>
              <a:gd name="connsiteY4" fmla="*/ 23854 h 47891"/>
              <a:gd name="connsiteX5" fmla="*/ 246491 w 962108"/>
              <a:gd name="connsiteY5" fmla="*/ 7952 h 47891"/>
              <a:gd name="connsiteX6" fmla="*/ 270345 w 962108"/>
              <a:gd name="connsiteY6" fmla="*/ 0 h 47891"/>
              <a:gd name="connsiteX7" fmla="*/ 341906 w 962108"/>
              <a:gd name="connsiteY7" fmla="*/ 7952 h 47891"/>
              <a:gd name="connsiteX8" fmla="*/ 405517 w 962108"/>
              <a:gd name="connsiteY8" fmla="*/ 15903 h 47891"/>
              <a:gd name="connsiteX9" fmla="*/ 461176 w 962108"/>
              <a:gd name="connsiteY9" fmla="*/ 47708 h 47891"/>
              <a:gd name="connsiteX10" fmla="*/ 485030 w 962108"/>
              <a:gd name="connsiteY10" fmla="*/ 31806 h 47891"/>
              <a:gd name="connsiteX11" fmla="*/ 564543 w 962108"/>
              <a:gd name="connsiteY11" fmla="*/ 15903 h 47891"/>
              <a:gd name="connsiteX12" fmla="*/ 612251 w 962108"/>
              <a:gd name="connsiteY12" fmla="*/ 31806 h 47891"/>
              <a:gd name="connsiteX13" fmla="*/ 652007 w 962108"/>
              <a:gd name="connsiteY13" fmla="*/ 39757 h 47891"/>
              <a:gd name="connsiteX14" fmla="*/ 675861 w 962108"/>
              <a:gd name="connsiteY14" fmla="*/ 47708 h 47891"/>
              <a:gd name="connsiteX15" fmla="*/ 723569 w 962108"/>
              <a:gd name="connsiteY15" fmla="*/ 31806 h 47891"/>
              <a:gd name="connsiteX16" fmla="*/ 755374 w 962108"/>
              <a:gd name="connsiteY16" fmla="*/ 15903 h 47891"/>
              <a:gd name="connsiteX17" fmla="*/ 771277 w 962108"/>
              <a:gd name="connsiteY17" fmla="*/ 39757 h 47891"/>
              <a:gd name="connsiteX18" fmla="*/ 834887 w 962108"/>
              <a:gd name="connsiteY18" fmla="*/ 23854 h 47891"/>
              <a:gd name="connsiteX19" fmla="*/ 858741 w 962108"/>
              <a:gd name="connsiteY19" fmla="*/ 7952 h 47891"/>
              <a:gd name="connsiteX20" fmla="*/ 890546 w 962108"/>
              <a:gd name="connsiteY20" fmla="*/ 15903 h 47891"/>
              <a:gd name="connsiteX21" fmla="*/ 914400 w 962108"/>
              <a:gd name="connsiteY21" fmla="*/ 23854 h 47891"/>
              <a:gd name="connsiteX22" fmla="*/ 962108 w 962108"/>
              <a:gd name="connsiteY22" fmla="*/ 15903 h 47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962108" h="47891">
                <a:moveTo>
                  <a:pt x="0" y="0"/>
                </a:moveTo>
                <a:cubicBezTo>
                  <a:pt x="127221" y="21205"/>
                  <a:pt x="-31805" y="0"/>
                  <a:pt x="95416" y="0"/>
                </a:cubicBezTo>
                <a:cubicBezTo>
                  <a:pt x="107113" y="0"/>
                  <a:pt x="144868" y="20750"/>
                  <a:pt x="151075" y="23854"/>
                </a:cubicBezTo>
                <a:cubicBezTo>
                  <a:pt x="161677" y="21204"/>
                  <a:pt x="171952" y="15903"/>
                  <a:pt x="182880" y="15903"/>
                </a:cubicBezTo>
                <a:cubicBezTo>
                  <a:pt x="193808" y="15903"/>
                  <a:pt x="203841" y="25209"/>
                  <a:pt x="214685" y="23854"/>
                </a:cubicBezTo>
                <a:cubicBezTo>
                  <a:pt x="226447" y="22384"/>
                  <a:pt x="235596" y="12621"/>
                  <a:pt x="246491" y="7952"/>
                </a:cubicBezTo>
                <a:cubicBezTo>
                  <a:pt x="254195" y="4650"/>
                  <a:pt x="262394" y="2651"/>
                  <a:pt x="270345" y="0"/>
                </a:cubicBezTo>
                <a:cubicBezTo>
                  <a:pt x="316078" y="30490"/>
                  <a:pt x="270490" y="7952"/>
                  <a:pt x="341906" y="7952"/>
                </a:cubicBezTo>
                <a:cubicBezTo>
                  <a:pt x="363275" y="7952"/>
                  <a:pt x="384313" y="13253"/>
                  <a:pt x="405517" y="15903"/>
                </a:cubicBezTo>
                <a:cubicBezTo>
                  <a:pt x="412613" y="21225"/>
                  <a:pt x="444618" y="50468"/>
                  <a:pt x="461176" y="47708"/>
                </a:cubicBezTo>
                <a:cubicBezTo>
                  <a:pt x="470602" y="46137"/>
                  <a:pt x="476483" y="36080"/>
                  <a:pt x="485030" y="31806"/>
                </a:cubicBezTo>
                <a:cubicBezTo>
                  <a:pt x="507238" y="20702"/>
                  <a:pt x="544023" y="18834"/>
                  <a:pt x="564543" y="15903"/>
                </a:cubicBezTo>
                <a:cubicBezTo>
                  <a:pt x="612383" y="-43"/>
                  <a:pt x="564602" y="7981"/>
                  <a:pt x="612251" y="31806"/>
                </a:cubicBezTo>
                <a:cubicBezTo>
                  <a:pt x="624339" y="37850"/>
                  <a:pt x="638896" y="36479"/>
                  <a:pt x="652007" y="39757"/>
                </a:cubicBezTo>
                <a:cubicBezTo>
                  <a:pt x="660138" y="41790"/>
                  <a:pt x="667910" y="45058"/>
                  <a:pt x="675861" y="47708"/>
                </a:cubicBezTo>
                <a:cubicBezTo>
                  <a:pt x="691764" y="42407"/>
                  <a:pt x="708005" y="38032"/>
                  <a:pt x="723569" y="31806"/>
                </a:cubicBezTo>
                <a:cubicBezTo>
                  <a:pt x="734574" y="27404"/>
                  <a:pt x="743682" y="13954"/>
                  <a:pt x="755374" y="15903"/>
                </a:cubicBezTo>
                <a:cubicBezTo>
                  <a:pt x="764800" y="17474"/>
                  <a:pt x="765976" y="31806"/>
                  <a:pt x="771277" y="39757"/>
                </a:cubicBezTo>
                <a:cubicBezTo>
                  <a:pt x="786405" y="36731"/>
                  <a:pt x="818583" y="32006"/>
                  <a:pt x="834887" y="23854"/>
                </a:cubicBezTo>
                <a:cubicBezTo>
                  <a:pt x="843434" y="19580"/>
                  <a:pt x="850790" y="13253"/>
                  <a:pt x="858741" y="7952"/>
                </a:cubicBezTo>
                <a:cubicBezTo>
                  <a:pt x="869343" y="10602"/>
                  <a:pt x="880039" y="12901"/>
                  <a:pt x="890546" y="15903"/>
                </a:cubicBezTo>
                <a:cubicBezTo>
                  <a:pt x="898605" y="18205"/>
                  <a:pt x="906019" y="23854"/>
                  <a:pt x="914400" y="23854"/>
                </a:cubicBezTo>
                <a:cubicBezTo>
                  <a:pt x="930522" y="23854"/>
                  <a:pt x="962108" y="15903"/>
                  <a:pt x="962108" y="15903"/>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86" name="Freihandform 211">
            <a:extLst>
              <a:ext uri="{FF2B5EF4-FFF2-40B4-BE49-F238E27FC236}">
                <a16:creationId xmlns:a16="http://schemas.microsoft.com/office/drawing/2014/main" id="{34467499-57F7-497C-923F-76F7737B36E9}"/>
              </a:ext>
            </a:extLst>
          </p:cNvPr>
          <p:cNvSpPr/>
          <p:nvPr/>
        </p:nvSpPr>
        <p:spPr>
          <a:xfrm>
            <a:off x="3745203" y="5415228"/>
            <a:ext cx="811033" cy="41174"/>
          </a:xfrm>
          <a:custGeom>
            <a:avLst/>
            <a:gdLst>
              <a:gd name="connsiteX0" fmla="*/ 0 w 811033"/>
              <a:gd name="connsiteY0" fmla="*/ 15903 h 41174"/>
              <a:gd name="connsiteX1" fmla="*/ 39757 w 811033"/>
              <a:gd name="connsiteY1" fmla="*/ 39757 h 41174"/>
              <a:gd name="connsiteX2" fmla="*/ 135172 w 811033"/>
              <a:gd name="connsiteY2" fmla="*/ 23854 h 41174"/>
              <a:gd name="connsiteX3" fmla="*/ 166978 w 811033"/>
              <a:gd name="connsiteY3" fmla="*/ 31806 h 41174"/>
              <a:gd name="connsiteX4" fmla="*/ 190832 w 811033"/>
              <a:gd name="connsiteY4" fmla="*/ 39757 h 41174"/>
              <a:gd name="connsiteX5" fmla="*/ 230588 w 811033"/>
              <a:gd name="connsiteY5" fmla="*/ 31806 h 41174"/>
              <a:gd name="connsiteX6" fmla="*/ 278296 w 811033"/>
              <a:gd name="connsiteY6" fmla="*/ 7952 h 41174"/>
              <a:gd name="connsiteX7" fmla="*/ 294198 w 811033"/>
              <a:gd name="connsiteY7" fmla="*/ 31806 h 41174"/>
              <a:gd name="connsiteX8" fmla="*/ 318052 w 811033"/>
              <a:gd name="connsiteY8" fmla="*/ 23854 h 41174"/>
              <a:gd name="connsiteX9" fmla="*/ 341906 w 811033"/>
              <a:gd name="connsiteY9" fmla="*/ 7952 h 41174"/>
              <a:gd name="connsiteX10" fmla="*/ 373712 w 811033"/>
              <a:gd name="connsiteY10" fmla="*/ 0 h 41174"/>
              <a:gd name="connsiteX11" fmla="*/ 437322 w 811033"/>
              <a:gd name="connsiteY11" fmla="*/ 15903 h 41174"/>
              <a:gd name="connsiteX12" fmla="*/ 485030 w 811033"/>
              <a:gd name="connsiteY12" fmla="*/ 31806 h 41174"/>
              <a:gd name="connsiteX13" fmla="*/ 508884 w 811033"/>
              <a:gd name="connsiteY13" fmla="*/ 39757 h 41174"/>
              <a:gd name="connsiteX14" fmla="*/ 620202 w 811033"/>
              <a:gd name="connsiteY14" fmla="*/ 23854 h 41174"/>
              <a:gd name="connsiteX15" fmla="*/ 644056 w 811033"/>
              <a:gd name="connsiteY15" fmla="*/ 15903 h 41174"/>
              <a:gd name="connsiteX16" fmla="*/ 675861 w 811033"/>
              <a:gd name="connsiteY16" fmla="*/ 23854 h 41174"/>
              <a:gd name="connsiteX17" fmla="*/ 699715 w 811033"/>
              <a:gd name="connsiteY17" fmla="*/ 39757 h 41174"/>
              <a:gd name="connsiteX18" fmla="*/ 723569 w 811033"/>
              <a:gd name="connsiteY18" fmla="*/ 23854 h 41174"/>
              <a:gd name="connsiteX19" fmla="*/ 747423 w 811033"/>
              <a:gd name="connsiteY19" fmla="*/ 15903 h 41174"/>
              <a:gd name="connsiteX20" fmla="*/ 811033 w 811033"/>
              <a:gd name="connsiteY20" fmla="*/ 31806 h 41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11033" h="41174">
                <a:moveTo>
                  <a:pt x="0" y="15903"/>
                </a:moveTo>
                <a:cubicBezTo>
                  <a:pt x="13252" y="23854"/>
                  <a:pt x="24458" y="37571"/>
                  <a:pt x="39757" y="39757"/>
                </a:cubicBezTo>
                <a:cubicBezTo>
                  <a:pt x="77042" y="45084"/>
                  <a:pt x="103428" y="34436"/>
                  <a:pt x="135172" y="23854"/>
                </a:cubicBezTo>
                <a:cubicBezTo>
                  <a:pt x="145774" y="26505"/>
                  <a:pt x="156470" y="28804"/>
                  <a:pt x="166978" y="31806"/>
                </a:cubicBezTo>
                <a:cubicBezTo>
                  <a:pt x="175037" y="34109"/>
                  <a:pt x="182451" y="39757"/>
                  <a:pt x="190832" y="39757"/>
                </a:cubicBezTo>
                <a:cubicBezTo>
                  <a:pt x="204346" y="39757"/>
                  <a:pt x="217336" y="34456"/>
                  <a:pt x="230588" y="31806"/>
                </a:cubicBezTo>
                <a:cubicBezTo>
                  <a:pt x="235611" y="28457"/>
                  <a:pt x="268008" y="3837"/>
                  <a:pt x="278296" y="7952"/>
                </a:cubicBezTo>
                <a:cubicBezTo>
                  <a:pt x="287169" y="11501"/>
                  <a:pt x="288897" y="23855"/>
                  <a:pt x="294198" y="31806"/>
                </a:cubicBezTo>
                <a:cubicBezTo>
                  <a:pt x="302149" y="29155"/>
                  <a:pt x="310555" y="27602"/>
                  <a:pt x="318052" y="23854"/>
                </a:cubicBezTo>
                <a:cubicBezTo>
                  <a:pt x="326599" y="19580"/>
                  <a:pt x="333122" y="11716"/>
                  <a:pt x="341906" y="7952"/>
                </a:cubicBezTo>
                <a:cubicBezTo>
                  <a:pt x="351951" y="3647"/>
                  <a:pt x="363110" y="2651"/>
                  <a:pt x="373712" y="0"/>
                </a:cubicBezTo>
                <a:cubicBezTo>
                  <a:pt x="446068" y="24122"/>
                  <a:pt x="331810" y="-12873"/>
                  <a:pt x="437322" y="15903"/>
                </a:cubicBezTo>
                <a:cubicBezTo>
                  <a:pt x="453494" y="20314"/>
                  <a:pt x="469127" y="26505"/>
                  <a:pt x="485030" y="31806"/>
                </a:cubicBezTo>
                <a:lnTo>
                  <a:pt x="508884" y="39757"/>
                </a:lnTo>
                <a:cubicBezTo>
                  <a:pt x="536408" y="36317"/>
                  <a:pt x="590712" y="30407"/>
                  <a:pt x="620202" y="23854"/>
                </a:cubicBezTo>
                <a:cubicBezTo>
                  <a:pt x="628384" y="22036"/>
                  <a:pt x="636105" y="18553"/>
                  <a:pt x="644056" y="15903"/>
                </a:cubicBezTo>
                <a:cubicBezTo>
                  <a:pt x="654658" y="18553"/>
                  <a:pt x="665817" y="19549"/>
                  <a:pt x="675861" y="23854"/>
                </a:cubicBezTo>
                <a:cubicBezTo>
                  <a:pt x="684645" y="27618"/>
                  <a:pt x="690159" y="39757"/>
                  <a:pt x="699715" y="39757"/>
                </a:cubicBezTo>
                <a:cubicBezTo>
                  <a:pt x="709271" y="39757"/>
                  <a:pt x="715022" y="28128"/>
                  <a:pt x="723569" y="23854"/>
                </a:cubicBezTo>
                <a:cubicBezTo>
                  <a:pt x="731066" y="20106"/>
                  <a:pt x="739472" y="18553"/>
                  <a:pt x="747423" y="15903"/>
                </a:cubicBezTo>
                <a:cubicBezTo>
                  <a:pt x="800160" y="33482"/>
                  <a:pt x="778368" y="31806"/>
                  <a:pt x="811033" y="31806"/>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87" name="Freihandform 212">
            <a:extLst>
              <a:ext uri="{FF2B5EF4-FFF2-40B4-BE49-F238E27FC236}">
                <a16:creationId xmlns:a16="http://schemas.microsoft.com/office/drawing/2014/main" id="{CF26315D-2E4A-490B-B40F-53526DD90B0D}"/>
              </a:ext>
            </a:extLst>
          </p:cNvPr>
          <p:cNvSpPr/>
          <p:nvPr/>
        </p:nvSpPr>
        <p:spPr>
          <a:xfrm>
            <a:off x="5103907" y="5401144"/>
            <a:ext cx="1153795" cy="55258"/>
          </a:xfrm>
          <a:custGeom>
            <a:avLst/>
            <a:gdLst>
              <a:gd name="connsiteX0" fmla="*/ 0 w 1097344"/>
              <a:gd name="connsiteY0" fmla="*/ 39757 h 56610"/>
              <a:gd name="connsiteX1" fmla="*/ 39756 w 1097344"/>
              <a:gd name="connsiteY1" fmla="*/ 15903 h 56610"/>
              <a:gd name="connsiteX2" fmla="*/ 63610 w 1097344"/>
              <a:gd name="connsiteY2" fmla="*/ 7951 h 56610"/>
              <a:gd name="connsiteX3" fmla="*/ 87464 w 1097344"/>
              <a:gd name="connsiteY3" fmla="*/ 31805 h 56610"/>
              <a:gd name="connsiteX4" fmla="*/ 135172 w 1097344"/>
              <a:gd name="connsiteY4" fmla="*/ 55659 h 56610"/>
              <a:gd name="connsiteX5" fmla="*/ 166977 w 1097344"/>
              <a:gd name="connsiteY5" fmla="*/ 39757 h 56610"/>
              <a:gd name="connsiteX6" fmla="*/ 190831 w 1097344"/>
              <a:gd name="connsiteY6" fmla="*/ 23854 h 56610"/>
              <a:gd name="connsiteX7" fmla="*/ 246490 w 1097344"/>
              <a:gd name="connsiteY7" fmla="*/ 31805 h 56610"/>
              <a:gd name="connsiteX8" fmla="*/ 397565 w 1097344"/>
              <a:gd name="connsiteY8" fmla="*/ 7951 h 56610"/>
              <a:gd name="connsiteX9" fmla="*/ 429370 w 1097344"/>
              <a:gd name="connsiteY9" fmla="*/ 0 h 56610"/>
              <a:gd name="connsiteX10" fmla="*/ 492981 w 1097344"/>
              <a:gd name="connsiteY10" fmla="*/ 7951 h 56610"/>
              <a:gd name="connsiteX11" fmla="*/ 516835 w 1097344"/>
              <a:gd name="connsiteY11" fmla="*/ 23854 h 56610"/>
              <a:gd name="connsiteX12" fmla="*/ 564543 w 1097344"/>
              <a:gd name="connsiteY12" fmla="*/ 0 h 56610"/>
              <a:gd name="connsiteX13" fmla="*/ 620202 w 1097344"/>
              <a:gd name="connsiteY13" fmla="*/ 23854 h 56610"/>
              <a:gd name="connsiteX14" fmla="*/ 644056 w 1097344"/>
              <a:gd name="connsiteY14" fmla="*/ 31805 h 56610"/>
              <a:gd name="connsiteX15" fmla="*/ 675861 w 1097344"/>
              <a:gd name="connsiteY15" fmla="*/ 23854 h 56610"/>
              <a:gd name="connsiteX16" fmla="*/ 699715 w 1097344"/>
              <a:gd name="connsiteY16" fmla="*/ 39757 h 56610"/>
              <a:gd name="connsiteX17" fmla="*/ 723569 w 1097344"/>
              <a:gd name="connsiteY17" fmla="*/ 47708 h 56610"/>
              <a:gd name="connsiteX18" fmla="*/ 747423 w 1097344"/>
              <a:gd name="connsiteY18" fmla="*/ 31805 h 56610"/>
              <a:gd name="connsiteX19" fmla="*/ 858741 w 1097344"/>
              <a:gd name="connsiteY19" fmla="*/ 15903 h 56610"/>
              <a:gd name="connsiteX20" fmla="*/ 906449 w 1097344"/>
              <a:gd name="connsiteY20" fmla="*/ 39757 h 56610"/>
              <a:gd name="connsiteX21" fmla="*/ 930303 w 1097344"/>
              <a:gd name="connsiteY21" fmla="*/ 31805 h 56610"/>
              <a:gd name="connsiteX22" fmla="*/ 946205 w 1097344"/>
              <a:gd name="connsiteY22" fmla="*/ 55659 h 56610"/>
              <a:gd name="connsiteX23" fmla="*/ 985962 w 1097344"/>
              <a:gd name="connsiteY23" fmla="*/ 47708 h 56610"/>
              <a:gd name="connsiteX24" fmla="*/ 1033670 w 1097344"/>
              <a:gd name="connsiteY24" fmla="*/ 31805 h 56610"/>
              <a:gd name="connsiteX25" fmla="*/ 1073426 w 1097344"/>
              <a:gd name="connsiteY25" fmla="*/ 23854 h 56610"/>
              <a:gd name="connsiteX26" fmla="*/ 1097280 w 1097344"/>
              <a:gd name="connsiteY26" fmla="*/ 23854 h 56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097344" h="56610">
                <a:moveTo>
                  <a:pt x="0" y="39757"/>
                </a:moveTo>
                <a:cubicBezTo>
                  <a:pt x="13252" y="31806"/>
                  <a:pt x="25933" y="22815"/>
                  <a:pt x="39756" y="15903"/>
                </a:cubicBezTo>
                <a:cubicBezTo>
                  <a:pt x="47253" y="12155"/>
                  <a:pt x="55659" y="5301"/>
                  <a:pt x="63610" y="7951"/>
                </a:cubicBezTo>
                <a:cubicBezTo>
                  <a:pt x="74278" y="11507"/>
                  <a:pt x="78825" y="24606"/>
                  <a:pt x="87464" y="31805"/>
                </a:cubicBezTo>
                <a:cubicBezTo>
                  <a:pt x="108017" y="48932"/>
                  <a:pt x="111264" y="47690"/>
                  <a:pt x="135172" y="55659"/>
                </a:cubicBezTo>
                <a:cubicBezTo>
                  <a:pt x="145774" y="50358"/>
                  <a:pt x="156686" y="45638"/>
                  <a:pt x="166977" y="39757"/>
                </a:cubicBezTo>
                <a:cubicBezTo>
                  <a:pt x="175274" y="35016"/>
                  <a:pt x="181322" y="24805"/>
                  <a:pt x="190831" y="23854"/>
                </a:cubicBezTo>
                <a:cubicBezTo>
                  <a:pt x="209479" y="21989"/>
                  <a:pt x="227937" y="29155"/>
                  <a:pt x="246490" y="31805"/>
                </a:cubicBezTo>
                <a:lnTo>
                  <a:pt x="397565" y="7951"/>
                </a:lnTo>
                <a:cubicBezTo>
                  <a:pt x="408331" y="6079"/>
                  <a:pt x="418442" y="0"/>
                  <a:pt x="429370" y="0"/>
                </a:cubicBezTo>
                <a:cubicBezTo>
                  <a:pt x="450739" y="0"/>
                  <a:pt x="471777" y="5301"/>
                  <a:pt x="492981" y="7951"/>
                </a:cubicBezTo>
                <a:cubicBezTo>
                  <a:pt x="500932" y="13252"/>
                  <a:pt x="507409" y="22283"/>
                  <a:pt x="516835" y="23854"/>
                </a:cubicBezTo>
                <a:cubicBezTo>
                  <a:pt x="530004" y="26049"/>
                  <a:pt x="556236" y="5538"/>
                  <a:pt x="564543" y="0"/>
                </a:cubicBezTo>
                <a:cubicBezTo>
                  <a:pt x="620486" y="18648"/>
                  <a:pt x="551419" y="-5624"/>
                  <a:pt x="620202" y="23854"/>
                </a:cubicBezTo>
                <a:cubicBezTo>
                  <a:pt x="627906" y="27156"/>
                  <a:pt x="636105" y="29155"/>
                  <a:pt x="644056" y="31805"/>
                </a:cubicBezTo>
                <a:cubicBezTo>
                  <a:pt x="654658" y="29155"/>
                  <a:pt x="665043" y="22308"/>
                  <a:pt x="675861" y="23854"/>
                </a:cubicBezTo>
                <a:cubicBezTo>
                  <a:pt x="685321" y="25206"/>
                  <a:pt x="691168" y="35483"/>
                  <a:pt x="699715" y="39757"/>
                </a:cubicBezTo>
                <a:cubicBezTo>
                  <a:pt x="707212" y="43505"/>
                  <a:pt x="715618" y="45058"/>
                  <a:pt x="723569" y="47708"/>
                </a:cubicBezTo>
                <a:cubicBezTo>
                  <a:pt x="731520" y="42407"/>
                  <a:pt x="738876" y="36079"/>
                  <a:pt x="747423" y="31805"/>
                </a:cubicBezTo>
                <a:cubicBezTo>
                  <a:pt x="778016" y="16508"/>
                  <a:pt x="836399" y="17934"/>
                  <a:pt x="858741" y="15903"/>
                </a:cubicBezTo>
                <a:cubicBezTo>
                  <a:pt x="870800" y="23942"/>
                  <a:pt x="889991" y="39757"/>
                  <a:pt x="906449" y="39757"/>
                </a:cubicBezTo>
                <a:cubicBezTo>
                  <a:pt x="914831" y="39757"/>
                  <a:pt x="922352" y="34456"/>
                  <a:pt x="930303" y="31805"/>
                </a:cubicBezTo>
                <a:cubicBezTo>
                  <a:pt x="935604" y="39756"/>
                  <a:pt x="937017" y="53034"/>
                  <a:pt x="946205" y="55659"/>
                </a:cubicBezTo>
                <a:cubicBezTo>
                  <a:pt x="959200" y="59372"/>
                  <a:pt x="972923" y="51264"/>
                  <a:pt x="985962" y="47708"/>
                </a:cubicBezTo>
                <a:cubicBezTo>
                  <a:pt x="1002134" y="43297"/>
                  <a:pt x="1017233" y="35092"/>
                  <a:pt x="1033670" y="31805"/>
                </a:cubicBezTo>
                <a:cubicBezTo>
                  <a:pt x="1046922" y="29155"/>
                  <a:pt x="1060315" y="27132"/>
                  <a:pt x="1073426" y="23854"/>
                </a:cubicBezTo>
                <a:cubicBezTo>
                  <a:pt x="1099794" y="17262"/>
                  <a:pt x="1097280" y="6827"/>
                  <a:pt x="1097280" y="23854"/>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88" name="Freihandform 213">
            <a:extLst>
              <a:ext uri="{FF2B5EF4-FFF2-40B4-BE49-F238E27FC236}">
                <a16:creationId xmlns:a16="http://schemas.microsoft.com/office/drawing/2014/main" id="{F917D5FF-C923-4ACB-966E-C08E439D4517}"/>
              </a:ext>
            </a:extLst>
          </p:cNvPr>
          <p:cNvSpPr/>
          <p:nvPr/>
        </p:nvSpPr>
        <p:spPr>
          <a:xfrm>
            <a:off x="6471524" y="5406669"/>
            <a:ext cx="527084" cy="45719"/>
          </a:xfrm>
          <a:custGeom>
            <a:avLst/>
            <a:gdLst>
              <a:gd name="connsiteX0" fmla="*/ 0 w 333954"/>
              <a:gd name="connsiteY0" fmla="*/ 16070 h 24798"/>
              <a:gd name="connsiteX1" fmla="*/ 87464 w 333954"/>
              <a:gd name="connsiteY1" fmla="*/ 16070 h 24798"/>
              <a:gd name="connsiteX2" fmla="*/ 182880 w 333954"/>
              <a:gd name="connsiteY2" fmla="*/ 24021 h 24798"/>
              <a:gd name="connsiteX3" fmla="*/ 222636 w 333954"/>
              <a:gd name="connsiteY3" fmla="*/ 16070 h 24798"/>
              <a:gd name="connsiteX4" fmla="*/ 246490 w 333954"/>
              <a:gd name="connsiteY4" fmla="*/ 167 h 24798"/>
              <a:gd name="connsiteX5" fmla="*/ 270344 w 333954"/>
              <a:gd name="connsiteY5" fmla="*/ 8119 h 24798"/>
              <a:gd name="connsiteX6" fmla="*/ 333954 w 333954"/>
              <a:gd name="connsiteY6" fmla="*/ 24021 h 24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3954" h="24798">
                <a:moveTo>
                  <a:pt x="0" y="16070"/>
                </a:moveTo>
                <a:cubicBezTo>
                  <a:pt x="98203" y="35710"/>
                  <a:pt x="-24439" y="16070"/>
                  <a:pt x="87464" y="16070"/>
                </a:cubicBezTo>
                <a:cubicBezTo>
                  <a:pt x="119380" y="16070"/>
                  <a:pt x="151075" y="21371"/>
                  <a:pt x="182880" y="24021"/>
                </a:cubicBezTo>
                <a:cubicBezTo>
                  <a:pt x="196132" y="21371"/>
                  <a:pt x="209982" y="20815"/>
                  <a:pt x="222636" y="16070"/>
                </a:cubicBezTo>
                <a:cubicBezTo>
                  <a:pt x="231584" y="12715"/>
                  <a:pt x="237064" y="1738"/>
                  <a:pt x="246490" y="167"/>
                </a:cubicBezTo>
                <a:cubicBezTo>
                  <a:pt x="254757" y="-1211"/>
                  <a:pt x="262162" y="6301"/>
                  <a:pt x="270344" y="8119"/>
                </a:cubicBezTo>
                <a:cubicBezTo>
                  <a:pt x="334611" y="22401"/>
                  <a:pt x="299694" y="6891"/>
                  <a:pt x="333954" y="24021"/>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89" name="Freihandform 215">
            <a:extLst>
              <a:ext uri="{FF2B5EF4-FFF2-40B4-BE49-F238E27FC236}">
                <a16:creationId xmlns:a16="http://schemas.microsoft.com/office/drawing/2014/main" id="{7FE6F2CC-1043-4AEE-B572-7E2888CD552C}"/>
              </a:ext>
            </a:extLst>
          </p:cNvPr>
          <p:cNvSpPr/>
          <p:nvPr/>
        </p:nvSpPr>
        <p:spPr>
          <a:xfrm>
            <a:off x="1628014" y="6149907"/>
            <a:ext cx="357809" cy="47745"/>
          </a:xfrm>
          <a:custGeom>
            <a:avLst/>
            <a:gdLst>
              <a:gd name="connsiteX0" fmla="*/ 357809 w 357809"/>
              <a:gd name="connsiteY0" fmla="*/ 23891 h 47745"/>
              <a:gd name="connsiteX1" fmla="*/ 318052 w 357809"/>
              <a:gd name="connsiteY1" fmla="*/ 7988 h 47745"/>
              <a:gd name="connsiteX2" fmla="*/ 302149 w 357809"/>
              <a:gd name="connsiteY2" fmla="*/ 31842 h 47745"/>
              <a:gd name="connsiteX3" fmla="*/ 278295 w 357809"/>
              <a:gd name="connsiteY3" fmla="*/ 47745 h 47745"/>
              <a:gd name="connsiteX4" fmla="*/ 262393 w 357809"/>
              <a:gd name="connsiteY4" fmla="*/ 23891 h 47745"/>
              <a:gd name="connsiteX5" fmla="*/ 238539 w 357809"/>
              <a:gd name="connsiteY5" fmla="*/ 31842 h 47745"/>
              <a:gd name="connsiteX6" fmla="*/ 206734 w 357809"/>
              <a:gd name="connsiteY6" fmla="*/ 23891 h 47745"/>
              <a:gd name="connsiteX7" fmla="*/ 166977 w 357809"/>
              <a:gd name="connsiteY7" fmla="*/ 23891 h 47745"/>
              <a:gd name="connsiteX8" fmla="*/ 143123 w 357809"/>
              <a:gd name="connsiteY8" fmla="*/ 31842 h 47745"/>
              <a:gd name="connsiteX9" fmla="*/ 119269 w 357809"/>
              <a:gd name="connsiteY9" fmla="*/ 7988 h 47745"/>
              <a:gd name="connsiteX10" fmla="*/ 71562 w 357809"/>
              <a:gd name="connsiteY10" fmla="*/ 39793 h 47745"/>
              <a:gd name="connsiteX11" fmla="*/ 31805 w 357809"/>
              <a:gd name="connsiteY11" fmla="*/ 31842 h 47745"/>
              <a:gd name="connsiteX12" fmla="*/ 7951 w 357809"/>
              <a:gd name="connsiteY12" fmla="*/ 15939 h 47745"/>
              <a:gd name="connsiteX13" fmla="*/ 0 w 357809"/>
              <a:gd name="connsiteY13" fmla="*/ 31842 h 47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7809" h="47745">
                <a:moveTo>
                  <a:pt x="357809" y="23891"/>
                </a:moveTo>
                <a:cubicBezTo>
                  <a:pt x="344557" y="18590"/>
                  <a:pt x="332182" y="5970"/>
                  <a:pt x="318052" y="7988"/>
                </a:cubicBezTo>
                <a:cubicBezTo>
                  <a:pt x="308592" y="9339"/>
                  <a:pt x="308906" y="25085"/>
                  <a:pt x="302149" y="31842"/>
                </a:cubicBezTo>
                <a:cubicBezTo>
                  <a:pt x="295392" y="38599"/>
                  <a:pt x="286246" y="42444"/>
                  <a:pt x="278295" y="47745"/>
                </a:cubicBezTo>
                <a:cubicBezTo>
                  <a:pt x="272994" y="39794"/>
                  <a:pt x="271266" y="27440"/>
                  <a:pt x="262393" y="23891"/>
                </a:cubicBezTo>
                <a:cubicBezTo>
                  <a:pt x="254611" y="20778"/>
                  <a:pt x="246920" y="31842"/>
                  <a:pt x="238539" y="31842"/>
                </a:cubicBezTo>
                <a:cubicBezTo>
                  <a:pt x="227611" y="31842"/>
                  <a:pt x="217336" y="26541"/>
                  <a:pt x="206734" y="23891"/>
                </a:cubicBezTo>
                <a:cubicBezTo>
                  <a:pt x="180591" y="-15323"/>
                  <a:pt x="202298" y="344"/>
                  <a:pt x="166977" y="23891"/>
                </a:cubicBezTo>
                <a:cubicBezTo>
                  <a:pt x="160003" y="28540"/>
                  <a:pt x="151074" y="29192"/>
                  <a:pt x="143123" y="31842"/>
                </a:cubicBezTo>
                <a:cubicBezTo>
                  <a:pt x="135172" y="23891"/>
                  <a:pt x="130445" y="6746"/>
                  <a:pt x="119269" y="7988"/>
                </a:cubicBezTo>
                <a:cubicBezTo>
                  <a:pt x="100274" y="10099"/>
                  <a:pt x="71562" y="39793"/>
                  <a:pt x="71562" y="39793"/>
                </a:cubicBezTo>
                <a:cubicBezTo>
                  <a:pt x="58310" y="37143"/>
                  <a:pt x="44459" y="36587"/>
                  <a:pt x="31805" y="31842"/>
                </a:cubicBezTo>
                <a:cubicBezTo>
                  <a:pt x="22857" y="28487"/>
                  <a:pt x="17507" y="15939"/>
                  <a:pt x="7951" y="15939"/>
                </a:cubicBezTo>
                <a:cubicBezTo>
                  <a:pt x="2024" y="15939"/>
                  <a:pt x="2650" y="26541"/>
                  <a:pt x="0" y="31842"/>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90" name="Freihandform 216">
            <a:extLst>
              <a:ext uri="{FF2B5EF4-FFF2-40B4-BE49-F238E27FC236}">
                <a16:creationId xmlns:a16="http://schemas.microsoft.com/office/drawing/2014/main" id="{9D732E43-22A5-404A-BEB9-3E3AC2709C06}"/>
              </a:ext>
            </a:extLst>
          </p:cNvPr>
          <p:cNvSpPr/>
          <p:nvPr/>
        </p:nvSpPr>
        <p:spPr>
          <a:xfrm>
            <a:off x="2309853" y="6165846"/>
            <a:ext cx="813005" cy="62621"/>
          </a:xfrm>
          <a:custGeom>
            <a:avLst/>
            <a:gdLst>
              <a:gd name="connsiteX0" fmla="*/ 0 w 962108"/>
              <a:gd name="connsiteY0" fmla="*/ 0 h 47891"/>
              <a:gd name="connsiteX1" fmla="*/ 95416 w 962108"/>
              <a:gd name="connsiteY1" fmla="*/ 0 h 47891"/>
              <a:gd name="connsiteX2" fmla="*/ 151075 w 962108"/>
              <a:gd name="connsiteY2" fmla="*/ 23854 h 47891"/>
              <a:gd name="connsiteX3" fmla="*/ 182880 w 962108"/>
              <a:gd name="connsiteY3" fmla="*/ 15903 h 47891"/>
              <a:gd name="connsiteX4" fmla="*/ 214685 w 962108"/>
              <a:gd name="connsiteY4" fmla="*/ 23854 h 47891"/>
              <a:gd name="connsiteX5" fmla="*/ 246491 w 962108"/>
              <a:gd name="connsiteY5" fmla="*/ 7952 h 47891"/>
              <a:gd name="connsiteX6" fmla="*/ 270345 w 962108"/>
              <a:gd name="connsiteY6" fmla="*/ 0 h 47891"/>
              <a:gd name="connsiteX7" fmla="*/ 341906 w 962108"/>
              <a:gd name="connsiteY7" fmla="*/ 7952 h 47891"/>
              <a:gd name="connsiteX8" fmla="*/ 405517 w 962108"/>
              <a:gd name="connsiteY8" fmla="*/ 15903 h 47891"/>
              <a:gd name="connsiteX9" fmla="*/ 461176 w 962108"/>
              <a:gd name="connsiteY9" fmla="*/ 47708 h 47891"/>
              <a:gd name="connsiteX10" fmla="*/ 485030 w 962108"/>
              <a:gd name="connsiteY10" fmla="*/ 31806 h 47891"/>
              <a:gd name="connsiteX11" fmla="*/ 564543 w 962108"/>
              <a:gd name="connsiteY11" fmla="*/ 15903 h 47891"/>
              <a:gd name="connsiteX12" fmla="*/ 612251 w 962108"/>
              <a:gd name="connsiteY12" fmla="*/ 31806 h 47891"/>
              <a:gd name="connsiteX13" fmla="*/ 652007 w 962108"/>
              <a:gd name="connsiteY13" fmla="*/ 39757 h 47891"/>
              <a:gd name="connsiteX14" fmla="*/ 675861 w 962108"/>
              <a:gd name="connsiteY14" fmla="*/ 47708 h 47891"/>
              <a:gd name="connsiteX15" fmla="*/ 723569 w 962108"/>
              <a:gd name="connsiteY15" fmla="*/ 31806 h 47891"/>
              <a:gd name="connsiteX16" fmla="*/ 755374 w 962108"/>
              <a:gd name="connsiteY16" fmla="*/ 15903 h 47891"/>
              <a:gd name="connsiteX17" fmla="*/ 771277 w 962108"/>
              <a:gd name="connsiteY17" fmla="*/ 39757 h 47891"/>
              <a:gd name="connsiteX18" fmla="*/ 834887 w 962108"/>
              <a:gd name="connsiteY18" fmla="*/ 23854 h 47891"/>
              <a:gd name="connsiteX19" fmla="*/ 858741 w 962108"/>
              <a:gd name="connsiteY19" fmla="*/ 7952 h 47891"/>
              <a:gd name="connsiteX20" fmla="*/ 890546 w 962108"/>
              <a:gd name="connsiteY20" fmla="*/ 15903 h 47891"/>
              <a:gd name="connsiteX21" fmla="*/ 914400 w 962108"/>
              <a:gd name="connsiteY21" fmla="*/ 23854 h 47891"/>
              <a:gd name="connsiteX22" fmla="*/ 962108 w 962108"/>
              <a:gd name="connsiteY22" fmla="*/ 15903 h 47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962108" h="47891">
                <a:moveTo>
                  <a:pt x="0" y="0"/>
                </a:moveTo>
                <a:cubicBezTo>
                  <a:pt x="127221" y="21205"/>
                  <a:pt x="-31805" y="0"/>
                  <a:pt x="95416" y="0"/>
                </a:cubicBezTo>
                <a:cubicBezTo>
                  <a:pt x="107113" y="0"/>
                  <a:pt x="144868" y="20750"/>
                  <a:pt x="151075" y="23854"/>
                </a:cubicBezTo>
                <a:cubicBezTo>
                  <a:pt x="161677" y="21204"/>
                  <a:pt x="171952" y="15903"/>
                  <a:pt x="182880" y="15903"/>
                </a:cubicBezTo>
                <a:cubicBezTo>
                  <a:pt x="193808" y="15903"/>
                  <a:pt x="203841" y="25209"/>
                  <a:pt x="214685" y="23854"/>
                </a:cubicBezTo>
                <a:cubicBezTo>
                  <a:pt x="226447" y="22384"/>
                  <a:pt x="235596" y="12621"/>
                  <a:pt x="246491" y="7952"/>
                </a:cubicBezTo>
                <a:cubicBezTo>
                  <a:pt x="254195" y="4650"/>
                  <a:pt x="262394" y="2651"/>
                  <a:pt x="270345" y="0"/>
                </a:cubicBezTo>
                <a:cubicBezTo>
                  <a:pt x="316078" y="30490"/>
                  <a:pt x="270490" y="7952"/>
                  <a:pt x="341906" y="7952"/>
                </a:cubicBezTo>
                <a:cubicBezTo>
                  <a:pt x="363275" y="7952"/>
                  <a:pt x="384313" y="13253"/>
                  <a:pt x="405517" y="15903"/>
                </a:cubicBezTo>
                <a:cubicBezTo>
                  <a:pt x="412613" y="21225"/>
                  <a:pt x="444618" y="50468"/>
                  <a:pt x="461176" y="47708"/>
                </a:cubicBezTo>
                <a:cubicBezTo>
                  <a:pt x="470602" y="46137"/>
                  <a:pt x="476483" y="36080"/>
                  <a:pt x="485030" y="31806"/>
                </a:cubicBezTo>
                <a:cubicBezTo>
                  <a:pt x="507238" y="20702"/>
                  <a:pt x="544023" y="18834"/>
                  <a:pt x="564543" y="15903"/>
                </a:cubicBezTo>
                <a:cubicBezTo>
                  <a:pt x="612383" y="-43"/>
                  <a:pt x="564602" y="7981"/>
                  <a:pt x="612251" y="31806"/>
                </a:cubicBezTo>
                <a:cubicBezTo>
                  <a:pt x="624339" y="37850"/>
                  <a:pt x="638896" y="36479"/>
                  <a:pt x="652007" y="39757"/>
                </a:cubicBezTo>
                <a:cubicBezTo>
                  <a:pt x="660138" y="41790"/>
                  <a:pt x="667910" y="45058"/>
                  <a:pt x="675861" y="47708"/>
                </a:cubicBezTo>
                <a:cubicBezTo>
                  <a:pt x="691764" y="42407"/>
                  <a:pt x="708005" y="38032"/>
                  <a:pt x="723569" y="31806"/>
                </a:cubicBezTo>
                <a:cubicBezTo>
                  <a:pt x="734574" y="27404"/>
                  <a:pt x="743682" y="13954"/>
                  <a:pt x="755374" y="15903"/>
                </a:cubicBezTo>
                <a:cubicBezTo>
                  <a:pt x="764800" y="17474"/>
                  <a:pt x="765976" y="31806"/>
                  <a:pt x="771277" y="39757"/>
                </a:cubicBezTo>
                <a:cubicBezTo>
                  <a:pt x="786405" y="36731"/>
                  <a:pt x="818583" y="32006"/>
                  <a:pt x="834887" y="23854"/>
                </a:cubicBezTo>
                <a:cubicBezTo>
                  <a:pt x="843434" y="19580"/>
                  <a:pt x="850790" y="13253"/>
                  <a:pt x="858741" y="7952"/>
                </a:cubicBezTo>
                <a:cubicBezTo>
                  <a:pt x="869343" y="10602"/>
                  <a:pt x="880039" y="12901"/>
                  <a:pt x="890546" y="15903"/>
                </a:cubicBezTo>
                <a:cubicBezTo>
                  <a:pt x="898605" y="18205"/>
                  <a:pt x="906019" y="23854"/>
                  <a:pt x="914400" y="23854"/>
                </a:cubicBezTo>
                <a:cubicBezTo>
                  <a:pt x="930522" y="23854"/>
                  <a:pt x="962108" y="15903"/>
                  <a:pt x="962108" y="15903"/>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91" name="Freihandform 217">
            <a:extLst>
              <a:ext uri="{FF2B5EF4-FFF2-40B4-BE49-F238E27FC236}">
                <a16:creationId xmlns:a16="http://schemas.microsoft.com/office/drawing/2014/main" id="{E246C002-BE00-4279-AA57-1393A825BA99}"/>
              </a:ext>
            </a:extLst>
          </p:cNvPr>
          <p:cNvSpPr/>
          <p:nvPr/>
        </p:nvSpPr>
        <p:spPr>
          <a:xfrm>
            <a:off x="3748401" y="6170262"/>
            <a:ext cx="811033" cy="41174"/>
          </a:xfrm>
          <a:custGeom>
            <a:avLst/>
            <a:gdLst>
              <a:gd name="connsiteX0" fmla="*/ 0 w 811033"/>
              <a:gd name="connsiteY0" fmla="*/ 15903 h 41174"/>
              <a:gd name="connsiteX1" fmla="*/ 39757 w 811033"/>
              <a:gd name="connsiteY1" fmla="*/ 39757 h 41174"/>
              <a:gd name="connsiteX2" fmla="*/ 135172 w 811033"/>
              <a:gd name="connsiteY2" fmla="*/ 23854 h 41174"/>
              <a:gd name="connsiteX3" fmla="*/ 166978 w 811033"/>
              <a:gd name="connsiteY3" fmla="*/ 31806 h 41174"/>
              <a:gd name="connsiteX4" fmla="*/ 190832 w 811033"/>
              <a:gd name="connsiteY4" fmla="*/ 39757 h 41174"/>
              <a:gd name="connsiteX5" fmla="*/ 230588 w 811033"/>
              <a:gd name="connsiteY5" fmla="*/ 31806 h 41174"/>
              <a:gd name="connsiteX6" fmla="*/ 278296 w 811033"/>
              <a:gd name="connsiteY6" fmla="*/ 7952 h 41174"/>
              <a:gd name="connsiteX7" fmla="*/ 294198 w 811033"/>
              <a:gd name="connsiteY7" fmla="*/ 31806 h 41174"/>
              <a:gd name="connsiteX8" fmla="*/ 318052 w 811033"/>
              <a:gd name="connsiteY8" fmla="*/ 23854 h 41174"/>
              <a:gd name="connsiteX9" fmla="*/ 341906 w 811033"/>
              <a:gd name="connsiteY9" fmla="*/ 7952 h 41174"/>
              <a:gd name="connsiteX10" fmla="*/ 373712 w 811033"/>
              <a:gd name="connsiteY10" fmla="*/ 0 h 41174"/>
              <a:gd name="connsiteX11" fmla="*/ 437322 w 811033"/>
              <a:gd name="connsiteY11" fmla="*/ 15903 h 41174"/>
              <a:gd name="connsiteX12" fmla="*/ 485030 w 811033"/>
              <a:gd name="connsiteY12" fmla="*/ 31806 h 41174"/>
              <a:gd name="connsiteX13" fmla="*/ 508884 w 811033"/>
              <a:gd name="connsiteY13" fmla="*/ 39757 h 41174"/>
              <a:gd name="connsiteX14" fmla="*/ 620202 w 811033"/>
              <a:gd name="connsiteY14" fmla="*/ 23854 h 41174"/>
              <a:gd name="connsiteX15" fmla="*/ 644056 w 811033"/>
              <a:gd name="connsiteY15" fmla="*/ 15903 h 41174"/>
              <a:gd name="connsiteX16" fmla="*/ 675861 w 811033"/>
              <a:gd name="connsiteY16" fmla="*/ 23854 h 41174"/>
              <a:gd name="connsiteX17" fmla="*/ 699715 w 811033"/>
              <a:gd name="connsiteY17" fmla="*/ 39757 h 41174"/>
              <a:gd name="connsiteX18" fmla="*/ 723569 w 811033"/>
              <a:gd name="connsiteY18" fmla="*/ 23854 h 41174"/>
              <a:gd name="connsiteX19" fmla="*/ 747423 w 811033"/>
              <a:gd name="connsiteY19" fmla="*/ 15903 h 41174"/>
              <a:gd name="connsiteX20" fmla="*/ 811033 w 811033"/>
              <a:gd name="connsiteY20" fmla="*/ 31806 h 41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11033" h="41174">
                <a:moveTo>
                  <a:pt x="0" y="15903"/>
                </a:moveTo>
                <a:cubicBezTo>
                  <a:pt x="13252" y="23854"/>
                  <a:pt x="24458" y="37571"/>
                  <a:pt x="39757" y="39757"/>
                </a:cubicBezTo>
                <a:cubicBezTo>
                  <a:pt x="77042" y="45084"/>
                  <a:pt x="103428" y="34436"/>
                  <a:pt x="135172" y="23854"/>
                </a:cubicBezTo>
                <a:cubicBezTo>
                  <a:pt x="145774" y="26505"/>
                  <a:pt x="156470" y="28804"/>
                  <a:pt x="166978" y="31806"/>
                </a:cubicBezTo>
                <a:cubicBezTo>
                  <a:pt x="175037" y="34109"/>
                  <a:pt x="182451" y="39757"/>
                  <a:pt x="190832" y="39757"/>
                </a:cubicBezTo>
                <a:cubicBezTo>
                  <a:pt x="204346" y="39757"/>
                  <a:pt x="217336" y="34456"/>
                  <a:pt x="230588" y="31806"/>
                </a:cubicBezTo>
                <a:cubicBezTo>
                  <a:pt x="235611" y="28457"/>
                  <a:pt x="268008" y="3837"/>
                  <a:pt x="278296" y="7952"/>
                </a:cubicBezTo>
                <a:cubicBezTo>
                  <a:pt x="287169" y="11501"/>
                  <a:pt x="288897" y="23855"/>
                  <a:pt x="294198" y="31806"/>
                </a:cubicBezTo>
                <a:cubicBezTo>
                  <a:pt x="302149" y="29155"/>
                  <a:pt x="310555" y="27602"/>
                  <a:pt x="318052" y="23854"/>
                </a:cubicBezTo>
                <a:cubicBezTo>
                  <a:pt x="326599" y="19580"/>
                  <a:pt x="333122" y="11716"/>
                  <a:pt x="341906" y="7952"/>
                </a:cubicBezTo>
                <a:cubicBezTo>
                  <a:pt x="351951" y="3647"/>
                  <a:pt x="363110" y="2651"/>
                  <a:pt x="373712" y="0"/>
                </a:cubicBezTo>
                <a:cubicBezTo>
                  <a:pt x="446068" y="24122"/>
                  <a:pt x="331810" y="-12873"/>
                  <a:pt x="437322" y="15903"/>
                </a:cubicBezTo>
                <a:cubicBezTo>
                  <a:pt x="453494" y="20314"/>
                  <a:pt x="469127" y="26505"/>
                  <a:pt x="485030" y="31806"/>
                </a:cubicBezTo>
                <a:lnTo>
                  <a:pt x="508884" y="39757"/>
                </a:lnTo>
                <a:cubicBezTo>
                  <a:pt x="536408" y="36317"/>
                  <a:pt x="590712" y="30407"/>
                  <a:pt x="620202" y="23854"/>
                </a:cubicBezTo>
                <a:cubicBezTo>
                  <a:pt x="628384" y="22036"/>
                  <a:pt x="636105" y="18553"/>
                  <a:pt x="644056" y="15903"/>
                </a:cubicBezTo>
                <a:cubicBezTo>
                  <a:pt x="654658" y="18553"/>
                  <a:pt x="665817" y="19549"/>
                  <a:pt x="675861" y="23854"/>
                </a:cubicBezTo>
                <a:cubicBezTo>
                  <a:pt x="684645" y="27618"/>
                  <a:pt x="690159" y="39757"/>
                  <a:pt x="699715" y="39757"/>
                </a:cubicBezTo>
                <a:cubicBezTo>
                  <a:pt x="709271" y="39757"/>
                  <a:pt x="715022" y="28128"/>
                  <a:pt x="723569" y="23854"/>
                </a:cubicBezTo>
                <a:cubicBezTo>
                  <a:pt x="731066" y="20106"/>
                  <a:pt x="739472" y="18553"/>
                  <a:pt x="747423" y="15903"/>
                </a:cubicBezTo>
                <a:cubicBezTo>
                  <a:pt x="800160" y="33482"/>
                  <a:pt x="778368" y="31806"/>
                  <a:pt x="811033" y="31806"/>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92" name="Freihandform 218">
            <a:extLst>
              <a:ext uri="{FF2B5EF4-FFF2-40B4-BE49-F238E27FC236}">
                <a16:creationId xmlns:a16="http://schemas.microsoft.com/office/drawing/2014/main" id="{A6CCF62D-0FB4-4562-8798-C74F9850962F}"/>
              </a:ext>
            </a:extLst>
          </p:cNvPr>
          <p:cNvSpPr/>
          <p:nvPr/>
        </p:nvSpPr>
        <p:spPr>
          <a:xfrm>
            <a:off x="5109635" y="6157859"/>
            <a:ext cx="1164610" cy="53565"/>
          </a:xfrm>
          <a:custGeom>
            <a:avLst/>
            <a:gdLst>
              <a:gd name="connsiteX0" fmla="*/ 0 w 1097344"/>
              <a:gd name="connsiteY0" fmla="*/ 39757 h 56610"/>
              <a:gd name="connsiteX1" fmla="*/ 39756 w 1097344"/>
              <a:gd name="connsiteY1" fmla="*/ 15903 h 56610"/>
              <a:gd name="connsiteX2" fmla="*/ 63610 w 1097344"/>
              <a:gd name="connsiteY2" fmla="*/ 7951 h 56610"/>
              <a:gd name="connsiteX3" fmla="*/ 87464 w 1097344"/>
              <a:gd name="connsiteY3" fmla="*/ 31805 h 56610"/>
              <a:gd name="connsiteX4" fmla="*/ 135172 w 1097344"/>
              <a:gd name="connsiteY4" fmla="*/ 55659 h 56610"/>
              <a:gd name="connsiteX5" fmla="*/ 166977 w 1097344"/>
              <a:gd name="connsiteY5" fmla="*/ 39757 h 56610"/>
              <a:gd name="connsiteX6" fmla="*/ 190831 w 1097344"/>
              <a:gd name="connsiteY6" fmla="*/ 23854 h 56610"/>
              <a:gd name="connsiteX7" fmla="*/ 246490 w 1097344"/>
              <a:gd name="connsiteY7" fmla="*/ 31805 h 56610"/>
              <a:gd name="connsiteX8" fmla="*/ 397565 w 1097344"/>
              <a:gd name="connsiteY8" fmla="*/ 7951 h 56610"/>
              <a:gd name="connsiteX9" fmla="*/ 429370 w 1097344"/>
              <a:gd name="connsiteY9" fmla="*/ 0 h 56610"/>
              <a:gd name="connsiteX10" fmla="*/ 492981 w 1097344"/>
              <a:gd name="connsiteY10" fmla="*/ 7951 h 56610"/>
              <a:gd name="connsiteX11" fmla="*/ 516835 w 1097344"/>
              <a:gd name="connsiteY11" fmla="*/ 23854 h 56610"/>
              <a:gd name="connsiteX12" fmla="*/ 564543 w 1097344"/>
              <a:gd name="connsiteY12" fmla="*/ 0 h 56610"/>
              <a:gd name="connsiteX13" fmla="*/ 620202 w 1097344"/>
              <a:gd name="connsiteY13" fmla="*/ 23854 h 56610"/>
              <a:gd name="connsiteX14" fmla="*/ 644056 w 1097344"/>
              <a:gd name="connsiteY14" fmla="*/ 31805 h 56610"/>
              <a:gd name="connsiteX15" fmla="*/ 675861 w 1097344"/>
              <a:gd name="connsiteY15" fmla="*/ 23854 h 56610"/>
              <a:gd name="connsiteX16" fmla="*/ 699715 w 1097344"/>
              <a:gd name="connsiteY16" fmla="*/ 39757 h 56610"/>
              <a:gd name="connsiteX17" fmla="*/ 723569 w 1097344"/>
              <a:gd name="connsiteY17" fmla="*/ 47708 h 56610"/>
              <a:gd name="connsiteX18" fmla="*/ 747423 w 1097344"/>
              <a:gd name="connsiteY18" fmla="*/ 31805 h 56610"/>
              <a:gd name="connsiteX19" fmla="*/ 858741 w 1097344"/>
              <a:gd name="connsiteY19" fmla="*/ 15903 h 56610"/>
              <a:gd name="connsiteX20" fmla="*/ 906449 w 1097344"/>
              <a:gd name="connsiteY20" fmla="*/ 39757 h 56610"/>
              <a:gd name="connsiteX21" fmla="*/ 930303 w 1097344"/>
              <a:gd name="connsiteY21" fmla="*/ 31805 h 56610"/>
              <a:gd name="connsiteX22" fmla="*/ 946205 w 1097344"/>
              <a:gd name="connsiteY22" fmla="*/ 55659 h 56610"/>
              <a:gd name="connsiteX23" fmla="*/ 985962 w 1097344"/>
              <a:gd name="connsiteY23" fmla="*/ 47708 h 56610"/>
              <a:gd name="connsiteX24" fmla="*/ 1033670 w 1097344"/>
              <a:gd name="connsiteY24" fmla="*/ 31805 h 56610"/>
              <a:gd name="connsiteX25" fmla="*/ 1073426 w 1097344"/>
              <a:gd name="connsiteY25" fmla="*/ 23854 h 56610"/>
              <a:gd name="connsiteX26" fmla="*/ 1097280 w 1097344"/>
              <a:gd name="connsiteY26" fmla="*/ 23854 h 56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097344" h="56610">
                <a:moveTo>
                  <a:pt x="0" y="39757"/>
                </a:moveTo>
                <a:cubicBezTo>
                  <a:pt x="13252" y="31806"/>
                  <a:pt x="25933" y="22815"/>
                  <a:pt x="39756" y="15903"/>
                </a:cubicBezTo>
                <a:cubicBezTo>
                  <a:pt x="47253" y="12155"/>
                  <a:pt x="55659" y="5301"/>
                  <a:pt x="63610" y="7951"/>
                </a:cubicBezTo>
                <a:cubicBezTo>
                  <a:pt x="74278" y="11507"/>
                  <a:pt x="78825" y="24606"/>
                  <a:pt x="87464" y="31805"/>
                </a:cubicBezTo>
                <a:cubicBezTo>
                  <a:pt x="108017" y="48932"/>
                  <a:pt x="111264" y="47690"/>
                  <a:pt x="135172" y="55659"/>
                </a:cubicBezTo>
                <a:cubicBezTo>
                  <a:pt x="145774" y="50358"/>
                  <a:pt x="156686" y="45638"/>
                  <a:pt x="166977" y="39757"/>
                </a:cubicBezTo>
                <a:cubicBezTo>
                  <a:pt x="175274" y="35016"/>
                  <a:pt x="181322" y="24805"/>
                  <a:pt x="190831" y="23854"/>
                </a:cubicBezTo>
                <a:cubicBezTo>
                  <a:pt x="209479" y="21989"/>
                  <a:pt x="227937" y="29155"/>
                  <a:pt x="246490" y="31805"/>
                </a:cubicBezTo>
                <a:lnTo>
                  <a:pt x="397565" y="7951"/>
                </a:lnTo>
                <a:cubicBezTo>
                  <a:pt x="408331" y="6079"/>
                  <a:pt x="418442" y="0"/>
                  <a:pt x="429370" y="0"/>
                </a:cubicBezTo>
                <a:cubicBezTo>
                  <a:pt x="450739" y="0"/>
                  <a:pt x="471777" y="5301"/>
                  <a:pt x="492981" y="7951"/>
                </a:cubicBezTo>
                <a:cubicBezTo>
                  <a:pt x="500932" y="13252"/>
                  <a:pt x="507409" y="22283"/>
                  <a:pt x="516835" y="23854"/>
                </a:cubicBezTo>
                <a:cubicBezTo>
                  <a:pt x="530004" y="26049"/>
                  <a:pt x="556236" y="5538"/>
                  <a:pt x="564543" y="0"/>
                </a:cubicBezTo>
                <a:cubicBezTo>
                  <a:pt x="620486" y="18648"/>
                  <a:pt x="551419" y="-5624"/>
                  <a:pt x="620202" y="23854"/>
                </a:cubicBezTo>
                <a:cubicBezTo>
                  <a:pt x="627906" y="27156"/>
                  <a:pt x="636105" y="29155"/>
                  <a:pt x="644056" y="31805"/>
                </a:cubicBezTo>
                <a:cubicBezTo>
                  <a:pt x="654658" y="29155"/>
                  <a:pt x="665043" y="22308"/>
                  <a:pt x="675861" y="23854"/>
                </a:cubicBezTo>
                <a:cubicBezTo>
                  <a:pt x="685321" y="25206"/>
                  <a:pt x="691168" y="35483"/>
                  <a:pt x="699715" y="39757"/>
                </a:cubicBezTo>
                <a:cubicBezTo>
                  <a:pt x="707212" y="43505"/>
                  <a:pt x="715618" y="45058"/>
                  <a:pt x="723569" y="47708"/>
                </a:cubicBezTo>
                <a:cubicBezTo>
                  <a:pt x="731520" y="42407"/>
                  <a:pt x="738876" y="36079"/>
                  <a:pt x="747423" y="31805"/>
                </a:cubicBezTo>
                <a:cubicBezTo>
                  <a:pt x="778016" y="16508"/>
                  <a:pt x="836399" y="17934"/>
                  <a:pt x="858741" y="15903"/>
                </a:cubicBezTo>
                <a:cubicBezTo>
                  <a:pt x="870800" y="23942"/>
                  <a:pt x="889991" y="39757"/>
                  <a:pt x="906449" y="39757"/>
                </a:cubicBezTo>
                <a:cubicBezTo>
                  <a:pt x="914831" y="39757"/>
                  <a:pt x="922352" y="34456"/>
                  <a:pt x="930303" y="31805"/>
                </a:cubicBezTo>
                <a:cubicBezTo>
                  <a:pt x="935604" y="39756"/>
                  <a:pt x="937017" y="53034"/>
                  <a:pt x="946205" y="55659"/>
                </a:cubicBezTo>
                <a:cubicBezTo>
                  <a:pt x="959200" y="59372"/>
                  <a:pt x="972923" y="51264"/>
                  <a:pt x="985962" y="47708"/>
                </a:cubicBezTo>
                <a:cubicBezTo>
                  <a:pt x="1002134" y="43297"/>
                  <a:pt x="1017233" y="35092"/>
                  <a:pt x="1033670" y="31805"/>
                </a:cubicBezTo>
                <a:cubicBezTo>
                  <a:pt x="1046922" y="29155"/>
                  <a:pt x="1060315" y="27132"/>
                  <a:pt x="1073426" y="23854"/>
                </a:cubicBezTo>
                <a:cubicBezTo>
                  <a:pt x="1099794" y="17262"/>
                  <a:pt x="1097280" y="6827"/>
                  <a:pt x="1097280" y="23854"/>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93" name="Freihandform 219">
            <a:extLst>
              <a:ext uri="{FF2B5EF4-FFF2-40B4-BE49-F238E27FC236}">
                <a16:creationId xmlns:a16="http://schemas.microsoft.com/office/drawing/2014/main" id="{BC39FCE2-5E1B-4B30-AAF3-81B12B7BC7DB}"/>
              </a:ext>
            </a:extLst>
          </p:cNvPr>
          <p:cNvSpPr/>
          <p:nvPr/>
        </p:nvSpPr>
        <p:spPr>
          <a:xfrm>
            <a:off x="6466206" y="6150500"/>
            <a:ext cx="525255" cy="46228"/>
          </a:xfrm>
          <a:custGeom>
            <a:avLst/>
            <a:gdLst>
              <a:gd name="connsiteX0" fmla="*/ 0 w 333954"/>
              <a:gd name="connsiteY0" fmla="*/ 16070 h 24798"/>
              <a:gd name="connsiteX1" fmla="*/ 87464 w 333954"/>
              <a:gd name="connsiteY1" fmla="*/ 16070 h 24798"/>
              <a:gd name="connsiteX2" fmla="*/ 182880 w 333954"/>
              <a:gd name="connsiteY2" fmla="*/ 24021 h 24798"/>
              <a:gd name="connsiteX3" fmla="*/ 222636 w 333954"/>
              <a:gd name="connsiteY3" fmla="*/ 16070 h 24798"/>
              <a:gd name="connsiteX4" fmla="*/ 246490 w 333954"/>
              <a:gd name="connsiteY4" fmla="*/ 167 h 24798"/>
              <a:gd name="connsiteX5" fmla="*/ 270344 w 333954"/>
              <a:gd name="connsiteY5" fmla="*/ 8119 h 24798"/>
              <a:gd name="connsiteX6" fmla="*/ 333954 w 333954"/>
              <a:gd name="connsiteY6" fmla="*/ 24021 h 24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3954" h="24798">
                <a:moveTo>
                  <a:pt x="0" y="16070"/>
                </a:moveTo>
                <a:cubicBezTo>
                  <a:pt x="98203" y="35710"/>
                  <a:pt x="-24439" y="16070"/>
                  <a:pt x="87464" y="16070"/>
                </a:cubicBezTo>
                <a:cubicBezTo>
                  <a:pt x="119380" y="16070"/>
                  <a:pt x="151075" y="21371"/>
                  <a:pt x="182880" y="24021"/>
                </a:cubicBezTo>
                <a:cubicBezTo>
                  <a:pt x="196132" y="21371"/>
                  <a:pt x="209982" y="20815"/>
                  <a:pt x="222636" y="16070"/>
                </a:cubicBezTo>
                <a:cubicBezTo>
                  <a:pt x="231584" y="12715"/>
                  <a:pt x="237064" y="1738"/>
                  <a:pt x="246490" y="167"/>
                </a:cubicBezTo>
                <a:cubicBezTo>
                  <a:pt x="254757" y="-1211"/>
                  <a:pt x="262162" y="6301"/>
                  <a:pt x="270344" y="8119"/>
                </a:cubicBezTo>
                <a:cubicBezTo>
                  <a:pt x="334611" y="22401"/>
                  <a:pt x="299694" y="6891"/>
                  <a:pt x="333954" y="24021"/>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94" name="Freihandform 22">
            <a:extLst>
              <a:ext uri="{FF2B5EF4-FFF2-40B4-BE49-F238E27FC236}">
                <a16:creationId xmlns:a16="http://schemas.microsoft.com/office/drawing/2014/main" id="{28B185BC-1698-4243-A575-FD39389114D0}"/>
              </a:ext>
            </a:extLst>
          </p:cNvPr>
          <p:cNvSpPr/>
          <p:nvPr/>
        </p:nvSpPr>
        <p:spPr>
          <a:xfrm>
            <a:off x="1976525" y="3912090"/>
            <a:ext cx="141543" cy="45719"/>
          </a:xfrm>
          <a:custGeom>
            <a:avLst/>
            <a:gdLst>
              <a:gd name="connsiteX0" fmla="*/ 0 w 166977"/>
              <a:gd name="connsiteY0" fmla="*/ 0 h 7952"/>
              <a:gd name="connsiteX1" fmla="*/ 39756 w 166977"/>
              <a:gd name="connsiteY1" fmla="*/ 7952 h 7952"/>
              <a:gd name="connsiteX2" fmla="*/ 166977 w 166977"/>
              <a:gd name="connsiteY2" fmla="*/ 0 h 7952"/>
            </a:gdLst>
            <a:ahLst/>
            <a:cxnLst>
              <a:cxn ang="0">
                <a:pos x="connsiteX0" y="connsiteY0"/>
              </a:cxn>
              <a:cxn ang="0">
                <a:pos x="connsiteX1" y="connsiteY1"/>
              </a:cxn>
              <a:cxn ang="0">
                <a:pos x="connsiteX2" y="connsiteY2"/>
              </a:cxn>
            </a:cxnLst>
            <a:rect l="l" t="t" r="r" b="b"/>
            <a:pathLst>
              <a:path w="166977" h="7952">
                <a:moveTo>
                  <a:pt x="0" y="0"/>
                </a:moveTo>
                <a:cubicBezTo>
                  <a:pt x="13252" y="2651"/>
                  <a:pt x="26242" y="7952"/>
                  <a:pt x="39756" y="7952"/>
                </a:cubicBezTo>
                <a:cubicBezTo>
                  <a:pt x="82246" y="7952"/>
                  <a:pt x="124487" y="0"/>
                  <a:pt x="166977" y="0"/>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95" name="Freihandform 23">
            <a:extLst>
              <a:ext uri="{FF2B5EF4-FFF2-40B4-BE49-F238E27FC236}">
                <a16:creationId xmlns:a16="http://schemas.microsoft.com/office/drawing/2014/main" id="{46ABD87F-AC82-42BC-A383-7F2B6FB66BE0}"/>
              </a:ext>
            </a:extLst>
          </p:cNvPr>
          <p:cNvSpPr/>
          <p:nvPr/>
        </p:nvSpPr>
        <p:spPr>
          <a:xfrm>
            <a:off x="1982324" y="4678878"/>
            <a:ext cx="137799" cy="45719"/>
          </a:xfrm>
          <a:custGeom>
            <a:avLst/>
            <a:gdLst>
              <a:gd name="connsiteX0" fmla="*/ 0 w 167007"/>
              <a:gd name="connsiteY0" fmla="*/ 15903 h 31805"/>
              <a:gd name="connsiteX1" fmla="*/ 95415 w 167007"/>
              <a:gd name="connsiteY1" fmla="*/ 15903 h 31805"/>
              <a:gd name="connsiteX2" fmla="*/ 143123 w 167007"/>
              <a:gd name="connsiteY2" fmla="*/ 0 h 31805"/>
              <a:gd name="connsiteX3" fmla="*/ 166977 w 167007"/>
              <a:gd name="connsiteY3" fmla="*/ 31805 h 31805"/>
            </a:gdLst>
            <a:ahLst/>
            <a:cxnLst>
              <a:cxn ang="0">
                <a:pos x="connsiteX0" y="connsiteY0"/>
              </a:cxn>
              <a:cxn ang="0">
                <a:pos x="connsiteX1" y="connsiteY1"/>
              </a:cxn>
              <a:cxn ang="0">
                <a:pos x="connsiteX2" y="connsiteY2"/>
              </a:cxn>
              <a:cxn ang="0">
                <a:pos x="connsiteX3" y="connsiteY3"/>
              </a:cxn>
            </a:cxnLst>
            <a:rect l="l" t="t" r="r" b="b"/>
            <a:pathLst>
              <a:path w="167007" h="31805">
                <a:moveTo>
                  <a:pt x="0" y="15903"/>
                </a:moveTo>
                <a:cubicBezTo>
                  <a:pt x="47973" y="25497"/>
                  <a:pt x="40468" y="28583"/>
                  <a:pt x="95415" y="15903"/>
                </a:cubicBezTo>
                <a:cubicBezTo>
                  <a:pt x="111749" y="12134"/>
                  <a:pt x="143123" y="0"/>
                  <a:pt x="143123" y="0"/>
                </a:cubicBezTo>
                <a:cubicBezTo>
                  <a:pt x="168851" y="25728"/>
                  <a:pt x="166977" y="12609"/>
                  <a:pt x="166977" y="31805"/>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96" name="Freihandform 24">
            <a:extLst>
              <a:ext uri="{FF2B5EF4-FFF2-40B4-BE49-F238E27FC236}">
                <a16:creationId xmlns:a16="http://schemas.microsoft.com/office/drawing/2014/main" id="{278B4A82-F957-4D1C-9416-85DE89C0824D}"/>
              </a:ext>
            </a:extLst>
          </p:cNvPr>
          <p:cNvSpPr/>
          <p:nvPr/>
        </p:nvSpPr>
        <p:spPr>
          <a:xfrm>
            <a:off x="1992427" y="5414888"/>
            <a:ext cx="159026" cy="24671"/>
          </a:xfrm>
          <a:custGeom>
            <a:avLst/>
            <a:gdLst>
              <a:gd name="connsiteX0" fmla="*/ 0 w 159026"/>
              <a:gd name="connsiteY0" fmla="*/ 0 h 24671"/>
              <a:gd name="connsiteX1" fmla="*/ 111318 w 159026"/>
              <a:gd name="connsiteY1" fmla="*/ 23854 h 24671"/>
              <a:gd name="connsiteX2" fmla="*/ 159026 w 159026"/>
              <a:gd name="connsiteY2" fmla="*/ 0 h 24671"/>
            </a:gdLst>
            <a:ahLst/>
            <a:cxnLst>
              <a:cxn ang="0">
                <a:pos x="connsiteX0" y="connsiteY0"/>
              </a:cxn>
              <a:cxn ang="0">
                <a:pos x="connsiteX1" y="connsiteY1"/>
              </a:cxn>
              <a:cxn ang="0">
                <a:pos x="connsiteX2" y="connsiteY2"/>
              </a:cxn>
            </a:cxnLst>
            <a:rect l="l" t="t" r="r" b="b"/>
            <a:pathLst>
              <a:path w="159026" h="24671">
                <a:moveTo>
                  <a:pt x="0" y="0"/>
                </a:moveTo>
                <a:cubicBezTo>
                  <a:pt x="41934" y="16773"/>
                  <a:pt x="59381" y="27849"/>
                  <a:pt x="111318" y="23854"/>
                </a:cubicBezTo>
                <a:lnTo>
                  <a:pt x="159026" y="0"/>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97" name="Freihandform 25">
            <a:extLst>
              <a:ext uri="{FF2B5EF4-FFF2-40B4-BE49-F238E27FC236}">
                <a16:creationId xmlns:a16="http://schemas.microsoft.com/office/drawing/2014/main" id="{244B1125-3422-4089-A0AA-8D7AB8313866}"/>
              </a:ext>
            </a:extLst>
          </p:cNvPr>
          <p:cNvSpPr/>
          <p:nvPr/>
        </p:nvSpPr>
        <p:spPr>
          <a:xfrm>
            <a:off x="1984476" y="6170262"/>
            <a:ext cx="159026" cy="31805"/>
          </a:xfrm>
          <a:custGeom>
            <a:avLst/>
            <a:gdLst>
              <a:gd name="connsiteX0" fmla="*/ 0 w 159026"/>
              <a:gd name="connsiteY0" fmla="*/ 7951 h 31805"/>
              <a:gd name="connsiteX1" fmla="*/ 39756 w 159026"/>
              <a:gd name="connsiteY1" fmla="*/ 23854 h 31805"/>
              <a:gd name="connsiteX2" fmla="*/ 63610 w 159026"/>
              <a:gd name="connsiteY2" fmla="*/ 31805 h 31805"/>
              <a:gd name="connsiteX3" fmla="*/ 127221 w 159026"/>
              <a:gd name="connsiteY3" fmla="*/ 23854 h 31805"/>
              <a:gd name="connsiteX4" fmla="*/ 159026 w 159026"/>
              <a:gd name="connsiteY4" fmla="*/ 0 h 318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026" h="31805">
                <a:moveTo>
                  <a:pt x="0" y="7951"/>
                </a:moveTo>
                <a:cubicBezTo>
                  <a:pt x="13252" y="13252"/>
                  <a:pt x="26392" y="18842"/>
                  <a:pt x="39756" y="23854"/>
                </a:cubicBezTo>
                <a:cubicBezTo>
                  <a:pt x="47604" y="26797"/>
                  <a:pt x="55229" y="31805"/>
                  <a:pt x="63610" y="31805"/>
                </a:cubicBezTo>
                <a:cubicBezTo>
                  <a:pt x="84979" y="31805"/>
                  <a:pt x="106017" y="26504"/>
                  <a:pt x="127221" y="23854"/>
                </a:cubicBezTo>
                <a:cubicBezTo>
                  <a:pt x="154194" y="5872"/>
                  <a:pt x="144318" y="14708"/>
                  <a:pt x="159026" y="0"/>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98" name="Freihandform 26">
            <a:extLst>
              <a:ext uri="{FF2B5EF4-FFF2-40B4-BE49-F238E27FC236}">
                <a16:creationId xmlns:a16="http://schemas.microsoft.com/office/drawing/2014/main" id="{FCBE4244-5C5A-48B6-99E7-D2F3AF2D7F71}"/>
              </a:ext>
            </a:extLst>
          </p:cNvPr>
          <p:cNvSpPr/>
          <p:nvPr/>
        </p:nvSpPr>
        <p:spPr>
          <a:xfrm>
            <a:off x="3113561" y="3911827"/>
            <a:ext cx="206734" cy="16167"/>
          </a:xfrm>
          <a:custGeom>
            <a:avLst/>
            <a:gdLst>
              <a:gd name="connsiteX0" fmla="*/ 0 w 206734"/>
              <a:gd name="connsiteY0" fmla="*/ 16167 h 16167"/>
              <a:gd name="connsiteX1" fmla="*/ 159026 w 206734"/>
              <a:gd name="connsiteY1" fmla="*/ 8216 h 16167"/>
              <a:gd name="connsiteX2" fmla="*/ 206734 w 206734"/>
              <a:gd name="connsiteY2" fmla="*/ 264 h 16167"/>
            </a:gdLst>
            <a:ahLst/>
            <a:cxnLst>
              <a:cxn ang="0">
                <a:pos x="connsiteX0" y="connsiteY0"/>
              </a:cxn>
              <a:cxn ang="0">
                <a:pos x="connsiteX1" y="connsiteY1"/>
              </a:cxn>
              <a:cxn ang="0">
                <a:pos x="connsiteX2" y="connsiteY2"/>
              </a:cxn>
            </a:cxnLst>
            <a:rect l="l" t="t" r="r" b="b"/>
            <a:pathLst>
              <a:path w="206734" h="16167">
                <a:moveTo>
                  <a:pt x="0" y="16167"/>
                </a:moveTo>
                <a:cubicBezTo>
                  <a:pt x="53009" y="13517"/>
                  <a:pt x="106151" y="12814"/>
                  <a:pt x="159026" y="8216"/>
                </a:cubicBezTo>
                <a:cubicBezTo>
                  <a:pt x="279389" y="-2251"/>
                  <a:pt x="90099" y="264"/>
                  <a:pt x="206734" y="264"/>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99" name="Freihandform 29">
            <a:extLst>
              <a:ext uri="{FF2B5EF4-FFF2-40B4-BE49-F238E27FC236}">
                <a16:creationId xmlns:a16="http://schemas.microsoft.com/office/drawing/2014/main" id="{4EFC8DC3-1285-4972-A531-49260D8683A3}"/>
              </a:ext>
            </a:extLst>
          </p:cNvPr>
          <p:cNvSpPr/>
          <p:nvPr/>
        </p:nvSpPr>
        <p:spPr>
          <a:xfrm>
            <a:off x="3111409" y="4694583"/>
            <a:ext cx="190831" cy="55857"/>
          </a:xfrm>
          <a:custGeom>
            <a:avLst/>
            <a:gdLst>
              <a:gd name="connsiteX0" fmla="*/ 0 w 190831"/>
              <a:gd name="connsiteY0" fmla="*/ 16100 h 55857"/>
              <a:gd name="connsiteX1" fmla="*/ 71562 w 190831"/>
              <a:gd name="connsiteY1" fmla="*/ 55857 h 55857"/>
              <a:gd name="connsiteX2" fmla="*/ 95416 w 190831"/>
              <a:gd name="connsiteY2" fmla="*/ 39954 h 55857"/>
              <a:gd name="connsiteX3" fmla="*/ 135172 w 190831"/>
              <a:gd name="connsiteY3" fmla="*/ 198 h 55857"/>
              <a:gd name="connsiteX4" fmla="*/ 166977 w 190831"/>
              <a:gd name="connsiteY4" fmla="*/ 8149 h 55857"/>
              <a:gd name="connsiteX5" fmla="*/ 190831 w 190831"/>
              <a:gd name="connsiteY5" fmla="*/ 8149 h 55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831" h="55857">
                <a:moveTo>
                  <a:pt x="0" y="16100"/>
                </a:moveTo>
                <a:cubicBezTo>
                  <a:pt x="342" y="16305"/>
                  <a:pt x="63959" y="55857"/>
                  <a:pt x="71562" y="55857"/>
                </a:cubicBezTo>
                <a:cubicBezTo>
                  <a:pt x="81118" y="55857"/>
                  <a:pt x="87465" y="45255"/>
                  <a:pt x="95416" y="39954"/>
                </a:cubicBezTo>
                <a:cubicBezTo>
                  <a:pt x="104344" y="26561"/>
                  <a:pt x="115641" y="2988"/>
                  <a:pt x="135172" y="198"/>
                </a:cubicBezTo>
                <a:cubicBezTo>
                  <a:pt x="145990" y="-1347"/>
                  <a:pt x="156159" y="6604"/>
                  <a:pt x="166977" y="8149"/>
                </a:cubicBezTo>
                <a:cubicBezTo>
                  <a:pt x="174848" y="9273"/>
                  <a:pt x="182880" y="8149"/>
                  <a:pt x="190831" y="8149"/>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00" name="Freihandform 30">
            <a:extLst>
              <a:ext uri="{FF2B5EF4-FFF2-40B4-BE49-F238E27FC236}">
                <a16:creationId xmlns:a16="http://schemas.microsoft.com/office/drawing/2014/main" id="{020F556C-31D6-48C2-9C9B-3E2F66E3605F}"/>
              </a:ext>
            </a:extLst>
          </p:cNvPr>
          <p:cNvSpPr/>
          <p:nvPr/>
        </p:nvSpPr>
        <p:spPr>
          <a:xfrm>
            <a:off x="3121512" y="5406021"/>
            <a:ext cx="190832" cy="32721"/>
          </a:xfrm>
          <a:custGeom>
            <a:avLst/>
            <a:gdLst>
              <a:gd name="connsiteX0" fmla="*/ 0 w 190832"/>
              <a:gd name="connsiteY0" fmla="*/ 24769 h 32721"/>
              <a:gd name="connsiteX1" fmla="*/ 39757 w 190832"/>
              <a:gd name="connsiteY1" fmla="*/ 8867 h 32721"/>
              <a:gd name="connsiteX2" fmla="*/ 95416 w 190832"/>
              <a:gd name="connsiteY2" fmla="*/ 32721 h 32721"/>
              <a:gd name="connsiteX3" fmla="*/ 119270 w 190832"/>
              <a:gd name="connsiteY3" fmla="*/ 24769 h 32721"/>
              <a:gd name="connsiteX4" fmla="*/ 127221 w 190832"/>
              <a:gd name="connsiteY4" fmla="*/ 916 h 32721"/>
              <a:gd name="connsiteX5" fmla="*/ 159026 w 190832"/>
              <a:gd name="connsiteY5" fmla="*/ 8867 h 32721"/>
              <a:gd name="connsiteX6" fmla="*/ 190832 w 190832"/>
              <a:gd name="connsiteY6" fmla="*/ 8867 h 32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832" h="32721">
                <a:moveTo>
                  <a:pt x="0" y="24769"/>
                </a:moveTo>
                <a:cubicBezTo>
                  <a:pt x="13252" y="19468"/>
                  <a:pt x="25571" y="10443"/>
                  <a:pt x="39757" y="8867"/>
                </a:cubicBezTo>
                <a:cubicBezTo>
                  <a:pt x="61763" y="6422"/>
                  <a:pt x="79146" y="21874"/>
                  <a:pt x="95416" y="32721"/>
                </a:cubicBezTo>
                <a:cubicBezTo>
                  <a:pt x="103367" y="30070"/>
                  <a:pt x="113343" y="30696"/>
                  <a:pt x="119270" y="24769"/>
                </a:cubicBezTo>
                <a:cubicBezTo>
                  <a:pt x="125196" y="18843"/>
                  <a:pt x="119439" y="4029"/>
                  <a:pt x="127221" y="916"/>
                </a:cubicBezTo>
                <a:cubicBezTo>
                  <a:pt x="137367" y="-3142"/>
                  <a:pt x="148182" y="7512"/>
                  <a:pt x="159026" y="8867"/>
                </a:cubicBezTo>
                <a:cubicBezTo>
                  <a:pt x="169546" y="10182"/>
                  <a:pt x="180230" y="8867"/>
                  <a:pt x="190832" y="8867"/>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01" name="Freihandform 31">
            <a:extLst>
              <a:ext uri="{FF2B5EF4-FFF2-40B4-BE49-F238E27FC236}">
                <a16:creationId xmlns:a16="http://schemas.microsoft.com/office/drawing/2014/main" id="{56214CE6-1B4A-4A2D-AAB7-9C91F5ECA2B1}"/>
              </a:ext>
            </a:extLst>
          </p:cNvPr>
          <p:cNvSpPr/>
          <p:nvPr/>
        </p:nvSpPr>
        <p:spPr>
          <a:xfrm>
            <a:off x="3121512" y="6162015"/>
            <a:ext cx="190832" cy="24149"/>
          </a:xfrm>
          <a:custGeom>
            <a:avLst/>
            <a:gdLst>
              <a:gd name="connsiteX0" fmla="*/ 0 w 190832"/>
              <a:gd name="connsiteY0" fmla="*/ 8247 h 24149"/>
              <a:gd name="connsiteX1" fmla="*/ 39757 w 190832"/>
              <a:gd name="connsiteY1" fmla="*/ 16198 h 24149"/>
              <a:gd name="connsiteX2" fmla="*/ 63611 w 190832"/>
              <a:gd name="connsiteY2" fmla="*/ 24149 h 24149"/>
              <a:gd name="connsiteX3" fmla="*/ 103367 w 190832"/>
              <a:gd name="connsiteY3" fmla="*/ 16198 h 24149"/>
              <a:gd name="connsiteX4" fmla="*/ 127221 w 190832"/>
              <a:gd name="connsiteY4" fmla="*/ 295 h 24149"/>
              <a:gd name="connsiteX5" fmla="*/ 182880 w 190832"/>
              <a:gd name="connsiteY5" fmla="*/ 8247 h 24149"/>
              <a:gd name="connsiteX6" fmla="*/ 190832 w 190832"/>
              <a:gd name="connsiteY6" fmla="*/ 8247 h 24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832" h="24149">
                <a:moveTo>
                  <a:pt x="0" y="8247"/>
                </a:moveTo>
                <a:cubicBezTo>
                  <a:pt x="13252" y="10897"/>
                  <a:pt x="26646" y="12920"/>
                  <a:pt x="39757" y="16198"/>
                </a:cubicBezTo>
                <a:cubicBezTo>
                  <a:pt x="47888" y="18231"/>
                  <a:pt x="55230" y="24149"/>
                  <a:pt x="63611" y="24149"/>
                </a:cubicBezTo>
                <a:cubicBezTo>
                  <a:pt x="77125" y="24149"/>
                  <a:pt x="90115" y="18848"/>
                  <a:pt x="103367" y="16198"/>
                </a:cubicBezTo>
                <a:cubicBezTo>
                  <a:pt x="111318" y="10897"/>
                  <a:pt x="117712" y="1246"/>
                  <a:pt x="127221" y="295"/>
                </a:cubicBezTo>
                <a:cubicBezTo>
                  <a:pt x="145869" y="-1570"/>
                  <a:pt x="164283" y="5922"/>
                  <a:pt x="182880" y="8247"/>
                </a:cubicBezTo>
                <a:cubicBezTo>
                  <a:pt x="185510" y="8576"/>
                  <a:pt x="188181" y="8247"/>
                  <a:pt x="190832" y="8247"/>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cxnSp>
        <p:nvCxnSpPr>
          <p:cNvPr id="102" name="Gerader Verbinder 232">
            <a:extLst>
              <a:ext uri="{FF2B5EF4-FFF2-40B4-BE49-F238E27FC236}">
                <a16:creationId xmlns:a16="http://schemas.microsoft.com/office/drawing/2014/main" id="{FE125251-FB3F-4E27-BE24-9464D920DE84}"/>
              </a:ext>
            </a:extLst>
          </p:cNvPr>
          <p:cNvCxnSpPr/>
          <p:nvPr/>
        </p:nvCxnSpPr>
        <p:spPr>
          <a:xfrm>
            <a:off x="3118342" y="891535"/>
            <a:ext cx="114300" cy="38362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3" name="Gerader Verbinder 233">
            <a:extLst>
              <a:ext uri="{FF2B5EF4-FFF2-40B4-BE49-F238E27FC236}">
                <a16:creationId xmlns:a16="http://schemas.microsoft.com/office/drawing/2014/main" id="{0044E5F7-30EC-445C-8E0E-E8E648013AAA}"/>
              </a:ext>
            </a:extLst>
          </p:cNvPr>
          <p:cNvCxnSpPr/>
          <p:nvPr/>
        </p:nvCxnSpPr>
        <p:spPr>
          <a:xfrm flipV="1">
            <a:off x="3240291" y="891536"/>
            <a:ext cx="63296" cy="38022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4" name="Gerader Verbinder 234">
            <a:extLst>
              <a:ext uri="{FF2B5EF4-FFF2-40B4-BE49-F238E27FC236}">
                <a16:creationId xmlns:a16="http://schemas.microsoft.com/office/drawing/2014/main" id="{31DE3F22-33ED-4C52-81B3-BBB51F5219DE}"/>
              </a:ext>
            </a:extLst>
          </p:cNvPr>
          <p:cNvCxnSpPr/>
          <p:nvPr/>
        </p:nvCxnSpPr>
        <p:spPr>
          <a:xfrm flipV="1">
            <a:off x="3118342" y="1339717"/>
            <a:ext cx="113707" cy="31005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5" name="Gerader Verbinder 235">
            <a:extLst>
              <a:ext uri="{FF2B5EF4-FFF2-40B4-BE49-F238E27FC236}">
                <a16:creationId xmlns:a16="http://schemas.microsoft.com/office/drawing/2014/main" id="{D7E60682-661A-4AA0-98C0-608AEF7346ED}"/>
              </a:ext>
            </a:extLst>
          </p:cNvPr>
          <p:cNvCxnSpPr/>
          <p:nvPr/>
        </p:nvCxnSpPr>
        <p:spPr>
          <a:xfrm>
            <a:off x="3232049" y="1327767"/>
            <a:ext cx="71538" cy="32200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6" name="Gerader Verbinder 236">
            <a:extLst>
              <a:ext uri="{FF2B5EF4-FFF2-40B4-BE49-F238E27FC236}">
                <a16:creationId xmlns:a16="http://schemas.microsoft.com/office/drawing/2014/main" id="{420F39E1-E7A8-413B-9A4B-C8F12E0A6F9C}"/>
              </a:ext>
            </a:extLst>
          </p:cNvPr>
          <p:cNvCxnSpPr/>
          <p:nvPr/>
        </p:nvCxnSpPr>
        <p:spPr>
          <a:xfrm flipV="1">
            <a:off x="3118342" y="2210581"/>
            <a:ext cx="113707" cy="19049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7" name="Gerader Verbinder 237">
            <a:extLst>
              <a:ext uri="{FF2B5EF4-FFF2-40B4-BE49-F238E27FC236}">
                <a16:creationId xmlns:a16="http://schemas.microsoft.com/office/drawing/2014/main" id="{E07A73CB-43DE-4ABC-B426-3BEC0F3BDBA5}"/>
              </a:ext>
            </a:extLst>
          </p:cNvPr>
          <p:cNvCxnSpPr/>
          <p:nvPr/>
        </p:nvCxnSpPr>
        <p:spPr>
          <a:xfrm>
            <a:off x="3232049" y="2197130"/>
            <a:ext cx="71538" cy="20394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8" name="Gerader Verbinder 238">
            <a:extLst>
              <a:ext uri="{FF2B5EF4-FFF2-40B4-BE49-F238E27FC236}">
                <a16:creationId xmlns:a16="http://schemas.microsoft.com/office/drawing/2014/main" id="{8EE46542-27B1-4BCF-AFAA-E889FA792B52}"/>
              </a:ext>
            </a:extLst>
          </p:cNvPr>
          <p:cNvCxnSpPr/>
          <p:nvPr/>
        </p:nvCxnSpPr>
        <p:spPr>
          <a:xfrm flipV="1">
            <a:off x="3123597" y="3070078"/>
            <a:ext cx="146200" cy="9361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9" name="Gerader Verbinder 239">
            <a:extLst>
              <a:ext uri="{FF2B5EF4-FFF2-40B4-BE49-F238E27FC236}">
                <a16:creationId xmlns:a16="http://schemas.microsoft.com/office/drawing/2014/main" id="{48E63FC3-56E7-46D0-AE77-BB12131CFF92}"/>
              </a:ext>
            </a:extLst>
          </p:cNvPr>
          <p:cNvCxnSpPr/>
          <p:nvPr/>
        </p:nvCxnSpPr>
        <p:spPr>
          <a:xfrm>
            <a:off x="3275924" y="3056102"/>
            <a:ext cx="32918" cy="10759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0" name="Gerader Verbinder 240">
            <a:extLst>
              <a:ext uri="{FF2B5EF4-FFF2-40B4-BE49-F238E27FC236}">
                <a16:creationId xmlns:a16="http://schemas.microsoft.com/office/drawing/2014/main" id="{119A5FDC-2A69-4154-BBD5-E8AD326FA4C5}"/>
              </a:ext>
            </a:extLst>
          </p:cNvPr>
          <p:cNvCxnSpPr/>
          <p:nvPr/>
        </p:nvCxnSpPr>
        <p:spPr>
          <a:xfrm>
            <a:off x="4350794" y="874541"/>
            <a:ext cx="114300" cy="38362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1" name="Gerader Verbinder 241">
            <a:extLst>
              <a:ext uri="{FF2B5EF4-FFF2-40B4-BE49-F238E27FC236}">
                <a16:creationId xmlns:a16="http://schemas.microsoft.com/office/drawing/2014/main" id="{8A51247D-492D-4208-9982-D4C38C1A9079}"/>
              </a:ext>
            </a:extLst>
          </p:cNvPr>
          <p:cNvCxnSpPr/>
          <p:nvPr/>
        </p:nvCxnSpPr>
        <p:spPr>
          <a:xfrm flipV="1">
            <a:off x="4464501" y="874542"/>
            <a:ext cx="71538" cy="39722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2" name="Gerader Verbinder 242">
            <a:extLst>
              <a:ext uri="{FF2B5EF4-FFF2-40B4-BE49-F238E27FC236}">
                <a16:creationId xmlns:a16="http://schemas.microsoft.com/office/drawing/2014/main" id="{CAF62E4F-B91A-40AA-A56A-89DF1FC26F1A}"/>
              </a:ext>
            </a:extLst>
          </p:cNvPr>
          <p:cNvCxnSpPr/>
          <p:nvPr/>
        </p:nvCxnSpPr>
        <p:spPr>
          <a:xfrm flipV="1">
            <a:off x="4350794" y="1322723"/>
            <a:ext cx="113707" cy="31005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3" name="Gerader Verbinder 243">
            <a:extLst>
              <a:ext uri="{FF2B5EF4-FFF2-40B4-BE49-F238E27FC236}">
                <a16:creationId xmlns:a16="http://schemas.microsoft.com/office/drawing/2014/main" id="{1D4F4934-6D54-443B-9C93-19F40093B1E5}"/>
              </a:ext>
            </a:extLst>
          </p:cNvPr>
          <p:cNvCxnSpPr/>
          <p:nvPr/>
        </p:nvCxnSpPr>
        <p:spPr>
          <a:xfrm>
            <a:off x="4464501" y="1310773"/>
            <a:ext cx="71538" cy="32200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4" name="Gerader Verbinder 244">
            <a:extLst>
              <a:ext uri="{FF2B5EF4-FFF2-40B4-BE49-F238E27FC236}">
                <a16:creationId xmlns:a16="http://schemas.microsoft.com/office/drawing/2014/main" id="{11BE49B6-D953-4B5D-932E-3F3B911D194F}"/>
              </a:ext>
            </a:extLst>
          </p:cNvPr>
          <p:cNvCxnSpPr/>
          <p:nvPr/>
        </p:nvCxnSpPr>
        <p:spPr>
          <a:xfrm flipV="1">
            <a:off x="4350794" y="2193587"/>
            <a:ext cx="113707" cy="19049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5" name="Gerader Verbinder 245">
            <a:extLst>
              <a:ext uri="{FF2B5EF4-FFF2-40B4-BE49-F238E27FC236}">
                <a16:creationId xmlns:a16="http://schemas.microsoft.com/office/drawing/2014/main" id="{9E860D63-F30B-47DA-AA5B-7E924190CDA0}"/>
              </a:ext>
            </a:extLst>
          </p:cNvPr>
          <p:cNvCxnSpPr/>
          <p:nvPr/>
        </p:nvCxnSpPr>
        <p:spPr>
          <a:xfrm>
            <a:off x="4464501" y="2180136"/>
            <a:ext cx="71538" cy="20394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6" name="Gerader Verbinder 246">
            <a:extLst>
              <a:ext uri="{FF2B5EF4-FFF2-40B4-BE49-F238E27FC236}">
                <a16:creationId xmlns:a16="http://schemas.microsoft.com/office/drawing/2014/main" id="{5BC2A3EF-EF01-4334-AB04-054BBFB55E99}"/>
              </a:ext>
            </a:extLst>
          </p:cNvPr>
          <p:cNvCxnSpPr/>
          <p:nvPr/>
        </p:nvCxnSpPr>
        <p:spPr>
          <a:xfrm flipV="1">
            <a:off x="4356049" y="3053084"/>
            <a:ext cx="146200" cy="9361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7" name="Gerader Verbinder 247">
            <a:extLst>
              <a:ext uri="{FF2B5EF4-FFF2-40B4-BE49-F238E27FC236}">
                <a16:creationId xmlns:a16="http://schemas.microsoft.com/office/drawing/2014/main" id="{E9B3C814-34D8-4D1B-A768-53839F2EA219}"/>
              </a:ext>
            </a:extLst>
          </p:cNvPr>
          <p:cNvCxnSpPr/>
          <p:nvPr/>
        </p:nvCxnSpPr>
        <p:spPr>
          <a:xfrm>
            <a:off x="4508376" y="3039108"/>
            <a:ext cx="32918" cy="10759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8" name="Gerader Verbinder 248">
            <a:extLst>
              <a:ext uri="{FF2B5EF4-FFF2-40B4-BE49-F238E27FC236}">
                <a16:creationId xmlns:a16="http://schemas.microsoft.com/office/drawing/2014/main" id="{85809ED3-F2CB-4437-A42D-51EFFAF9AC83}"/>
              </a:ext>
            </a:extLst>
          </p:cNvPr>
          <p:cNvCxnSpPr/>
          <p:nvPr/>
        </p:nvCxnSpPr>
        <p:spPr>
          <a:xfrm>
            <a:off x="5326463" y="874534"/>
            <a:ext cx="114300" cy="38362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9" name="Gerader Verbinder 249">
            <a:extLst>
              <a:ext uri="{FF2B5EF4-FFF2-40B4-BE49-F238E27FC236}">
                <a16:creationId xmlns:a16="http://schemas.microsoft.com/office/drawing/2014/main" id="{920A8E12-ECD1-4199-BB85-F24C770A52B6}"/>
              </a:ext>
            </a:extLst>
          </p:cNvPr>
          <p:cNvCxnSpPr/>
          <p:nvPr/>
        </p:nvCxnSpPr>
        <p:spPr>
          <a:xfrm flipV="1">
            <a:off x="5426169" y="874535"/>
            <a:ext cx="85539" cy="38362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0" name="Gerader Verbinder 250">
            <a:extLst>
              <a:ext uri="{FF2B5EF4-FFF2-40B4-BE49-F238E27FC236}">
                <a16:creationId xmlns:a16="http://schemas.microsoft.com/office/drawing/2014/main" id="{8F581E4D-6BBB-4FBC-ADEE-7A50DC5EA269}"/>
              </a:ext>
            </a:extLst>
          </p:cNvPr>
          <p:cNvCxnSpPr/>
          <p:nvPr/>
        </p:nvCxnSpPr>
        <p:spPr>
          <a:xfrm flipV="1">
            <a:off x="5326463" y="1322716"/>
            <a:ext cx="113707" cy="31005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1" name="Gerader Verbinder 251">
            <a:extLst>
              <a:ext uri="{FF2B5EF4-FFF2-40B4-BE49-F238E27FC236}">
                <a16:creationId xmlns:a16="http://schemas.microsoft.com/office/drawing/2014/main" id="{1FB95B48-92E1-4039-A54F-B3D645A3C077}"/>
              </a:ext>
            </a:extLst>
          </p:cNvPr>
          <p:cNvCxnSpPr/>
          <p:nvPr/>
        </p:nvCxnSpPr>
        <p:spPr>
          <a:xfrm>
            <a:off x="5440170" y="1310766"/>
            <a:ext cx="71538" cy="32200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2" name="Gerader Verbinder 252">
            <a:extLst>
              <a:ext uri="{FF2B5EF4-FFF2-40B4-BE49-F238E27FC236}">
                <a16:creationId xmlns:a16="http://schemas.microsoft.com/office/drawing/2014/main" id="{2F765635-625A-48CC-B7CF-325770D3335C}"/>
              </a:ext>
            </a:extLst>
          </p:cNvPr>
          <p:cNvCxnSpPr/>
          <p:nvPr/>
        </p:nvCxnSpPr>
        <p:spPr>
          <a:xfrm flipV="1">
            <a:off x="5326463" y="2193580"/>
            <a:ext cx="113707" cy="19049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3" name="Gerader Verbinder 253">
            <a:extLst>
              <a:ext uri="{FF2B5EF4-FFF2-40B4-BE49-F238E27FC236}">
                <a16:creationId xmlns:a16="http://schemas.microsoft.com/office/drawing/2014/main" id="{F481EE53-CC97-4107-A283-D2D6E9D214F5}"/>
              </a:ext>
            </a:extLst>
          </p:cNvPr>
          <p:cNvCxnSpPr/>
          <p:nvPr/>
        </p:nvCxnSpPr>
        <p:spPr>
          <a:xfrm>
            <a:off x="5440170" y="2180129"/>
            <a:ext cx="71538" cy="20394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4" name="Gerader Verbinder 254">
            <a:extLst>
              <a:ext uri="{FF2B5EF4-FFF2-40B4-BE49-F238E27FC236}">
                <a16:creationId xmlns:a16="http://schemas.microsoft.com/office/drawing/2014/main" id="{E1B6A602-54EA-4FE2-9416-729C4ECC51F6}"/>
              </a:ext>
            </a:extLst>
          </p:cNvPr>
          <p:cNvCxnSpPr/>
          <p:nvPr/>
        </p:nvCxnSpPr>
        <p:spPr>
          <a:xfrm flipV="1">
            <a:off x="5331718" y="3053077"/>
            <a:ext cx="146200" cy="9361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5" name="Gerader Verbinder 255">
            <a:extLst>
              <a:ext uri="{FF2B5EF4-FFF2-40B4-BE49-F238E27FC236}">
                <a16:creationId xmlns:a16="http://schemas.microsoft.com/office/drawing/2014/main" id="{FE4CED23-28A0-4802-9C42-D55F951259A5}"/>
              </a:ext>
            </a:extLst>
          </p:cNvPr>
          <p:cNvCxnSpPr/>
          <p:nvPr/>
        </p:nvCxnSpPr>
        <p:spPr>
          <a:xfrm>
            <a:off x="5484045" y="3039101"/>
            <a:ext cx="32918" cy="10759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6" name="Gerader Verbinder 256">
            <a:extLst>
              <a:ext uri="{FF2B5EF4-FFF2-40B4-BE49-F238E27FC236}">
                <a16:creationId xmlns:a16="http://schemas.microsoft.com/office/drawing/2014/main" id="{CD1DBACD-DCF6-4925-972C-C6F355BB48B5}"/>
              </a:ext>
            </a:extLst>
          </p:cNvPr>
          <p:cNvCxnSpPr/>
          <p:nvPr/>
        </p:nvCxnSpPr>
        <p:spPr>
          <a:xfrm>
            <a:off x="6620233" y="849765"/>
            <a:ext cx="114300" cy="38362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7" name="Gerader Verbinder 257">
            <a:extLst>
              <a:ext uri="{FF2B5EF4-FFF2-40B4-BE49-F238E27FC236}">
                <a16:creationId xmlns:a16="http://schemas.microsoft.com/office/drawing/2014/main" id="{6BDE65FF-DC3F-408E-A5B4-FC3D1D651297}"/>
              </a:ext>
            </a:extLst>
          </p:cNvPr>
          <p:cNvCxnSpPr/>
          <p:nvPr/>
        </p:nvCxnSpPr>
        <p:spPr>
          <a:xfrm flipV="1">
            <a:off x="6719939" y="849766"/>
            <a:ext cx="85539" cy="38362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8" name="Gerader Verbinder 258">
            <a:extLst>
              <a:ext uri="{FF2B5EF4-FFF2-40B4-BE49-F238E27FC236}">
                <a16:creationId xmlns:a16="http://schemas.microsoft.com/office/drawing/2014/main" id="{C3474BC2-32E7-4017-9604-75D8F1390D17}"/>
              </a:ext>
            </a:extLst>
          </p:cNvPr>
          <p:cNvCxnSpPr/>
          <p:nvPr/>
        </p:nvCxnSpPr>
        <p:spPr>
          <a:xfrm flipV="1">
            <a:off x="6620233" y="1297947"/>
            <a:ext cx="113707" cy="31005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9" name="Gerader Verbinder 259">
            <a:extLst>
              <a:ext uri="{FF2B5EF4-FFF2-40B4-BE49-F238E27FC236}">
                <a16:creationId xmlns:a16="http://schemas.microsoft.com/office/drawing/2014/main" id="{44964E1F-DEDF-4EB0-94FD-4EF705D0261F}"/>
              </a:ext>
            </a:extLst>
          </p:cNvPr>
          <p:cNvCxnSpPr/>
          <p:nvPr/>
        </p:nvCxnSpPr>
        <p:spPr>
          <a:xfrm>
            <a:off x="6733940" y="1285997"/>
            <a:ext cx="71538" cy="32200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0" name="Gerader Verbinder 260">
            <a:extLst>
              <a:ext uri="{FF2B5EF4-FFF2-40B4-BE49-F238E27FC236}">
                <a16:creationId xmlns:a16="http://schemas.microsoft.com/office/drawing/2014/main" id="{D80CF34B-194F-46CF-A827-72B445CF1ADD}"/>
              </a:ext>
            </a:extLst>
          </p:cNvPr>
          <p:cNvCxnSpPr/>
          <p:nvPr/>
        </p:nvCxnSpPr>
        <p:spPr>
          <a:xfrm flipV="1">
            <a:off x="6620233" y="2168811"/>
            <a:ext cx="113707" cy="19049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1" name="Gerader Verbinder 261">
            <a:extLst>
              <a:ext uri="{FF2B5EF4-FFF2-40B4-BE49-F238E27FC236}">
                <a16:creationId xmlns:a16="http://schemas.microsoft.com/office/drawing/2014/main" id="{193855CA-ABD6-4B95-BE32-A7F4054D4AC8}"/>
              </a:ext>
            </a:extLst>
          </p:cNvPr>
          <p:cNvCxnSpPr/>
          <p:nvPr/>
        </p:nvCxnSpPr>
        <p:spPr>
          <a:xfrm>
            <a:off x="6733940" y="2155360"/>
            <a:ext cx="71538" cy="20394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2" name="Gerader Verbinder 262">
            <a:extLst>
              <a:ext uri="{FF2B5EF4-FFF2-40B4-BE49-F238E27FC236}">
                <a16:creationId xmlns:a16="http://schemas.microsoft.com/office/drawing/2014/main" id="{17E7B002-0C1F-44E0-A1C0-5D15D063CDEB}"/>
              </a:ext>
            </a:extLst>
          </p:cNvPr>
          <p:cNvCxnSpPr/>
          <p:nvPr/>
        </p:nvCxnSpPr>
        <p:spPr>
          <a:xfrm flipV="1">
            <a:off x="6625488" y="3028308"/>
            <a:ext cx="146200" cy="9361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3" name="Gerader Verbinder 263">
            <a:extLst>
              <a:ext uri="{FF2B5EF4-FFF2-40B4-BE49-F238E27FC236}">
                <a16:creationId xmlns:a16="http://schemas.microsoft.com/office/drawing/2014/main" id="{FA6F50E2-7727-4849-B789-0589C385C37E}"/>
              </a:ext>
            </a:extLst>
          </p:cNvPr>
          <p:cNvCxnSpPr/>
          <p:nvPr/>
        </p:nvCxnSpPr>
        <p:spPr>
          <a:xfrm>
            <a:off x="6777815" y="3014332"/>
            <a:ext cx="32918" cy="10759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43" name="Gruppieren 134">
            <a:extLst>
              <a:ext uri="{FF2B5EF4-FFF2-40B4-BE49-F238E27FC236}">
                <a16:creationId xmlns:a16="http://schemas.microsoft.com/office/drawing/2014/main" id="{C3A57EC9-2053-4F21-A215-D047DB5362B3}"/>
              </a:ext>
            </a:extLst>
          </p:cNvPr>
          <p:cNvGrpSpPr/>
          <p:nvPr/>
        </p:nvGrpSpPr>
        <p:grpSpPr>
          <a:xfrm>
            <a:off x="3565210" y="3937521"/>
            <a:ext cx="190500" cy="2273904"/>
            <a:chOff x="3457242" y="3873861"/>
            <a:chExt cx="190500" cy="2273904"/>
          </a:xfrm>
        </p:grpSpPr>
        <p:cxnSp>
          <p:nvCxnSpPr>
            <p:cNvPr id="144" name="Gerader Verbinder 136">
              <a:extLst>
                <a:ext uri="{FF2B5EF4-FFF2-40B4-BE49-F238E27FC236}">
                  <a16:creationId xmlns:a16="http://schemas.microsoft.com/office/drawing/2014/main" id="{0B5633ED-1842-4C31-B4A6-AC8C7FAD6527}"/>
                </a:ext>
              </a:extLst>
            </p:cNvPr>
            <p:cNvCxnSpPr/>
            <p:nvPr/>
          </p:nvCxnSpPr>
          <p:spPr>
            <a:xfrm>
              <a:off x="3462497" y="4638098"/>
              <a:ext cx="65690" cy="383625"/>
            </a:xfrm>
            <a:prstGeom prst="line">
              <a:avLst/>
            </a:prstGeom>
            <a:ln w="28575">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45" name="Gerader Verbinder 137">
              <a:extLst>
                <a:ext uri="{FF2B5EF4-FFF2-40B4-BE49-F238E27FC236}">
                  <a16:creationId xmlns:a16="http://schemas.microsoft.com/office/drawing/2014/main" id="{B0C1AB9D-9568-4652-AA47-597D884C975C}"/>
                </a:ext>
              </a:extLst>
            </p:cNvPr>
            <p:cNvCxnSpPr/>
            <p:nvPr/>
          </p:nvCxnSpPr>
          <p:spPr>
            <a:xfrm flipV="1">
              <a:off x="3528187" y="4638098"/>
              <a:ext cx="119555" cy="383625"/>
            </a:xfrm>
            <a:prstGeom prst="line">
              <a:avLst/>
            </a:prstGeom>
            <a:ln w="28575">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46" name="Gerader Verbinder 138">
              <a:extLst>
                <a:ext uri="{FF2B5EF4-FFF2-40B4-BE49-F238E27FC236}">
                  <a16:creationId xmlns:a16="http://schemas.microsoft.com/office/drawing/2014/main" id="{39D21396-1487-4EE1-B6D0-91F13DDE908F}"/>
                </a:ext>
              </a:extLst>
            </p:cNvPr>
            <p:cNvCxnSpPr/>
            <p:nvPr/>
          </p:nvCxnSpPr>
          <p:spPr>
            <a:xfrm flipV="1">
              <a:off x="3462497" y="5069144"/>
              <a:ext cx="65690" cy="310058"/>
            </a:xfrm>
            <a:prstGeom prst="line">
              <a:avLst/>
            </a:prstGeom>
            <a:ln w="28575">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47" name="Gerader Verbinder 151">
              <a:extLst>
                <a:ext uri="{FF2B5EF4-FFF2-40B4-BE49-F238E27FC236}">
                  <a16:creationId xmlns:a16="http://schemas.microsoft.com/office/drawing/2014/main" id="{1944D99C-DC96-4DB2-8CB6-181F21C9CC6A}"/>
                </a:ext>
              </a:extLst>
            </p:cNvPr>
            <p:cNvCxnSpPr/>
            <p:nvPr/>
          </p:nvCxnSpPr>
          <p:spPr>
            <a:xfrm>
              <a:off x="3528187" y="5069144"/>
              <a:ext cx="119555" cy="310057"/>
            </a:xfrm>
            <a:prstGeom prst="line">
              <a:avLst/>
            </a:prstGeom>
            <a:ln w="28575">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48" name="Gerader Verbinder 152">
              <a:extLst>
                <a:ext uri="{FF2B5EF4-FFF2-40B4-BE49-F238E27FC236}">
                  <a16:creationId xmlns:a16="http://schemas.microsoft.com/office/drawing/2014/main" id="{14A38E03-8B00-445F-8BB7-1529D4EAC7BB}"/>
                </a:ext>
              </a:extLst>
            </p:cNvPr>
            <p:cNvCxnSpPr/>
            <p:nvPr/>
          </p:nvCxnSpPr>
          <p:spPr>
            <a:xfrm flipV="1">
              <a:off x="3462497" y="5974343"/>
              <a:ext cx="65690" cy="173422"/>
            </a:xfrm>
            <a:prstGeom prst="line">
              <a:avLst/>
            </a:prstGeom>
            <a:ln w="28575">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49" name="Gerader Verbinder 153">
              <a:extLst>
                <a:ext uri="{FF2B5EF4-FFF2-40B4-BE49-F238E27FC236}">
                  <a16:creationId xmlns:a16="http://schemas.microsoft.com/office/drawing/2014/main" id="{C572C243-C7C7-4EC8-BCE9-EBDFC8154211}"/>
                </a:ext>
              </a:extLst>
            </p:cNvPr>
            <p:cNvCxnSpPr/>
            <p:nvPr/>
          </p:nvCxnSpPr>
          <p:spPr>
            <a:xfrm>
              <a:off x="3528187" y="5974343"/>
              <a:ext cx="119555" cy="173421"/>
            </a:xfrm>
            <a:prstGeom prst="line">
              <a:avLst/>
            </a:prstGeom>
            <a:ln w="28575">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50" name="Gerader Verbinder 154">
              <a:extLst>
                <a:ext uri="{FF2B5EF4-FFF2-40B4-BE49-F238E27FC236}">
                  <a16:creationId xmlns:a16="http://schemas.microsoft.com/office/drawing/2014/main" id="{012EDC8B-378D-4D61-B852-41D82C615DCA}"/>
                </a:ext>
              </a:extLst>
            </p:cNvPr>
            <p:cNvCxnSpPr/>
            <p:nvPr/>
          </p:nvCxnSpPr>
          <p:spPr>
            <a:xfrm rot="10800000" flipV="1">
              <a:off x="3582052" y="3873861"/>
              <a:ext cx="60435" cy="64557"/>
            </a:xfrm>
            <a:prstGeom prst="line">
              <a:avLst/>
            </a:prstGeom>
            <a:ln w="28575">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51" name="Gerader Verbinder 157">
              <a:extLst>
                <a:ext uri="{FF2B5EF4-FFF2-40B4-BE49-F238E27FC236}">
                  <a16:creationId xmlns:a16="http://schemas.microsoft.com/office/drawing/2014/main" id="{23537D9D-CC00-4EE2-8F0B-43714CB5143D}"/>
                </a:ext>
              </a:extLst>
            </p:cNvPr>
            <p:cNvCxnSpPr/>
            <p:nvPr/>
          </p:nvCxnSpPr>
          <p:spPr>
            <a:xfrm rot="10800000">
              <a:off x="3457242" y="3873861"/>
              <a:ext cx="124810" cy="64557"/>
            </a:xfrm>
            <a:prstGeom prst="line">
              <a:avLst/>
            </a:prstGeom>
            <a:ln w="28575">
              <a:solidFill>
                <a:schemeClr val="tx1"/>
              </a:solidFill>
              <a:prstDash val="solid"/>
            </a:ln>
          </p:spPr>
          <p:style>
            <a:lnRef idx="1">
              <a:schemeClr val="accent1"/>
            </a:lnRef>
            <a:fillRef idx="0">
              <a:schemeClr val="accent1"/>
            </a:fillRef>
            <a:effectRef idx="0">
              <a:schemeClr val="accent1"/>
            </a:effectRef>
            <a:fontRef idx="minor">
              <a:schemeClr val="tx1"/>
            </a:fontRef>
          </p:style>
        </p:cxnSp>
      </p:grpSp>
      <p:grpSp>
        <p:nvGrpSpPr>
          <p:cNvPr id="152" name="Gruppieren 159">
            <a:extLst>
              <a:ext uri="{FF2B5EF4-FFF2-40B4-BE49-F238E27FC236}">
                <a16:creationId xmlns:a16="http://schemas.microsoft.com/office/drawing/2014/main" id="{8F9EC925-B36D-4B78-BE8A-8AB76179C671}"/>
              </a:ext>
            </a:extLst>
          </p:cNvPr>
          <p:cNvGrpSpPr/>
          <p:nvPr/>
        </p:nvGrpSpPr>
        <p:grpSpPr>
          <a:xfrm>
            <a:off x="4919728" y="3937521"/>
            <a:ext cx="190500" cy="2273904"/>
            <a:chOff x="4811760" y="3873861"/>
            <a:chExt cx="190500" cy="2273904"/>
          </a:xfrm>
        </p:grpSpPr>
        <p:cxnSp>
          <p:nvCxnSpPr>
            <p:cNvPr id="153" name="Gerader Verbinder 160">
              <a:extLst>
                <a:ext uri="{FF2B5EF4-FFF2-40B4-BE49-F238E27FC236}">
                  <a16:creationId xmlns:a16="http://schemas.microsoft.com/office/drawing/2014/main" id="{752C6771-C89E-4F2E-B46D-17823786F5DE}"/>
                </a:ext>
              </a:extLst>
            </p:cNvPr>
            <p:cNvCxnSpPr/>
            <p:nvPr/>
          </p:nvCxnSpPr>
          <p:spPr>
            <a:xfrm>
              <a:off x="4817015" y="4638098"/>
              <a:ext cx="65690" cy="383625"/>
            </a:xfrm>
            <a:prstGeom prst="line">
              <a:avLst/>
            </a:prstGeom>
            <a:ln w="28575">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54" name="Gerader Verbinder 161">
              <a:extLst>
                <a:ext uri="{FF2B5EF4-FFF2-40B4-BE49-F238E27FC236}">
                  <a16:creationId xmlns:a16="http://schemas.microsoft.com/office/drawing/2014/main" id="{D57741A4-3BDA-4556-83DE-7C44B6369EBD}"/>
                </a:ext>
              </a:extLst>
            </p:cNvPr>
            <p:cNvCxnSpPr/>
            <p:nvPr/>
          </p:nvCxnSpPr>
          <p:spPr>
            <a:xfrm flipV="1">
              <a:off x="4882705" y="4638098"/>
              <a:ext cx="119555" cy="383625"/>
            </a:xfrm>
            <a:prstGeom prst="line">
              <a:avLst/>
            </a:prstGeom>
            <a:ln w="28575">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55" name="Gerader Verbinder 162">
              <a:extLst>
                <a:ext uri="{FF2B5EF4-FFF2-40B4-BE49-F238E27FC236}">
                  <a16:creationId xmlns:a16="http://schemas.microsoft.com/office/drawing/2014/main" id="{B0589E97-E81F-4671-BDD0-4EF86F51E39D}"/>
                </a:ext>
              </a:extLst>
            </p:cNvPr>
            <p:cNvCxnSpPr/>
            <p:nvPr/>
          </p:nvCxnSpPr>
          <p:spPr>
            <a:xfrm flipV="1">
              <a:off x="4817015" y="5069144"/>
              <a:ext cx="65690" cy="310058"/>
            </a:xfrm>
            <a:prstGeom prst="line">
              <a:avLst/>
            </a:prstGeom>
            <a:ln w="28575">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56" name="Gerader Verbinder 163">
              <a:extLst>
                <a:ext uri="{FF2B5EF4-FFF2-40B4-BE49-F238E27FC236}">
                  <a16:creationId xmlns:a16="http://schemas.microsoft.com/office/drawing/2014/main" id="{6BF3F87D-524E-4523-879E-1B977EFC9B50}"/>
                </a:ext>
              </a:extLst>
            </p:cNvPr>
            <p:cNvCxnSpPr/>
            <p:nvPr/>
          </p:nvCxnSpPr>
          <p:spPr>
            <a:xfrm>
              <a:off x="4882705" y="5069144"/>
              <a:ext cx="119555" cy="310057"/>
            </a:xfrm>
            <a:prstGeom prst="line">
              <a:avLst/>
            </a:prstGeom>
            <a:ln w="28575">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57" name="Gerader Verbinder 164">
              <a:extLst>
                <a:ext uri="{FF2B5EF4-FFF2-40B4-BE49-F238E27FC236}">
                  <a16:creationId xmlns:a16="http://schemas.microsoft.com/office/drawing/2014/main" id="{DC5EEC35-E5F6-46B8-BCD0-C1FA0EBFD902}"/>
                </a:ext>
              </a:extLst>
            </p:cNvPr>
            <p:cNvCxnSpPr/>
            <p:nvPr/>
          </p:nvCxnSpPr>
          <p:spPr>
            <a:xfrm flipV="1">
              <a:off x="4817015" y="5974343"/>
              <a:ext cx="65690" cy="173422"/>
            </a:xfrm>
            <a:prstGeom prst="line">
              <a:avLst/>
            </a:prstGeom>
            <a:ln w="28575">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58" name="Gerader Verbinder 165">
              <a:extLst>
                <a:ext uri="{FF2B5EF4-FFF2-40B4-BE49-F238E27FC236}">
                  <a16:creationId xmlns:a16="http://schemas.microsoft.com/office/drawing/2014/main" id="{9D0426D1-9D90-49FF-8962-7EB6EE25958B}"/>
                </a:ext>
              </a:extLst>
            </p:cNvPr>
            <p:cNvCxnSpPr/>
            <p:nvPr/>
          </p:nvCxnSpPr>
          <p:spPr>
            <a:xfrm>
              <a:off x="4882705" y="5974343"/>
              <a:ext cx="119555" cy="173421"/>
            </a:xfrm>
            <a:prstGeom prst="line">
              <a:avLst/>
            </a:prstGeom>
            <a:ln w="28575">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59" name="Gerader Verbinder 166">
              <a:extLst>
                <a:ext uri="{FF2B5EF4-FFF2-40B4-BE49-F238E27FC236}">
                  <a16:creationId xmlns:a16="http://schemas.microsoft.com/office/drawing/2014/main" id="{D9BCFFA1-46AE-472A-8E28-A6EEA821D866}"/>
                </a:ext>
              </a:extLst>
            </p:cNvPr>
            <p:cNvCxnSpPr/>
            <p:nvPr/>
          </p:nvCxnSpPr>
          <p:spPr>
            <a:xfrm rot="10800000" flipV="1">
              <a:off x="4936570" y="3873861"/>
              <a:ext cx="60435" cy="64557"/>
            </a:xfrm>
            <a:prstGeom prst="line">
              <a:avLst/>
            </a:prstGeom>
            <a:ln w="28575">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60" name="Gerader Verbinder 167">
              <a:extLst>
                <a:ext uri="{FF2B5EF4-FFF2-40B4-BE49-F238E27FC236}">
                  <a16:creationId xmlns:a16="http://schemas.microsoft.com/office/drawing/2014/main" id="{6616C492-A6B9-428B-9DA9-2F5E0649AE9D}"/>
                </a:ext>
              </a:extLst>
            </p:cNvPr>
            <p:cNvCxnSpPr/>
            <p:nvPr/>
          </p:nvCxnSpPr>
          <p:spPr>
            <a:xfrm rot="10800000">
              <a:off x="4811760" y="3873861"/>
              <a:ext cx="124810" cy="64557"/>
            </a:xfrm>
            <a:prstGeom prst="line">
              <a:avLst/>
            </a:prstGeom>
            <a:ln w="28575">
              <a:solidFill>
                <a:schemeClr val="tx1"/>
              </a:solidFill>
              <a:prstDash val="solid"/>
            </a:ln>
          </p:spPr>
          <p:style>
            <a:lnRef idx="1">
              <a:schemeClr val="accent1"/>
            </a:lnRef>
            <a:fillRef idx="0">
              <a:schemeClr val="accent1"/>
            </a:fillRef>
            <a:effectRef idx="0">
              <a:schemeClr val="accent1"/>
            </a:effectRef>
            <a:fontRef idx="minor">
              <a:schemeClr val="tx1"/>
            </a:fontRef>
          </p:style>
        </p:cxnSp>
      </p:grpSp>
      <p:grpSp>
        <p:nvGrpSpPr>
          <p:cNvPr id="161" name="Gruppieren 168">
            <a:extLst>
              <a:ext uri="{FF2B5EF4-FFF2-40B4-BE49-F238E27FC236}">
                <a16:creationId xmlns:a16="http://schemas.microsoft.com/office/drawing/2014/main" id="{4F585DB0-1D0A-4963-98F8-3A2F6FBBC4AE}"/>
              </a:ext>
            </a:extLst>
          </p:cNvPr>
          <p:cNvGrpSpPr/>
          <p:nvPr/>
        </p:nvGrpSpPr>
        <p:grpSpPr>
          <a:xfrm>
            <a:off x="6274245" y="3922825"/>
            <a:ext cx="201008" cy="2273904"/>
            <a:chOff x="6166277" y="3859165"/>
            <a:chExt cx="201008" cy="2273904"/>
          </a:xfrm>
        </p:grpSpPr>
        <p:cxnSp>
          <p:nvCxnSpPr>
            <p:cNvPr id="162" name="Gerader Verbinder 169">
              <a:extLst>
                <a:ext uri="{FF2B5EF4-FFF2-40B4-BE49-F238E27FC236}">
                  <a16:creationId xmlns:a16="http://schemas.microsoft.com/office/drawing/2014/main" id="{944D5145-E76C-4844-AB9F-D3142BBE8346}"/>
                </a:ext>
              </a:extLst>
            </p:cNvPr>
            <p:cNvCxnSpPr/>
            <p:nvPr/>
          </p:nvCxnSpPr>
          <p:spPr>
            <a:xfrm flipV="1">
              <a:off x="6166277" y="4623402"/>
              <a:ext cx="15763" cy="14696"/>
            </a:xfrm>
            <a:prstGeom prst="line">
              <a:avLst/>
            </a:prstGeom>
            <a:ln w="28575">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63" name="Gerader Verbinder 170">
              <a:extLst>
                <a:ext uri="{FF2B5EF4-FFF2-40B4-BE49-F238E27FC236}">
                  <a16:creationId xmlns:a16="http://schemas.microsoft.com/office/drawing/2014/main" id="{3B2DE6C3-CB40-4E29-AB54-2E8F30DE5DA9}"/>
                </a:ext>
              </a:extLst>
            </p:cNvPr>
            <p:cNvCxnSpPr/>
            <p:nvPr/>
          </p:nvCxnSpPr>
          <p:spPr>
            <a:xfrm>
              <a:off x="6182040" y="4623402"/>
              <a:ext cx="65690" cy="383625"/>
            </a:xfrm>
            <a:prstGeom prst="line">
              <a:avLst/>
            </a:prstGeom>
            <a:ln w="28575">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64" name="Gerader Verbinder 171">
              <a:extLst>
                <a:ext uri="{FF2B5EF4-FFF2-40B4-BE49-F238E27FC236}">
                  <a16:creationId xmlns:a16="http://schemas.microsoft.com/office/drawing/2014/main" id="{37BD0709-5BA0-42A1-87B2-78423DCBEF47}"/>
                </a:ext>
              </a:extLst>
            </p:cNvPr>
            <p:cNvCxnSpPr/>
            <p:nvPr/>
          </p:nvCxnSpPr>
          <p:spPr>
            <a:xfrm flipV="1">
              <a:off x="6247730" y="4623402"/>
              <a:ext cx="119555" cy="383625"/>
            </a:xfrm>
            <a:prstGeom prst="line">
              <a:avLst/>
            </a:prstGeom>
            <a:ln w="28575">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65" name="Gerader Verbinder 172">
              <a:extLst>
                <a:ext uri="{FF2B5EF4-FFF2-40B4-BE49-F238E27FC236}">
                  <a16:creationId xmlns:a16="http://schemas.microsoft.com/office/drawing/2014/main" id="{703D93D9-CACE-4955-940B-E3C2D0BFDA53}"/>
                </a:ext>
              </a:extLst>
            </p:cNvPr>
            <p:cNvCxnSpPr/>
            <p:nvPr/>
          </p:nvCxnSpPr>
          <p:spPr>
            <a:xfrm flipV="1">
              <a:off x="6182040" y="5054448"/>
              <a:ext cx="65690" cy="310058"/>
            </a:xfrm>
            <a:prstGeom prst="line">
              <a:avLst/>
            </a:prstGeom>
            <a:ln w="28575">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66" name="Gerader Verbinder 173">
              <a:extLst>
                <a:ext uri="{FF2B5EF4-FFF2-40B4-BE49-F238E27FC236}">
                  <a16:creationId xmlns:a16="http://schemas.microsoft.com/office/drawing/2014/main" id="{FCB471AE-E938-4393-864B-AED5102C9CA7}"/>
                </a:ext>
              </a:extLst>
            </p:cNvPr>
            <p:cNvCxnSpPr/>
            <p:nvPr/>
          </p:nvCxnSpPr>
          <p:spPr>
            <a:xfrm>
              <a:off x="6247730" y="5054448"/>
              <a:ext cx="119555" cy="310057"/>
            </a:xfrm>
            <a:prstGeom prst="line">
              <a:avLst/>
            </a:prstGeom>
            <a:ln w="28575">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67" name="Gerader Verbinder 174">
              <a:extLst>
                <a:ext uri="{FF2B5EF4-FFF2-40B4-BE49-F238E27FC236}">
                  <a16:creationId xmlns:a16="http://schemas.microsoft.com/office/drawing/2014/main" id="{84B892E2-221A-4242-8E57-8CEAF6B14D72}"/>
                </a:ext>
              </a:extLst>
            </p:cNvPr>
            <p:cNvCxnSpPr/>
            <p:nvPr/>
          </p:nvCxnSpPr>
          <p:spPr>
            <a:xfrm>
              <a:off x="6166277" y="6122867"/>
              <a:ext cx="15763" cy="0"/>
            </a:xfrm>
            <a:prstGeom prst="line">
              <a:avLst/>
            </a:prstGeom>
            <a:ln w="28575">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68" name="Gerader Verbinder 175">
              <a:extLst>
                <a:ext uri="{FF2B5EF4-FFF2-40B4-BE49-F238E27FC236}">
                  <a16:creationId xmlns:a16="http://schemas.microsoft.com/office/drawing/2014/main" id="{4BACF0F8-AAF2-4C19-A03B-80DC9FB1EE7C}"/>
                </a:ext>
              </a:extLst>
            </p:cNvPr>
            <p:cNvCxnSpPr/>
            <p:nvPr/>
          </p:nvCxnSpPr>
          <p:spPr>
            <a:xfrm flipV="1">
              <a:off x="6182040" y="5959647"/>
              <a:ext cx="65690" cy="173422"/>
            </a:xfrm>
            <a:prstGeom prst="line">
              <a:avLst/>
            </a:prstGeom>
            <a:ln w="28575">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69" name="Gerader Verbinder 176">
              <a:extLst>
                <a:ext uri="{FF2B5EF4-FFF2-40B4-BE49-F238E27FC236}">
                  <a16:creationId xmlns:a16="http://schemas.microsoft.com/office/drawing/2014/main" id="{CAB14245-AB81-4FE2-BC34-41D07506E554}"/>
                </a:ext>
              </a:extLst>
            </p:cNvPr>
            <p:cNvCxnSpPr/>
            <p:nvPr/>
          </p:nvCxnSpPr>
          <p:spPr>
            <a:xfrm>
              <a:off x="6247730" y="5959647"/>
              <a:ext cx="119555" cy="173421"/>
            </a:xfrm>
            <a:prstGeom prst="line">
              <a:avLst/>
            </a:prstGeom>
            <a:ln w="28575">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70" name="Gerader Verbinder 177">
              <a:extLst>
                <a:ext uri="{FF2B5EF4-FFF2-40B4-BE49-F238E27FC236}">
                  <a16:creationId xmlns:a16="http://schemas.microsoft.com/office/drawing/2014/main" id="{87174F22-0B98-4E67-97EA-4FF9DC8B489B}"/>
                </a:ext>
              </a:extLst>
            </p:cNvPr>
            <p:cNvCxnSpPr/>
            <p:nvPr/>
          </p:nvCxnSpPr>
          <p:spPr>
            <a:xfrm flipH="1">
              <a:off x="6176784" y="3859165"/>
              <a:ext cx="5256" cy="20124"/>
            </a:xfrm>
            <a:prstGeom prst="line">
              <a:avLst/>
            </a:prstGeom>
            <a:ln w="28575">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71" name="Gerader Verbinder 178">
              <a:extLst>
                <a:ext uri="{FF2B5EF4-FFF2-40B4-BE49-F238E27FC236}">
                  <a16:creationId xmlns:a16="http://schemas.microsoft.com/office/drawing/2014/main" id="{9F297C8A-ED7B-4E75-9337-270E1A1114DA}"/>
                </a:ext>
              </a:extLst>
            </p:cNvPr>
            <p:cNvCxnSpPr/>
            <p:nvPr/>
          </p:nvCxnSpPr>
          <p:spPr>
            <a:xfrm rot="10800000" flipV="1">
              <a:off x="6301595" y="3859165"/>
              <a:ext cx="60435" cy="64557"/>
            </a:xfrm>
            <a:prstGeom prst="line">
              <a:avLst/>
            </a:prstGeom>
            <a:ln w="28575">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72" name="Gerader Verbinder 179">
              <a:extLst>
                <a:ext uri="{FF2B5EF4-FFF2-40B4-BE49-F238E27FC236}">
                  <a16:creationId xmlns:a16="http://schemas.microsoft.com/office/drawing/2014/main" id="{641007FC-49C7-4418-BD6C-F04F1EBA17ED}"/>
                </a:ext>
              </a:extLst>
            </p:cNvPr>
            <p:cNvCxnSpPr/>
            <p:nvPr/>
          </p:nvCxnSpPr>
          <p:spPr>
            <a:xfrm rot="10800000">
              <a:off x="6176785" y="3859165"/>
              <a:ext cx="124810" cy="64557"/>
            </a:xfrm>
            <a:prstGeom prst="line">
              <a:avLst/>
            </a:prstGeom>
            <a:ln w="28575">
              <a:solidFill>
                <a:schemeClr val="tx1"/>
              </a:solidFill>
              <a:prstDash val="solid"/>
            </a:ln>
          </p:spPr>
          <p:style>
            <a:lnRef idx="1">
              <a:schemeClr val="accent1"/>
            </a:lnRef>
            <a:fillRef idx="0">
              <a:schemeClr val="accent1"/>
            </a:fillRef>
            <a:effectRef idx="0">
              <a:schemeClr val="accent1"/>
            </a:effectRef>
            <a:fontRef idx="minor">
              <a:schemeClr val="tx1"/>
            </a:fontRef>
          </p:style>
        </p:cxnSp>
      </p:grpSp>
      <p:sp>
        <p:nvSpPr>
          <p:cNvPr id="173" name="Freihandform 2">
            <a:extLst>
              <a:ext uri="{FF2B5EF4-FFF2-40B4-BE49-F238E27FC236}">
                <a16:creationId xmlns:a16="http://schemas.microsoft.com/office/drawing/2014/main" id="{AFB33781-B8AE-4979-B794-C58F0D176D1C}"/>
              </a:ext>
            </a:extLst>
          </p:cNvPr>
          <p:cNvSpPr/>
          <p:nvPr/>
        </p:nvSpPr>
        <p:spPr>
          <a:xfrm>
            <a:off x="3322806" y="3903149"/>
            <a:ext cx="240631" cy="49195"/>
          </a:xfrm>
          <a:custGeom>
            <a:avLst/>
            <a:gdLst>
              <a:gd name="connsiteX0" fmla="*/ 0 w 240631"/>
              <a:gd name="connsiteY0" fmla="*/ 20242 h 49195"/>
              <a:gd name="connsiteX1" fmla="*/ 48126 w 240631"/>
              <a:gd name="connsiteY1" fmla="*/ 49117 h 49195"/>
              <a:gd name="connsiteX2" fmla="*/ 77002 w 240631"/>
              <a:gd name="connsiteY2" fmla="*/ 29867 h 49195"/>
              <a:gd name="connsiteX3" fmla="*/ 105878 w 240631"/>
              <a:gd name="connsiteY3" fmla="*/ 39492 h 49195"/>
              <a:gd name="connsiteX4" fmla="*/ 134754 w 240631"/>
              <a:gd name="connsiteY4" fmla="*/ 29867 h 49195"/>
              <a:gd name="connsiteX5" fmla="*/ 154004 w 240631"/>
              <a:gd name="connsiteY5" fmla="*/ 991 h 49195"/>
              <a:gd name="connsiteX6" fmla="*/ 192505 w 240631"/>
              <a:gd name="connsiteY6" fmla="*/ 10616 h 49195"/>
              <a:gd name="connsiteX7" fmla="*/ 240631 w 240631"/>
              <a:gd name="connsiteY7" fmla="*/ 29867 h 49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0631" h="49195">
                <a:moveTo>
                  <a:pt x="0" y="20242"/>
                </a:moveTo>
                <a:cubicBezTo>
                  <a:pt x="16042" y="29867"/>
                  <a:pt x="29563" y="46797"/>
                  <a:pt x="48126" y="49117"/>
                </a:cubicBezTo>
                <a:cubicBezTo>
                  <a:pt x="59605" y="50552"/>
                  <a:pt x="65591" y="31769"/>
                  <a:pt x="77002" y="29867"/>
                </a:cubicBezTo>
                <a:cubicBezTo>
                  <a:pt x="87010" y="28199"/>
                  <a:pt x="96253" y="36284"/>
                  <a:pt x="105878" y="39492"/>
                </a:cubicBezTo>
                <a:cubicBezTo>
                  <a:pt x="115503" y="36284"/>
                  <a:pt x="126831" y="36205"/>
                  <a:pt x="134754" y="29867"/>
                </a:cubicBezTo>
                <a:cubicBezTo>
                  <a:pt x="143787" y="22640"/>
                  <a:pt x="143030" y="4649"/>
                  <a:pt x="154004" y="991"/>
                </a:cubicBezTo>
                <a:cubicBezTo>
                  <a:pt x="166554" y="-3192"/>
                  <a:pt x="179785" y="6982"/>
                  <a:pt x="192505" y="10616"/>
                </a:cubicBezTo>
                <a:cubicBezTo>
                  <a:pt x="220255" y="18545"/>
                  <a:pt x="217915" y="18509"/>
                  <a:pt x="240631" y="29867"/>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74" name="Freihandform 5">
            <a:extLst>
              <a:ext uri="{FF2B5EF4-FFF2-40B4-BE49-F238E27FC236}">
                <a16:creationId xmlns:a16="http://schemas.microsoft.com/office/drawing/2014/main" id="{79C7714B-FC6B-4C40-B344-C490D40D5006}"/>
              </a:ext>
            </a:extLst>
          </p:cNvPr>
          <p:cNvSpPr/>
          <p:nvPr/>
        </p:nvSpPr>
        <p:spPr>
          <a:xfrm>
            <a:off x="3303555" y="4631652"/>
            <a:ext cx="259882" cy="120053"/>
          </a:xfrm>
          <a:custGeom>
            <a:avLst/>
            <a:gdLst>
              <a:gd name="connsiteX0" fmla="*/ 0 w 259882"/>
              <a:gd name="connsiteY0" fmla="*/ 81010 h 120053"/>
              <a:gd name="connsiteX1" fmla="*/ 19251 w 259882"/>
              <a:gd name="connsiteY1" fmla="*/ 4008 h 120053"/>
              <a:gd name="connsiteX2" fmla="*/ 57752 w 259882"/>
              <a:gd name="connsiteY2" fmla="*/ 13633 h 120053"/>
              <a:gd name="connsiteX3" fmla="*/ 96253 w 259882"/>
              <a:gd name="connsiteY3" fmla="*/ 71385 h 120053"/>
              <a:gd name="connsiteX4" fmla="*/ 115504 w 259882"/>
              <a:gd name="connsiteY4" fmla="*/ 100261 h 120053"/>
              <a:gd name="connsiteX5" fmla="*/ 182880 w 259882"/>
              <a:gd name="connsiteY5" fmla="*/ 109886 h 120053"/>
              <a:gd name="connsiteX6" fmla="*/ 240632 w 259882"/>
              <a:gd name="connsiteY6" fmla="*/ 109886 h 120053"/>
              <a:gd name="connsiteX7" fmla="*/ 259882 w 259882"/>
              <a:gd name="connsiteY7" fmla="*/ 81010 h 120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9882" h="120053">
                <a:moveTo>
                  <a:pt x="0" y="81010"/>
                </a:moveTo>
                <a:cubicBezTo>
                  <a:pt x="6417" y="55343"/>
                  <a:pt x="2033" y="24096"/>
                  <a:pt x="19251" y="4008"/>
                </a:cubicBezTo>
                <a:cubicBezTo>
                  <a:pt x="27860" y="-6036"/>
                  <a:pt x="47796" y="4922"/>
                  <a:pt x="57752" y="13633"/>
                </a:cubicBezTo>
                <a:cubicBezTo>
                  <a:pt x="75164" y="28868"/>
                  <a:pt x="83419" y="52134"/>
                  <a:pt x="96253" y="71385"/>
                </a:cubicBezTo>
                <a:cubicBezTo>
                  <a:pt x="102670" y="81010"/>
                  <a:pt x="104052" y="98625"/>
                  <a:pt x="115504" y="100261"/>
                </a:cubicBezTo>
                <a:lnTo>
                  <a:pt x="182880" y="109886"/>
                </a:lnTo>
                <a:cubicBezTo>
                  <a:pt x="202130" y="116303"/>
                  <a:pt x="221382" y="129136"/>
                  <a:pt x="240632" y="109886"/>
                </a:cubicBezTo>
                <a:cubicBezTo>
                  <a:pt x="272552" y="77966"/>
                  <a:pt x="233382" y="81010"/>
                  <a:pt x="259882" y="81010"/>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75" name="Freihandform 6">
            <a:extLst>
              <a:ext uri="{FF2B5EF4-FFF2-40B4-BE49-F238E27FC236}">
                <a16:creationId xmlns:a16="http://schemas.microsoft.com/office/drawing/2014/main" id="{3C478F85-30EE-4F19-958C-AA590358D650}"/>
              </a:ext>
            </a:extLst>
          </p:cNvPr>
          <p:cNvSpPr/>
          <p:nvPr/>
        </p:nvSpPr>
        <p:spPr>
          <a:xfrm>
            <a:off x="3303555" y="5414221"/>
            <a:ext cx="269508" cy="68462"/>
          </a:xfrm>
          <a:custGeom>
            <a:avLst/>
            <a:gdLst>
              <a:gd name="connsiteX0" fmla="*/ 0 w 269508"/>
              <a:gd name="connsiteY0" fmla="*/ 1085 h 68462"/>
              <a:gd name="connsiteX1" fmla="*/ 48127 w 269508"/>
              <a:gd name="connsiteY1" fmla="*/ 20336 h 68462"/>
              <a:gd name="connsiteX2" fmla="*/ 77002 w 269508"/>
              <a:gd name="connsiteY2" fmla="*/ 29961 h 68462"/>
              <a:gd name="connsiteX3" fmla="*/ 105878 w 269508"/>
              <a:gd name="connsiteY3" fmla="*/ 20336 h 68462"/>
              <a:gd name="connsiteX4" fmla="*/ 134754 w 269508"/>
              <a:gd name="connsiteY4" fmla="*/ 1085 h 68462"/>
              <a:gd name="connsiteX5" fmla="*/ 173255 w 269508"/>
              <a:gd name="connsiteY5" fmla="*/ 58837 h 68462"/>
              <a:gd name="connsiteX6" fmla="*/ 202131 w 269508"/>
              <a:gd name="connsiteY6" fmla="*/ 68462 h 68462"/>
              <a:gd name="connsiteX7" fmla="*/ 231007 w 269508"/>
              <a:gd name="connsiteY7" fmla="*/ 49212 h 68462"/>
              <a:gd name="connsiteX8" fmla="*/ 259882 w 269508"/>
              <a:gd name="connsiteY8" fmla="*/ 39586 h 68462"/>
              <a:gd name="connsiteX9" fmla="*/ 269508 w 269508"/>
              <a:gd name="connsiteY9" fmla="*/ 20336 h 68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9508" h="68462">
                <a:moveTo>
                  <a:pt x="0" y="1085"/>
                </a:moveTo>
                <a:cubicBezTo>
                  <a:pt x="16042" y="7502"/>
                  <a:pt x="31949" y="14269"/>
                  <a:pt x="48127" y="20336"/>
                </a:cubicBezTo>
                <a:cubicBezTo>
                  <a:pt x="57627" y="23898"/>
                  <a:pt x="66856" y="29961"/>
                  <a:pt x="77002" y="29961"/>
                </a:cubicBezTo>
                <a:cubicBezTo>
                  <a:pt x="87148" y="29961"/>
                  <a:pt x="96253" y="23544"/>
                  <a:pt x="105878" y="20336"/>
                </a:cubicBezTo>
                <a:cubicBezTo>
                  <a:pt x="115503" y="13919"/>
                  <a:pt x="124710" y="-4654"/>
                  <a:pt x="134754" y="1085"/>
                </a:cubicBezTo>
                <a:cubicBezTo>
                  <a:pt x="154842" y="12564"/>
                  <a:pt x="151306" y="51521"/>
                  <a:pt x="173255" y="58837"/>
                </a:cubicBezTo>
                <a:lnTo>
                  <a:pt x="202131" y="68462"/>
                </a:lnTo>
                <a:cubicBezTo>
                  <a:pt x="211756" y="62045"/>
                  <a:pt x="220660" y="54385"/>
                  <a:pt x="231007" y="49212"/>
                </a:cubicBezTo>
                <a:cubicBezTo>
                  <a:pt x="240082" y="44675"/>
                  <a:pt x="251765" y="45673"/>
                  <a:pt x="259882" y="39586"/>
                </a:cubicBezTo>
                <a:cubicBezTo>
                  <a:pt x="265621" y="35281"/>
                  <a:pt x="266299" y="26753"/>
                  <a:pt x="269508" y="20336"/>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76" name="Freihandform 7">
            <a:extLst>
              <a:ext uri="{FF2B5EF4-FFF2-40B4-BE49-F238E27FC236}">
                <a16:creationId xmlns:a16="http://schemas.microsoft.com/office/drawing/2014/main" id="{79908F83-148E-47CB-8700-3F708BBDB00B}"/>
              </a:ext>
            </a:extLst>
          </p:cNvPr>
          <p:cNvSpPr/>
          <p:nvPr/>
        </p:nvSpPr>
        <p:spPr>
          <a:xfrm>
            <a:off x="3313181" y="6166077"/>
            <a:ext cx="259882" cy="114392"/>
          </a:xfrm>
          <a:custGeom>
            <a:avLst/>
            <a:gdLst>
              <a:gd name="connsiteX0" fmla="*/ 0 w 259882"/>
              <a:gd name="connsiteY0" fmla="*/ 0 h 114392"/>
              <a:gd name="connsiteX1" fmla="*/ 86627 w 259882"/>
              <a:gd name="connsiteY1" fmla="*/ 105878 h 114392"/>
              <a:gd name="connsiteX2" fmla="*/ 144379 w 259882"/>
              <a:gd name="connsiteY2" fmla="*/ 57751 h 114392"/>
              <a:gd name="connsiteX3" fmla="*/ 173254 w 259882"/>
              <a:gd name="connsiteY3" fmla="*/ 38501 h 114392"/>
              <a:gd name="connsiteX4" fmla="*/ 182880 w 259882"/>
              <a:gd name="connsiteY4" fmla="*/ 9625 h 114392"/>
              <a:gd name="connsiteX5" fmla="*/ 240631 w 259882"/>
              <a:gd name="connsiteY5" fmla="*/ 48126 h 114392"/>
              <a:gd name="connsiteX6" fmla="*/ 259882 w 259882"/>
              <a:gd name="connsiteY6" fmla="*/ 48126 h 114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9882" h="114392">
                <a:moveTo>
                  <a:pt x="0" y="0"/>
                </a:moveTo>
                <a:cubicBezTo>
                  <a:pt x="28876" y="35293"/>
                  <a:pt x="48269" y="81219"/>
                  <a:pt x="86627" y="105878"/>
                </a:cubicBezTo>
                <a:cubicBezTo>
                  <a:pt x="136223" y="137761"/>
                  <a:pt x="133958" y="70778"/>
                  <a:pt x="144379" y="57751"/>
                </a:cubicBezTo>
                <a:cubicBezTo>
                  <a:pt x="151605" y="48718"/>
                  <a:pt x="163629" y="44918"/>
                  <a:pt x="173254" y="38501"/>
                </a:cubicBezTo>
                <a:cubicBezTo>
                  <a:pt x="176463" y="28876"/>
                  <a:pt x="173460" y="13393"/>
                  <a:pt x="182880" y="9625"/>
                </a:cubicBezTo>
                <a:cubicBezTo>
                  <a:pt x="224329" y="-6955"/>
                  <a:pt x="221279" y="33612"/>
                  <a:pt x="240631" y="48126"/>
                </a:cubicBezTo>
                <a:cubicBezTo>
                  <a:pt x="245765" y="51976"/>
                  <a:pt x="253465" y="48126"/>
                  <a:pt x="259882" y="48126"/>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77" name="Freihandform 10">
            <a:extLst>
              <a:ext uri="{FF2B5EF4-FFF2-40B4-BE49-F238E27FC236}">
                <a16:creationId xmlns:a16="http://schemas.microsoft.com/office/drawing/2014/main" id="{3FFD6EA3-AE7E-4AB9-960F-F455414C46BD}"/>
              </a:ext>
            </a:extLst>
          </p:cNvPr>
          <p:cNvSpPr/>
          <p:nvPr/>
        </p:nvSpPr>
        <p:spPr>
          <a:xfrm>
            <a:off x="4554840" y="3942055"/>
            <a:ext cx="365760" cy="29563"/>
          </a:xfrm>
          <a:custGeom>
            <a:avLst/>
            <a:gdLst>
              <a:gd name="connsiteX0" fmla="*/ 0 w 365760"/>
              <a:gd name="connsiteY0" fmla="*/ 29462 h 29563"/>
              <a:gd name="connsiteX1" fmla="*/ 48126 w 365760"/>
              <a:gd name="connsiteY1" fmla="*/ 19837 h 29563"/>
              <a:gd name="connsiteX2" fmla="*/ 77002 w 365760"/>
              <a:gd name="connsiteY2" fmla="*/ 29462 h 29563"/>
              <a:gd name="connsiteX3" fmla="*/ 125128 w 365760"/>
              <a:gd name="connsiteY3" fmla="*/ 10211 h 29563"/>
              <a:gd name="connsiteX4" fmla="*/ 154004 w 365760"/>
              <a:gd name="connsiteY4" fmla="*/ 586 h 29563"/>
              <a:gd name="connsiteX5" fmla="*/ 202130 w 365760"/>
              <a:gd name="connsiteY5" fmla="*/ 10211 h 29563"/>
              <a:gd name="connsiteX6" fmla="*/ 298383 w 365760"/>
              <a:gd name="connsiteY6" fmla="*/ 586 h 29563"/>
              <a:gd name="connsiteX7" fmla="*/ 365760 w 365760"/>
              <a:gd name="connsiteY7" fmla="*/ 586 h 29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5760" h="29563">
                <a:moveTo>
                  <a:pt x="0" y="29462"/>
                </a:moveTo>
                <a:cubicBezTo>
                  <a:pt x="16042" y="26254"/>
                  <a:pt x="31766" y="19837"/>
                  <a:pt x="48126" y="19837"/>
                </a:cubicBezTo>
                <a:cubicBezTo>
                  <a:pt x="58272" y="19837"/>
                  <a:pt x="66934" y="30721"/>
                  <a:pt x="77002" y="29462"/>
                </a:cubicBezTo>
                <a:cubicBezTo>
                  <a:pt x="94146" y="27319"/>
                  <a:pt x="108950" y="16278"/>
                  <a:pt x="125128" y="10211"/>
                </a:cubicBezTo>
                <a:cubicBezTo>
                  <a:pt x="134628" y="6648"/>
                  <a:pt x="144379" y="3794"/>
                  <a:pt x="154004" y="586"/>
                </a:cubicBezTo>
                <a:cubicBezTo>
                  <a:pt x="170046" y="3794"/>
                  <a:pt x="185770" y="10211"/>
                  <a:pt x="202130" y="10211"/>
                </a:cubicBezTo>
                <a:cubicBezTo>
                  <a:pt x="234374" y="10211"/>
                  <a:pt x="266194" y="2479"/>
                  <a:pt x="298383" y="586"/>
                </a:cubicBezTo>
                <a:cubicBezTo>
                  <a:pt x="320803" y="-733"/>
                  <a:pt x="343301" y="586"/>
                  <a:pt x="365760" y="586"/>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78" name="Freihandform 13">
            <a:extLst>
              <a:ext uri="{FF2B5EF4-FFF2-40B4-BE49-F238E27FC236}">
                <a16:creationId xmlns:a16="http://schemas.microsoft.com/office/drawing/2014/main" id="{DC3BE4C6-A627-4158-B8CF-CFBDE5C4D56B}"/>
              </a:ext>
            </a:extLst>
          </p:cNvPr>
          <p:cNvSpPr/>
          <p:nvPr/>
        </p:nvSpPr>
        <p:spPr>
          <a:xfrm>
            <a:off x="4554840" y="4674161"/>
            <a:ext cx="356134" cy="49855"/>
          </a:xfrm>
          <a:custGeom>
            <a:avLst/>
            <a:gdLst>
              <a:gd name="connsiteX0" fmla="*/ 0 w 356134"/>
              <a:gd name="connsiteY0" fmla="*/ 28876 h 49855"/>
              <a:gd name="connsiteX1" fmla="*/ 134753 w 356134"/>
              <a:gd name="connsiteY1" fmla="*/ 28876 h 49855"/>
              <a:gd name="connsiteX2" fmla="*/ 163629 w 356134"/>
              <a:gd name="connsiteY2" fmla="*/ 9625 h 49855"/>
              <a:gd name="connsiteX3" fmla="*/ 192505 w 356134"/>
              <a:gd name="connsiteY3" fmla="*/ 19251 h 49855"/>
              <a:gd name="connsiteX4" fmla="*/ 259882 w 356134"/>
              <a:gd name="connsiteY4" fmla="*/ 0 h 49855"/>
              <a:gd name="connsiteX5" fmla="*/ 308008 w 356134"/>
              <a:gd name="connsiteY5" fmla="*/ 48126 h 49855"/>
              <a:gd name="connsiteX6" fmla="*/ 356134 w 356134"/>
              <a:gd name="connsiteY6" fmla="*/ 48126 h 49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6134" h="49855">
                <a:moveTo>
                  <a:pt x="0" y="28876"/>
                </a:moveTo>
                <a:cubicBezTo>
                  <a:pt x="56233" y="35905"/>
                  <a:pt x="81767" y="46538"/>
                  <a:pt x="134753" y="28876"/>
                </a:cubicBezTo>
                <a:cubicBezTo>
                  <a:pt x="145728" y="25218"/>
                  <a:pt x="154004" y="16042"/>
                  <a:pt x="163629" y="9625"/>
                </a:cubicBezTo>
                <a:cubicBezTo>
                  <a:pt x="173254" y="12834"/>
                  <a:pt x="182359" y="19251"/>
                  <a:pt x="192505" y="19251"/>
                </a:cubicBezTo>
                <a:cubicBezTo>
                  <a:pt x="204587" y="19251"/>
                  <a:pt x="246268" y="4538"/>
                  <a:pt x="259882" y="0"/>
                </a:cubicBezTo>
                <a:cubicBezTo>
                  <a:pt x="272716" y="19252"/>
                  <a:pt x="282339" y="41709"/>
                  <a:pt x="308008" y="48126"/>
                </a:cubicBezTo>
                <a:cubicBezTo>
                  <a:pt x="323571" y="52017"/>
                  <a:pt x="340092" y="48126"/>
                  <a:pt x="356134" y="48126"/>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79" name="Freihandform 14">
            <a:extLst>
              <a:ext uri="{FF2B5EF4-FFF2-40B4-BE49-F238E27FC236}">
                <a16:creationId xmlns:a16="http://schemas.microsoft.com/office/drawing/2014/main" id="{AB434E4B-3F5D-4E39-9277-9236B8FF06C1}"/>
              </a:ext>
            </a:extLst>
          </p:cNvPr>
          <p:cNvSpPr/>
          <p:nvPr/>
        </p:nvSpPr>
        <p:spPr>
          <a:xfrm>
            <a:off x="4545214" y="5433995"/>
            <a:ext cx="365760" cy="39063"/>
          </a:xfrm>
          <a:custGeom>
            <a:avLst/>
            <a:gdLst>
              <a:gd name="connsiteX0" fmla="*/ 0 w 365760"/>
              <a:gd name="connsiteY0" fmla="*/ 19812 h 39063"/>
              <a:gd name="connsiteX1" fmla="*/ 57752 w 365760"/>
              <a:gd name="connsiteY1" fmla="*/ 562 h 39063"/>
              <a:gd name="connsiteX2" fmla="*/ 86628 w 365760"/>
              <a:gd name="connsiteY2" fmla="*/ 29438 h 39063"/>
              <a:gd name="connsiteX3" fmla="*/ 125129 w 365760"/>
              <a:gd name="connsiteY3" fmla="*/ 39063 h 39063"/>
              <a:gd name="connsiteX4" fmla="*/ 163630 w 365760"/>
              <a:gd name="connsiteY4" fmla="*/ 19812 h 39063"/>
              <a:gd name="connsiteX5" fmla="*/ 192506 w 365760"/>
              <a:gd name="connsiteY5" fmla="*/ 562 h 39063"/>
              <a:gd name="connsiteX6" fmla="*/ 211756 w 365760"/>
              <a:gd name="connsiteY6" fmla="*/ 29438 h 39063"/>
              <a:gd name="connsiteX7" fmla="*/ 298383 w 365760"/>
              <a:gd name="connsiteY7" fmla="*/ 29438 h 39063"/>
              <a:gd name="connsiteX8" fmla="*/ 327259 w 365760"/>
              <a:gd name="connsiteY8" fmla="*/ 19812 h 39063"/>
              <a:gd name="connsiteX9" fmla="*/ 365760 w 365760"/>
              <a:gd name="connsiteY9" fmla="*/ 10187 h 39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5760" h="39063">
                <a:moveTo>
                  <a:pt x="0" y="19812"/>
                </a:moveTo>
                <a:cubicBezTo>
                  <a:pt x="19251" y="13395"/>
                  <a:pt x="37584" y="-1679"/>
                  <a:pt x="57752" y="562"/>
                </a:cubicBezTo>
                <a:cubicBezTo>
                  <a:pt x="71281" y="2065"/>
                  <a:pt x="74809" y="22684"/>
                  <a:pt x="86628" y="29438"/>
                </a:cubicBezTo>
                <a:cubicBezTo>
                  <a:pt x="98114" y="36001"/>
                  <a:pt x="112295" y="35855"/>
                  <a:pt x="125129" y="39063"/>
                </a:cubicBezTo>
                <a:cubicBezTo>
                  <a:pt x="137963" y="32646"/>
                  <a:pt x="151172" y="26931"/>
                  <a:pt x="163630" y="19812"/>
                </a:cubicBezTo>
                <a:cubicBezTo>
                  <a:pt x="173674" y="14073"/>
                  <a:pt x="181163" y="-1707"/>
                  <a:pt x="192506" y="562"/>
                </a:cubicBezTo>
                <a:cubicBezTo>
                  <a:pt x="203849" y="2831"/>
                  <a:pt x="205339" y="19813"/>
                  <a:pt x="211756" y="29438"/>
                </a:cubicBezTo>
                <a:cubicBezTo>
                  <a:pt x="280482" y="6529"/>
                  <a:pt x="252624" y="-1069"/>
                  <a:pt x="298383" y="29438"/>
                </a:cubicBezTo>
                <a:cubicBezTo>
                  <a:pt x="308008" y="26229"/>
                  <a:pt x="318184" y="24349"/>
                  <a:pt x="327259" y="19812"/>
                </a:cubicBezTo>
                <a:cubicBezTo>
                  <a:pt x="363538" y="1673"/>
                  <a:pt x="346532" y="-9041"/>
                  <a:pt x="365760" y="10187"/>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80" name="Freihandform 15">
            <a:extLst>
              <a:ext uri="{FF2B5EF4-FFF2-40B4-BE49-F238E27FC236}">
                <a16:creationId xmlns:a16="http://schemas.microsoft.com/office/drawing/2014/main" id="{FC54635E-787D-4C91-B6E2-274698E59EFA}"/>
              </a:ext>
            </a:extLst>
          </p:cNvPr>
          <p:cNvSpPr/>
          <p:nvPr/>
        </p:nvSpPr>
        <p:spPr>
          <a:xfrm>
            <a:off x="4545214" y="6154403"/>
            <a:ext cx="365760" cy="59800"/>
          </a:xfrm>
          <a:custGeom>
            <a:avLst/>
            <a:gdLst>
              <a:gd name="connsiteX0" fmla="*/ 0 w 365760"/>
              <a:gd name="connsiteY0" fmla="*/ 59800 h 59800"/>
              <a:gd name="connsiteX1" fmla="*/ 115503 w 365760"/>
              <a:gd name="connsiteY1" fmla="*/ 11674 h 59800"/>
              <a:gd name="connsiteX2" fmla="*/ 134754 w 365760"/>
              <a:gd name="connsiteY2" fmla="*/ 50175 h 59800"/>
              <a:gd name="connsiteX3" fmla="*/ 202131 w 365760"/>
              <a:gd name="connsiteY3" fmla="*/ 40550 h 59800"/>
              <a:gd name="connsiteX4" fmla="*/ 250257 w 365760"/>
              <a:gd name="connsiteY4" fmla="*/ 2049 h 59800"/>
              <a:gd name="connsiteX5" fmla="*/ 259882 w 365760"/>
              <a:gd name="connsiteY5" fmla="*/ 30924 h 59800"/>
              <a:gd name="connsiteX6" fmla="*/ 279133 w 365760"/>
              <a:gd name="connsiteY6" fmla="*/ 59800 h 59800"/>
              <a:gd name="connsiteX7" fmla="*/ 308009 w 365760"/>
              <a:gd name="connsiteY7" fmla="*/ 50175 h 59800"/>
              <a:gd name="connsiteX8" fmla="*/ 327259 w 365760"/>
              <a:gd name="connsiteY8" fmla="*/ 21299 h 59800"/>
              <a:gd name="connsiteX9" fmla="*/ 365760 w 365760"/>
              <a:gd name="connsiteY9" fmla="*/ 59800 h 5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5760" h="59800">
                <a:moveTo>
                  <a:pt x="0" y="59800"/>
                </a:moveTo>
                <a:cubicBezTo>
                  <a:pt x="38501" y="43758"/>
                  <a:pt x="73900" y="14646"/>
                  <a:pt x="115503" y="11674"/>
                </a:cubicBezTo>
                <a:cubicBezTo>
                  <a:pt x="129815" y="10652"/>
                  <a:pt x="121142" y="45638"/>
                  <a:pt x="134754" y="50175"/>
                </a:cubicBezTo>
                <a:cubicBezTo>
                  <a:pt x="156277" y="57349"/>
                  <a:pt x="179672" y="43758"/>
                  <a:pt x="202131" y="40550"/>
                </a:cubicBezTo>
                <a:cubicBezTo>
                  <a:pt x="208078" y="31629"/>
                  <a:pt x="227010" y="-9574"/>
                  <a:pt x="250257" y="2049"/>
                </a:cubicBezTo>
                <a:cubicBezTo>
                  <a:pt x="259332" y="6586"/>
                  <a:pt x="255345" y="21849"/>
                  <a:pt x="259882" y="30924"/>
                </a:cubicBezTo>
                <a:cubicBezTo>
                  <a:pt x="265056" y="41271"/>
                  <a:pt x="272716" y="50175"/>
                  <a:pt x="279133" y="59800"/>
                </a:cubicBezTo>
                <a:cubicBezTo>
                  <a:pt x="288758" y="56592"/>
                  <a:pt x="300086" y="56513"/>
                  <a:pt x="308009" y="50175"/>
                </a:cubicBezTo>
                <a:cubicBezTo>
                  <a:pt x="317042" y="42948"/>
                  <a:pt x="315916" y="23568"/>
                  <a:pt x="327259" y="21299"/>
                </a:cubicBezTo>
                <a:cubicBezTo>
                  <a:pt x="348377" y="17075"/>
                  <a:pt x="359474" y="47229"/>
                  <a:pt x="365760" y="59800"/>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81" name="Textfeld 180">
            <a:extLst>
              <a:ext uri="{FF2B5EF4-FFF2-40B4-BE49-F238E27FC236}">
                <a16:creationId xmlns:a16="http://schemas.microsoft.com/office/drawing/2014/main" id="{EDC7E48C-6256-4FBB-9041-1A6C3D83BF4B}"/>
              </a:ext>
            </a:extLst>
          </p:cNvPr>
          <p:cNvSpPr txBox="1"/>
          <p:nvPr/>
        </p:nvSpPr>
        <p:spPr>
          <a:xfrm>
            <a:off x="809752" y="6308208"/>
            <a:ext cx="7381036" cy="584775"/>
          </a:xfrm>
          <a:prstGeom prst="rect">
            <a:avLst/>
          </a:prstGeom>
          <a:noFill/>
        </p:spPr>
        <p:txBody>
          <a:bodyPr wrap="square" rtlCol="0">
            <a:spAutoFit/>
          </a:bodyPr>
          <a:lstStyle/>
          <a:p>
            <a:r>
              <a:rPr lang="de-DE" sz="1600" dirty="0"/>
              <a:t>Note: In BIPDs, </a:t>
            </a:r>
            <a:r>
              <a:rPr lang="de-DE" sz="1600" dirty="0" err="1"/>
              <a:t>lateralized</a:t>
            </a:r>
            <a:r>
              <a:rPr lang="de-DE" sz="1600" dirty="0"/>
              <a:t> </a:t>
            </a:r>
            <a:r>
              <a:rPr lang="de-DE" sz="1600" dirty="0" err="1"/>
              <a:t>patterns</a:t>
            </a:r>
            <a:r>
              <a:rPr lang="de-DE" sz="1600" dirty="0"/>
              <a:t> occur on each </a:t>
            </a:r>
            <a:r>
              <a:rPr lang="de-DE" sz="1600" dirty="0" err="1"/>
              <a:t>hemisphere</a:t>
            </a:r>
            <a:r>
              <a:rPr lang="de-DE" sz="1600" dirty="0"/>
              <a:t> </a:t>
            </a:r>
            <a:r>
              <a:rPr lang="de-DE" sz="1600" dirty="0" err="1"/>
              <a:t>asynchronously</a:t>
            </a:r>
            <a:r>
              <a:rPr lang="de-DE" sz="1600" dirty="0"/>
              <a:t> </a:t>
            </a:r>
            <a:r>
              <a:rPr lang="en-US" sz="1600" dirty="0"/>
              <a:t>and at different frequencies</a:t>
            </a:r>
            <a:r>
              <a:rPr lang="de-DE" sz="1600" dirty="0"/>
              <a:t>. </a:t>
            </a:r>
            <a:endParaRPr lang="de-AT" sz="1600" dirty="0"/>
          </a:p>
        </p:txBody>
      </p:sp>
      <p:sp>
        <p:nvSpPr>
          <p:cNvPr id="182" name="Textfeld 182">
            <a:extLst>
              <a:ext uri="{FF2B5EF4-FFF2-40B4-BE49-F238E27FC236}">
                <a16:creationId xmlns:a16="http://schemas.microsoft.com/office/drawing/2014/main" id="{5B79DFEB-ADA2-4A6C-9019-0B16CDC96DBF}"/>
              </a:ext>
            </a:extLst>
          </p:cNvPr>
          <p:cNvSpPr txBox="1"/>
          <p:nvPr/>
        </p:nvSpPr>
        <p:spPr>
          <a:xfrm>
            <a:off x="7424120" y="870498"/>
            <a:ext cx="1403093" cy="830997"/>
          </a:xfrm>
          <a:prstGeom prst="rect">
            <a:avLst/>
          </a:prstGeom>
          <a:noFill/>
          <a:ln>
            <a:solidFill>
              <a:schemeClr val="tx1"/>
            </a:solidFill>
          </a:ln>
        </p:spPr>
        <p:txBody>
          <a:bodyPr wrap="square" rtlCol="0">
            <a:spAutoFit/>
          </a:bodyPr>
          <a:lstStyle/>
          <a:p>
            <a:pPr algn="ctr"/>
            <a:r>
              <a:rPr lang="de-DE" sz="1600" dirty="0"/>
              <a:t>Periodic discharges over the left</a:t>
            </a:r>
            <a:endParaRPr lang="de-AT" sz="1600" dirty="0"/>
          </a:p>
        </p:txBody>
      </p:sp>
      <p:sp>
        <p:nvSpPr>
          <p:cNvPr id="183" name="Textfeld 183">
            <a:extLst>
              <a:ext uri="{FF2B5EF4-FFF2-40B4-BE49-F238E27FC236}">
                <a16:creationId xmlns:a16="http://schemas.microsoft.com/office/drawing/2014/main" id="{34250FC6-84D9-4023-8839-D01E4E1BA6A7}"/>
              </a:ext>
            </a:extLst>
          </p:cNvPr>
          <p:cNvSpPr txBox="1"/>
          <p:nvPr/>
        </p:nvSpPr>
        <p:spPr>
          <a:xfrm>
            <a:off x="7426855" y="4655188"/>
            <a:ext cx="1404547" cy="1077218"/>
          </a:xfrm>
          <a:prstGeom prst="rect">
            <a:avLst/>
          </a:prstGeom>
          <a:noFill/>
          <a:ln>
            <a:solidFill>
              <a:schemeClr val="tx1"/>
            </a:solidFill>
          </a:ln>
        </p:spPr>
        <p:txBody>
          <a:bodyPr wrap="square" rtlCol="0">
            <a:spAutoFit/>
          </a:bodyPr>
          <a:lstStyle/>
          <a:p>
            <a:pPr algn="ctr"/>
            <a:r>
              <a:rPr lang="de-DE" sz="1600" dirty="0"/>
              <a:t>Independent periodic discharges over the right</a:t>
            </a:r>
            <a:endParaRPr lang="de-AT" sz="1600" dirty="0"/>
          </a:p>
        </p:txBody>
      </p:sp>
      <p:sp>
        <p:nvSpPr>
          <p:cNvPr id="184" name="Rechteck 22">
            <a:extLst>
              <a:ext uri="{FF2B5EF4-FFF2-40B4-BE49-F238E27FC236}">
                <a16:creationId xmlns:a16="http://schemas.microsoft.com/office/drawing/2014/main" id="{6C137593-8E99-4043-A43F-C1CE9B654FEC}"/>
              </a:ext>
            </a:extLst>
          </p:cNvPr>
          <p:cNvSpPr/>
          <p:nvPr/>
        </p:nvSpPr>
        <p:spPr>
          <a:xfrm>
            <a:off x="3146166" y="879988"/>
            <a:ext cx="191491" cy="798840"/>
          </a:xfrm>
          <a:prstGeom prst="rect">
            <a:avLst/>
          </a:prstGeom>
          <a:solidFill>
            <a:srgbClr val="00B050">
              <a:alpha val="25000"/>
            </a:srgb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185" name="Rechteck 22">
            <a:extLst>
              <a:ext uri="{FF2B5EF4-FFF2-40B4-BE49-F238E27FC236}">
                <a16:creationId xmlns:a16="http://schemas.microsoft.com/office/drawing/2014/main" id="{9F88922D-3A9E-4021-BECF-37C3F9EF7B8B}"/>
              </a:ext>
            </a:extLst>
          </p:cNvPr>
          <p:cNvSpPr/>
          <p:nvPr/>
        </p:nvSpPr>
        <p:spPr>
          <a:xfrm>
            <a:off x="4318634" y="894695"/>
            <a:ext cx="191491" cy="798840"/>
          </a:xfrm>
          <a:prstGeom prst="rect">
            <a:avLst/>
          </a:prstGeom>
          <a:solidFill>
            <a:srgbClr val="00B050">
              <a:alpha val="25000"/>
            </a:srgb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186" name="Rechteck 22">
            <a:extLst>
              <a:ext uri="{FF2B5EF4-FFF2-40B4-BE49-F238E27FC236}">
                <a16:creationId xmlns:a16="http://schemas.microsoft.com/office/drawing/2014/main" id="{CE406E57-0CEC-4E8A-96BC-014CE27DC9CF}"/>
              </a:ext>
            </a:extLst>
          </p:cNvPr>
          <p:cNvSpPr/>
          <p:nvPr/>
        </p:nvSpPr>
        <p:spPr>
          <a:xfrm>
            <a:off x="5317349" y="860557"/>
            <a:ext cx="191491" cy="798840"/>
          </a:xfrm>
          <a:prstGeom prst="rect">
            <a:avLst/>
          </a:prstGeom>
          <a:solidFill>
            <a:srgbClr val="00B050">
              <a:alpha val="25000"/>
            </a:srgb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187" name="Rechteck 22">
            <a:extLst>
              <a:ext uri="{FF2B5EF4-FFF2-40B4-BE49-F238E27FC236}">
                <a16:creationId xmlns:a16="http://schemas.microsoft.com/office/drawing/2014/main" id="{3414E359-FC6F-4D95-BFAC-8119CC8ACC84}"/>
              </a:ext>
            </a:extLst>
          </p:cNvPr>
          <p:cNvSpPr/>
          <p:nvPr/>
        </p:nvSpPr>
        <p:spPr>
          <a:xfrm>
            <a:off x="6608250" y="851113"/>
            <a:ext cx="191491" cy="798840"/>
          </a:xfrm>
          <a:prstGeom prst="rect">
            <a:avLst/>
          </a:prstGeom>
          <a:solidFill>
            <a:srgbClr val="00B050">
              <a:alpha val="25000"/>
            </a:srgb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grpSp>
        <p:nvGrpSpPr>
          <p:cNvPr id="188" name="Gruppieren 134">
            <a:extLst>
              <a:ext uri="{FF2B5EF4-FFF2-40B4-BE49-F238E27FC236}">
                <a16:creationId xmlns:a16="http://schemas.microsoft.com/office/drawing/2014/main" id="{1EAEE799-16DD-4990-A6DD-33876488B538}"/>
              </a:ext>
            </a:extLst>
          </p:cNvPr>
          <p:cNvGrpSpPr/>
          <p:nvPr/>
        </p:nvGrpSpPr>
        <p:grpSpPr>
          <a:xfrm>
            <a:off x="2102544" y="3926553"/>
            <a:ext cx="190500" cy="2273904"/>
            <a:chOff x="3457242" y="3873861"/>
            <a:chExt cx="190500" cy="2273904"/>
          </a:xfrm>
        </p:grpSpPr>
        <p:cxnSp>
          <p:nvCxnSpPr>
            <p:cNvPr id="189" name="Gerader Verbinder 136">
              <a:extLst>
                <a:ext uri="{FF2B5EF4-FFF2-40B4-BE49-F238E27FC236}">
                  <a16:creationId xmlns:a16="http://schemas.microsoft.com/office/drawing/2014/main" id="{E4C68C6C-9BE2-4C2D-9100-A5D7827CA4A2}"/>
                </a:ext>
              </a:extLst>
            </p:cNvPr>
            <p:cNvCxnSpPr/>
            <p:nvPr/>
          </p:nvCxnSpPr>
          <p:spPr>
            <a:xfrm>
              <a:off x="3462497" y="4638098"/>
              <a:ext cx="65690" cy="383625"/>
            </a:xfrm>
            <a:prstGeom prst="line">
              <a:avLst/>
            </a:prstGeom>
            <a:ln w="28575">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90" name="Gerader Verbinder 137">
              <a:extLst>
                <a:ext uri="{FF2B5EF4-FFF2-40B4-BE49-F238E27FC236}">
                  <a16:creationId xmlns:a16="http://schemas.microsoft.com/office/drawing/2014/main" id="{4613532C-FACE-4904-93E5-9A45BD3AE740}"/>
                </a:ext>
              </a:extLst>
            </p:cNvPr>
            <p:cNvCxnSpPr>
              <a:cxnSpLocks/>
            </p:cNvCxnSpPr>
            <p:nvPr/>
          </p:nvCxnSpPr>
          <p:spPr>
            <a:xfrm flipV="1">
              <a:off x="3528187" y="4638098"/>
              <a:ext cx="119555" cy="383625"/>
            </a:xfrm>
            <a:prstGeom prst="line">
              <a:avLst/>
            </a:prstGeom>
            <a:ln w="28575">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91" name="Gerader Verbinder 138">
              <a:extLst>
                <a:ext uri="{FF2B5EF4-FFF2-40B4-BE49-F238E27FC236}">
                  <a16:creationId xmlns:a16="http://schemas.microsoft.com/office/drawing/2014/main" id="{2DE1EF42-6B5A-4749-BFC9-521BA47542BB}"/>
                </a:ext>
              </a:extLst>
            </p:cNvPr>
            <p:cNvCxnSpPr/>
            <p:nvPr/>
          </p:nvCxnSpPr>
          <p:spPr>
            <a:xfrm flipV="1">
              <a:off x="3462497" y="5069144"/>
              <a:ext cx="65690" cy="310058"/>
            </a:xfrm>
            <a:prstGeom prst="line">
              <a:avLst/>
            </a:prstGeom>
            <a:ln w="28575">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92" name="Gerader Verbinder 151">
              <a:extLst>
                <a:ext uri="{FF2B5EF4-FFF2-40B4-BE49-F238E27FC236}">
                  <a16:creationId xmlns:a16="http://schemas.microsoft.com/office/drawing/2014/main" id="{C8646938-3E0F-4AE6-92CF-E224CB182D30}"/>
                </a:ext>
              </a:extLst>
            </p:cNvPr>
            <p:cNvCxnSpPr/>
            <p:nvPr/>
          </p:nvCxnSpPr>
          <p:spPr>
            <a:xfrm>
              <a:off x="3528187" y="5069144"/>
              <a:ext cx="119555" cy="310057"/>
            </a:xfrm>
            <a:prstGeom prst="line">
              <a:avLst/>
            </a:prstGeom>
            <a:ln w="28575">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93" name="Gerader Verbinder 152">
              <a:extLst>
                <a:ext uri="{FF2B5EF4-FFF2-40B4-BE49-F238E27FC236}">
                  <a16:creationId xmlns:a16="http://schemas.microsoft.com/office/drawing/2014/main" id="{E88180F9-4853-46C6-9372-E473AB4E2590}"/>
                </a:ext>
              </a:extLst>
            </p:cNvPr>
            <p:cNvCxnSpPr/>
            <p:nvPr/>
          </p:nvCxnSpPr>
          <p:spPr>
            <a:xfrm flipV="1">
              <a:off x="3462497" y="5974343"/>
              <a:ext cx="65690" cy="173422"/>
            </a:xfrm>
            <a:prstGeom prst="line">
              <a:avLst/>
            </a:prstGeom>
            <a:ln w="28575">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94" name="Gerader Verbinder 153">
              <a:extLst>
                <a:ext uri="{FF2B5EF4-FFF2-40B4-BE49-F238E27FC236}">
                  <a16:creationId xmlns:a16="http://schemas.microsoft.com/office/drawing/2014/main" id="{CFACD6A3-8013-43B1-9442-94998A783A71}"/>
                </a:ext>
              </a:extLst>
            </p:cNvPr>
            <p:cNvCxnSpPr/>
            <p:nvPr/>
          </p:nvCxnSpPr>
          <p:spPr>
            <a:xfrm>
              <a:off x="3528187" y="5974343"/>
              <a:ext cx="119555" cy="173421"/>
            </a:xfrm>
            <a:prstGeom prst="line">
              <a:avLst/>
            </a:prstGeom>
            <a:ln w="28575">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95" name="Gerader Verbinder 154">
              <a:extLst>
                <a:ext uri="{FF2B5EF4-FFF2-40B4-BE49-F238E27FC236}">
                  <a16:creationId xmlns:a16="http://schemas.microsoft.com/office/drawing/2014/main" id="{0C489105-8CE0-4095-B764-EE0C904B894F}"/>
                </a:ext>
              </a:extLst>
            </p:cNvPr>
            <p:cNvCxnSpPr/>
            <p:nvPr/>
          </p:nvCxnSpPr>
          <p:spPr>
            <a:xfrm rot="10800000" flipV="1">
              <a:off x="3582052" y="3873861"/>
              <a:ext cx="60435" cy="64557"/>
            </a:xfrm>
            <a:prstGeom prst="line">
              <a:avLst/>
            </a:prstGeom>
            <a:ln w="28575">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96" name="Gerader Verbinder 157">
              <a:extLst>
                <a:ext uri="{FF2B5EF4-FFF2-40B4-BE49-F238E27FC236}">
                  <a16:creationId xmlns:a16="http://schemas.microsoft.com/office/drawing/2014/main" id="{963F2FFC-6979-4EC9-9C06-E0A0252177D0}"/>
                </a:ext>
              </a:extLst>
            </p:cNvPr>
            <p:cNvCxnSpPr/>
            <p:nvPr/>
          </p:nvCxnSpPr>
          <p:spPr>
            <a:xfrm rot="10800000">
              <a:off x="3457242" y="3873861"/>
              <a:ext cx="124810" cy="64557"/>
            </a:xfrm>
            <a:prstGeom prst="line">
              <a:avLst/>
            </a:prstGeom>
            <a:ln w="28575">
              <a:solidFill>
                <a:schemeClr val="tx1"/>
              </a:solidFill>
              <a:prstDash val="solid"/>
            </a:ln>
          </p:spPr>
          <p:style>
            <a:lnRef idx="1">
              <a:schemeClr val="accent1"/>
            </a:lnRef>
            <a:fillRef idx="0">
              <a:schemeClr val="accent1"/>
            </a:fillRef>
            <a:effectRef idx="0">
              <a:schemeClr val="accent1"/>
            </a:effectRef>
            <a:fontRef idx="minor">
              <a:schemeClr val="tx1"/>
            </a:fontRef>
          </p:style>
        </p:cxnSp>
      </p:grpSp>
      <p:sp>
        <p:nvSpPr>
          <p:cNvPr id="224" name="Rechteck 2">
            <a:extLst>
              <a:ext uri="{FF2B5EF4-FFF2-40B4-BE49-F238E27FC236}">
                <a16:creationId xmlns:a16="http://schemas.microsoft.com/office/drawing/2014/main" id="{4BB143D6-BB64-4063-AE96-B05DA3A80AD7}"/>
              </a:ext>
            </a:extLst>
          </p:cNvPr>
          <p:cNvSpPr/>
          <p:nvPr/>
        </p:nvSpPr>
        <p:spPr>
          <a:xfrm>
            <a:off x="6266029" y="4669627"/>
            <a:ext cx="191813" cy="771130"/>
          </a:xfrm>
          <a:prstGeom prst="rect">
            <a:avLst/>
          </a:prstGeom>
          <a:solidFill>
            <a:schemeClr val="accent1">
              <a:alpha val="4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225" name="Rechteck 2">
            <a:extLst>
              <a:ext uri="{FF2B5EF4-FFF2-40B4-BE49-F238E27FC236}">
                <a16:creationId xmlns:a16="http://schemas.microsoft.com/office/drawing/2014/main" id="{E267D846-0C40-46A0-912E-A72929F8AFB9}"/>
              </a:ext>
            </a:extLst>
          </p:cNvPr>
          <p:cNvSpPr/>
          <p:nvPr/>
        </p:nvSpPr>
        <p:spPr>
          <a:xfrm>
            <a:off x="4885479" y="4681597"/>
            <a:ext cx="191813" cy="771130"/>
          </a:xfrm>
          <a:prstGeom prst="rect">
            <a:avLst/>
          </a:prstGeom>
          <a:solidFill>
            <a:schemeClr val="accent1">
              <a:alpha val="4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226" name="Rechteck 2">
            <a:extLst>
              <a:ext uri="{FF2B5EF4-FFF2-40B4-BE49-F238E27FC236}">
                <a16:creationId xmlns:a16="http://schemas.microsoft.com/office/drawing/2014/main" id="{362FA15C-19E0-4201-9719-9D1005173853}"/>
              </a:ext>
            </a:extLst>
          </p:cNvPr>
          <p:cNvSpPr/>
          <p:nvPr/>
        </p:nvSpPr>
        <p:spPr>
          <a:xfrm>
            <a:off x="3573469" y="4661858"/>
            <a:ext cx="191813" cy="771130"/>
          </a:xfrm>
          <a:prstGeom prst="rect">
            <a:avLst/>
          </a:prstGeom>
          <a:solidFill>
            <a:schemeClr val="accent1">
              <a:alpha val="4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Tree>
    <p:extLst>
      <p:ext uri="{BB962C8B-B14F-4D97-AF65-F5344CB8AC3E}">
        <p14:creationId xmlns:p14="http://schemas.microsoft.com/office/powerpoint/2010/main" val="35254398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a:xfrm>
            <a:off x="685800" y="0"/>
            <a:ext cx="10957984" cy="792387"/>
          </a:xfrm>
        </p:spPr>
        <p:txBody>
          <a:bodyPr>
            <a:normAutofit/>
          </a:bodyPr>
          <a:lstStyle/>
          <a:p>
            <a:pPr algn="ctr"/>
            <a:r>
              <a:rPr lang="en-GB" sz="3200" dirty="0"/>
              <a:t>EEG BACKGROUND</a:t>
            </a:r>
          </a:p>
        </p:txBody>
      </p:sp>
      <p:pic>
        <p:nvPicPr>
          <p:cNvPr id="6" name="Grafik 5"/>
          <p:cNvPicPr>
            <a:picLocks noChangeAspect="1"/>
          </p:cNvPicPr>
          <p:nvPr/>
        </p:nvPicPr>
        <p:blipFill rotWithShape="1">
          <a:blip r:embed="rId2"/>
          <a:srcRect b="49399"/>
          <a:stretch/>
        </p:blipFill>
        <p:spPr>
          <a:xfrm>
            <a:off x="6414449" y="4585647"/>
            <a:ext cx="5516762" cy="2090090"/>
          </a:xfrm>
          <a:prstGeom prst="rect">
            <a:avLst/>
          </a:prstGeom>
        </p:spPr>
      </p:pic>
      <p:pic>
        <p:nvPicPr>
          <p:cNvPr id="8" name="Grafik 7"/>
          <p:cNvPicPr>
            <a:picLocks noChangeAspect="1"/>
          </p:cNvPicPr>
          <p:nvPr/>
        </p:nvPicPr>
        <p:blipFill rotWithShape="1">
          <a:blip r:embed="rId3"/>
          <a:srcRect b="49064"/>
          <a:stretch/>
        </p:blipFill>
        <p:spPr>
          <a:xfrm>
            <a:off x="242564" y="3551724"/>
            <a:ext cx="5657159" cy="2067847"/>
          </a:xfrm>
          <a:prstGeom prst="rect">
            <a:avLst/>
          </a:prstGeom>
        </p:spPr>
      </p:pic>
      <p:pic>
        <p:nvPicPr>
          <p:cNvPr id="11" name="Grafik 10"/>
          <p:cNvPicPr>
            <a:picLocks noChangeAspect="1"/>
          </p:cNvPicPr>
          <p:nvPr/>
        </p:nvPicPr>
        <p:blipFill rotWithShape="1">
          <a:blip r:embed="rId3"/>
          <a:srcRect t="51608"/>
          <a:stretch/>
        </p:blipFill>
        <p:spPr>
          <a:xfrm>
            <a:off x="6274051" y="2320119"/>
            <a:ext cx="5657159" cy="1964573"/>
          </a:xfrm>
          <a:prstGeom prst="rect">
            <a:avLst/>
          </a:prstGeom>
        </p:spPr>
      </p:pic>
      <p:sp>
        <p:nvSpPr>
          <p:cNvPr id="3" name="Rechteck 2"/>
          <p:cNvSpPr/>
          <p:nvPr/>
        </p:nvSpPr>
        <p:spPr>
          <a:xfrm>
            <a:off x="6414449" y="4585647"/>
            <a:ext cx="1180450" cy="55650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4" name="Textfeld 3"/>
          <p:cNvSpPr txBox="1"/>
          <p:nvPr/>
        </p:nvSpPr>
        <p:spPr>
          <a:xfrm>
            <a:off x="443107" y="4585647"/>
            <a:ext cx="1321147" cy="600164"/>
          </a:xfrm>
          <a:prstGeom prst="rect">
            <a:avLst/>
          </a:prstGeom>
          <a:noFill/>
        </p:spPr>
        <p:txBody>
          <a:bodyPr wrap="square" rtlCol="0">
            <a:spAutoFit/>
          </a:bodyPr>
          <a:lstStyle/>
          <a:p>
            <a:r>
              <a:rPr lang="de-DE" sz="1100" dirty="0"/>
              <a:t>No consistent voltage differences between sides.</a:t>
            </a:r>
            <a:endParaRPr lang="de-AT" sz="1100" dirty="0"/>
          </a:p>
        </p:txBody>
      </p:sp>
      <p:sp>
        <p:nvSpPr>
          <p:cNvPr id="7" name="Textfeld 6"/>
          <p:cNvSpPr txBox="1"/>
          <p:nvPr/>
        </p:nvSpPr>
        <p:spPr>
          <a:xfrm>
            <a:off x="405755" y="644518"/>
            <a:ext cx="11736592" cy="1815882"/>
          </a:xfrm>
          <a:prstGeom prst="rect">
            <a:avLst/>
          </a:prstGeom>
          <a:noFill/>
        </p:spPr>
        <p:txBody>
          <a:bodyPr wrap="square" rtlCol="0">
            <a:spAutoFit/>
          </a:bodyPr>
          <a:lstStyle/>
          <a:p>
            <a:r>
              <a:rPr lang="de-AT" sz="1400" dirty="0">
                <a:latin typeface="Times New Roman" panose="02020603050405020304" pitchFamily="18" charset="0"/>
                <a:cs typeface="Times New Roman" panose="02020603050405020304" pitchFamily="18" charset="0"/>
              </a:rPr>
              <a:t>1. </a:t>
            </a:r>
            <a:r>
              <a:rPr lang="de-AT" sz="1400" b="1" u="sng" dirty="0">
                <a:latin typeface="Times New Roman" panose="02020603050405020304" pitchFamily="18" charset="0"/>
                <a:cs typeface="Times New Roman" panose="02020603050405020304" pitchFamily="18" charset="0"/>
              </a:rPr>
              <a:t>Symmetry</a:t>
            </a:r>
          </a:p>
          <a:p>
            <a:r>
              <a:rPr lang="de-AT" sz="1400" dirty="0">
                <a:latin typeface="Times New Roman" panose="02020603050405020304" pitchFamily="18" charset="0"/>
                <a:cs typeface="Times New Roman" panose="02020603050405020304" pitchFamily="18" charset="0"/>
              </a:rPr>
              <a:t>   a. Symmetric.</a:t>
            </a:r>
          </a:p>
          <a:p>
            <a:r>
              <a:rPr lang="en-US" sz="1400" dirty="0">
                <a:latin typeface="Times New Roman" panose="02020603050405020304" pitchFamily="18" charset="0"/>
                <a:cs typeface="Times New Roman" panose="02020603050405020304" pitchFamily="18" charset="0"/>
              </a:rPr>
              <a:t>   b. Mild asymmetry (consistent asymmetry in voltage on an appropriate referential recording of &lt;50% or consistent asymmetry in frequency of 0.5 to 1 Hz).</a:t>
            </a:r>
          </a:p>
          <a:p>
            <a:r>
              <a:rPr lang="en-US" sz="1400" dirty="0">
                <a:latin typeface="Times New Roman" panose="02020603050405020304" pitchFamily="18" charset="0"/>
                <a:cs typeface="Times New Roman" panose="02020603050405020304" pitchFamily="18" charset="0"/>
              </a:rPr>
              <a:t>   c. Marked asymmetry (≥50% voltage or &gt;1 Hz frequency </a:t>
            </a:r>
            <a:r>
              <a:rPr lang="de-AT" sz="1400" dirty="0">
                <a:latin typeface="Times New Roman" panose="02020603050405020304" pitchFamily="18" charset="0"/>
                <a:cs typeface="Times New Roman" panose="02020603050405020304" pitchFamily="18" charset="0"/>
              </a:rPr>
              <a:t>asymmetry).</a:t>
            </a:r>
            <a:r>
              <a:rPr lang="en-US" sz="1400" dirty="0">
                <a:latin typeface="Times New Roman" panose="02020603050405020304" pitchFamily="18" charset="0"/>
                <a:cs typeface="Times New Roman" panose="02020603050405020304" pitchFamily="18" charset="0"/>
              </a:rPr>
              <a:t> </a:t>
            </a:r>
          </a:p>
          <a:p>
            <a:r>
              <a:rPr lang="en-US" sz="1400" dirty="0">
                <a:latin typeface="Times New Roman" panose="02020603050405020304" pitchFamily="18" charset="0"/>
                <a:cs typeface="Times New Roman" panose="02020603050405020304" pitchFamily="18" charset="0"/>
              </a:rPr>
              <a:t>2. </a:t>
            </a:r>
            <a:r>
              <a:rPr lang="en-US" sz="1400" b="1" u="sng" dirty="0">
                <a:latin typeface="Times New Roman" panose="02020603050405020304" pitchFamily="18" charset="0"/>
                <a:cs typeface="Times New Roman" panose="02020603050405020304" pitchFamily="18" charset="0"/>
              </a:rPr>
              <a:t>Predominant Background Frequency When Most </a:t>
            </a:r>
            <a:r>
              <a:rPr lang="de-AT" sz="1400" b="1" u="sng" dirty="0">
                <a:latin typeface="Times New Roman" panose="02020603050405020304" pitchFamily="18" charset="0"/>
                <a:cs typeface="Times New Roman" panose="02020603050405020304" pitchFamily="18" charset="0"/>
              </a:rPr>
              <a:t>Awake or After Stimulation:</a:t>
            </a:r>
            <a:r>
              <a:rPr lang="de-AT" sz="1400" dirty="0">
                <a:latin typeface="Times New Roman" panose="02020603050405020304" pitchFamily="18" charset="0"/>
                <a:cs typeface="Times New Roman" panose="02020603050405020304" pitchFamily="18" charset="0"/>
              </a:rPr>
              <a:t> Beta (&gt;13 Hz), Alpha, Theta, Delta.</a:t>
            </a:r>
          </a:p>
          <a:p>
            <a:r>
              <a:rPr lang="en-US" sz="1400" dirty="0">
                <a:latin typeface="Times New Roman" panose="02020603050405020304" pitchFamily="18" charset="0"/>
                <a:cs typeface="Times New Roman" panose="02020603050405020304" pitchFamily="18" charset="0"/>
              </a:rPr>
              <a:t>       NOTE: If two or three frequency bands are equally </a:t>
            </a:r>
            <a:r>
              <a:rPr lang="de-AT" sz="1400" dirty="0">
                <a:latin typeface="Times New Roman" panose="02020603050405020304" pitchFamily="18" charset="0"/>
                <a:cs typeface="Times New Roman" panose="02020603050405020304" pitchFamily="18" charset="0"/>
              </a:rPr>
              <a:t>prominent, report each one.</a:t>
            </a:r>
          </a:p>
          <a:p>
            <a:r>
              <a:rPr lang="en-US" sz="1400" dirty="0">
                <a:latin typeface="Times New Roman" panose="02020603050405020304" pitchFamily="18" charset="0"/>
                <a:cs typeface="Times New Roman" panose="02020603050405020304" pitchFamily="18" charset="0"/>
              </a:rPr>
              <a:t>3. </a:t>
            </a:r>
            <a:r>
              <a:rPr lang="en-US" sz="1400" b="1" u="sng" dirty="0">
                <a:latin typeface="Times New Roman" panose="02020603050405020304" pitchFamily="18" charset="0"/>
                <a:cs typeface="Times New Roman" panose="02020603050405020304" pitchFamily="18" charset="0"/>
              </a:rPr>
              <a:t>Posterior Dominant (“Alpha”) Rhythm </a:t>
            </a:r>
            <a:r>
              <a:rPr lang="en-US" sz="1400" dirty="0">
                <a:latin typeface="Times New Roman" panose="02020603050405020304" pitchFamily="18" charset="0"/>
                <a:cs typeface="Times New Roman" panose="02020603050405020304" pitchFamily="18" charset="0"/>
              </a:rPr>
              <a:t>(must be demonstrated to attenuate with eye opening; wait &gt;1 second after eye closure to determine frequency</a:t>
            </a:r>
          </a:p>
          <a:p>
            <a:r>
              <a:rPr lang="de-AT" sz="1400" dirty="0">
                <a:latin typeface="Times New Roman" panose="02020603050405020304" pitchFamily="18" charset="0"/>
                <a:cs typeface="Times New Roman" panose="02020603050405020304" pitchFamily="18" charset="0"/>
              </a:rPr>
              <a:t>       to avoid “alpha squeak”): </a:t>
            </a:r>
            <a:r>
              <a:rPr lang="en-US" sz="1400" dirty="0">
                <a:latin typeface="Times New Roman" panose="02020603050405020304" pitchFamily="18" charset="0"/>
                <a:cs typeface="Times New Roman" panose="02020603050405020304" pitchFamily="18" charset="0"/>
              </a:rPr>
              <a:t>Present: Specify frequency to the nearest 0.5 Hz, </a:t>
            </a:r>
            <a:r>
              <a:rPr lang="de-AT" sz="1400" dirty="0">
                <a:latin typeface="Times New Roman" panose="02020603050405020304" pitchFamily="18" charset="0"/>
                <a:cs typeface="Times New Roman" panose="02020603050405020304" pitchFamily="18" charset="0"/>
              </a:rPr>
              <a:t>Absent, Unclear.</a:t>
            </a:r>
          </a:p>
        </p:txBody>
      </p:sp>
      <p:pic>
        <p:nvPicPr>
          <p:cNvPr id="12" name="Grafik 11"/>
          <p:cNvPicPr>
            <a:picLocks noChangeAspect="1"/>
          </p:cNvPicPr>
          <p:nvPr/>
        </p:nvPicPr>
        <p:blipFill>
          <a:blip r:embed="rId4"/>
          <a:stretch>
            <a:fillRect/>
          </a:stretch>
        </p:blipFill>
        <p:spPr>
          <a:xfrm>
            <a:off x="283769" y="3452644"/>
            <a:ext cx="5615954" cy="2009991"/>
          </a:xfrm>
          <a:prstGeom prst="rect">
            <a:avLst/>
          </a:prstGeom>
        </p:spPr>
      </p:pic>
    </p:spTree>
    <p:extLst>
      <p:ext uri="{BB962C8B-B14F-4D97-AF65-F5344CB8AC3E}">
        <p14:creationId xmlns:p14="http://schemas.microsoft.com/office/powerpoint/2010/main" val="63823518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p:cNvSpPr>
            <a:spLocks noGrp="1"/>
          </p:cNvSpPr>
          <p:nvPr>
            <p:ph type="sldNum" sz="quarter" idx="4294967295"/>
          </p:nvPr>
        </p:nvSpPr>
        <p:spPr>
          <a:xfrm>
            <a:off x="34747" y="6156560"/>
            <a:ext cx="529167" cy="364067"/>
          </a:xfrm>
        </p:spPr>
        <p:txBody>
          <a:bodyPr/>
          <a:lstStyle/>
          <a:p>
            <a:fld id="{6E67549D-2F7D-4768-A2A7-30C380A2B649}" type="slidenum">
              <a:rPr lang="en-GB" smtClean="0"/>
              <a:t>50</a:t>
            </a:fld>
            <a:endParaRPr lang="en-GB" dirty="0"/>
          </a:p>
        </p:txBody>
      </p:sp>
      <p:pic>
        <p:nvPicPr>
          <p:cNvPr id="13" name="Inhaltsplatzhalter 12"/>
          <p:cNvPicPr>
            <a:picLocks noGrp="1" noChangeAspect="1"/>
          </p:cNvPicPr>
          <p:nvPr>
            <p:ph idx="1"/>
          </p:nvPr>
        </p:nvPicPr>
        <p:blipFill rotWithShape="1">
          <a:blip r:embed="rId3"/>
          <a:srcRect t="6357"/>
          <a:stretch/>
        </p:blipFill>
        <p:spPr>
          <a:xfrm>
            <a:off x="206490" y="710134"/>
            <a:ext cx="8667519" cy="5889853"/>
          </a:xfrm>
          <a:prstGeom prst="rect">
            <a:avLst/>
          </a:prstGeom>
        </p:spPr>
      </p:pic>
      <p:sp>
        <p:nvSpPr>
          <p:cNvPr id="14" name="Titel 4"/>
          <p:cNvSpPr txBox="1">
            <a:spLocks/>
          </p:cNvSpPr>
          <p:nvPr/>
        </p:nvSpPr>
        <p:spPr>
          <a:xfrm>
            <a:off x="-556994" y="0"/>
            <a:ext cx="8364862" cy="79238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3200" dirty="0"/>
              <a:t>MAIN TERM 1: UNILATERAL INDEPENDANT</a:t>
            </a:r>
          </a:p>
        </p:txBody>
      </p:sp>
      <p:sp>
        <p:nvSpPr>
          <p:cNvPr id="3" name="Rechteck 2"/>
          <p:cNvSpPr/>
          <p:nvPr/>
        </p:nvSpPr>
        <p:spPr>
          <a:xfrm>
            <a:off x="1453878" y="2500985"/>
            <a:ext cx="179882" cy="449705"/>
          </a:xfrm>
          <a:prstGeom prst="rect">
            <a:avLst/>
          </a:prstGeom>
          <a:solidFill>
            <a:schemeClr val="accent1">
              <a:alpha val="4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15" name="Rechteck 14"/>
          <p:cNvSpPr/>
          <p:nvPr/>
        </p:nvSpPr>
        <p:spPr>
          <a:xfrm>
            <a:off x="2051698" y="2500985"/>
            <a:ext cx="179882" cy="449705"/>
          </a:xfrm>
          <a:prstGeom prst="rect">
            <a:avLst/>
          </a:prstGeom>
          <a:solidFill>
            <a:schemeClr val="accent1">
              <a:alpha val="4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16" name="Rechteck 15"/>
          <p:cNvSpPr/>
          <p:nvPr/>
        </p:nvSpPr>
        <p:spPr>
          <a:xfrm>
            <a:off x="2559577" y="2500985"/>
            <a:ext cx="179882" cy="449705"/>
          </a:xfrm>
          <a:prstGeom prst="rect">
            <a:avLst/>
          </a:prstGeom>
          <a:solidFill>
            <a:schemeClr val="accent1">
              <a:alpha val="4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17" name="Rechteck 16"/>
          <p:cNvSpPr/>
          <p:nvPr/>
        </p:nvSpPr>
        <p:spPr>
          <a:xfrm>
            <a:off x="3261434" y="2500985"/>
            <a:ext cx="179882" cy="449705"/>
          </a:xfrm>
          <a:prstGeom prst="rect">
            <a:avLst/>
          </a:prstGeom>
          <a:solidFill>
            <a:schemeClr val="accent1">
              <a:alpha val="4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18" name="Rechteck 17"/>
          <p:cNvSpPr/>
          <p:nvPr/>
        </p:nvSpPr>
        <p:spPr>
          <a:xfrm>
            <a:off x="3900975" y="2500985"/>
            <a:ext cx="179882" cy="449705"/>
          </a:xfrm>
          <a:prstGeom prst="rect">
            <a:avLst/>
          </a:prstGeom>
          <a:solidFill>
            <a:schemeClr val="accent1">
              <a:alpha val="4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19" name="Rechteck 18"/>
          <p:cNvSpPr/>
          <p:nvPr/>
        </p:nvSpPr>
        <p:spPr>
          <a:xfrm>
            <a:off x="4558180" y="2500985"/>
            <a:ext cx="179882" cy="449705"/>
          </a:xfrm>
          <a:prstGeom prst="rect">
            <a:avLst/>
          </a:prstGeom>
          <a:solidFill>
            <a:schemeClr val="accent1">
              <a:alpha val="4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20" name="Rechteck 19"/>
          <p:cNvSpPr/>
          <p:nvPr/>
        </p:nvSpPr>
        <p:spPr>
          <a:xfrm>
            <a:off x="5329407" y="2500985"/>
            <a:ext cx="179882" cy="449705"/>
          </a:xfrm>
          <a:prstGeom prst="rect">
            <a:avLst/>
          </a:prstGeom>
          <a:solidFill>
            <a:schemeClr val="accent1">
              <a:alpha val="4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21" name="Rechteck 20"/>
          <p:cNvSpPr/>
          <p:nvPr/>
        </p:nvSpPr>
        <p:spPr>
          <a:xfrm>
            <a:off x="5844335" y="2500985"/>
            <a:ext cx="179882" cy="449705"/>
          </a:xfrm>
          <a:prstGeom prst="rect">
            <a:avLst/>
          </a:prstGeom>
          <a:solidFill>
            <a:schemeClr val="accent1">
              <a:alpha val="4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22" name="Rechteck 21"/>
          <p:cNvSpPr/>
          <p:nvPr/>
        </p:nvSpPr>
        <p:spPr>
          <a:xfrm>
            <a:off x="6670805" y="2500985"/>
            <a:ext cx="179882" cy="449705"/>
          </a:xfrm>
          <a:prstGeom prst="rect">
            <a:avLst/>
          </a:prstGeom>
          <a:solidFill>
            <a:schemeClr val="accent1">
              <a:alpha val="4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23" name="Rechteck 22"/>
          <p:cNvSpPr/>
          <p:nvPr/>
        </p:nvSpPr>
        <p:spPr>
          <a:xfrm>
            <a:off x="1871816" y="1102716"/>
            <a:ext cx="179882" cy="449705"/>
          </a:xfrm>
          <a:prstGeom prst="rect">
            <a:avLst/>
          </a:prstGeom>
          <a:solidFill>
            <a:srgbClr val="00B050">
              <a:alpha val="25000"/>
            </a:srgb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24" name="Rechteck 23"/>
          <p:cNvSpPr/>
          <p:nvPr/>
        </p:nvSpPr>
        <p:spPr>
          <a:xfrm>
            <a:off x="2979845" y="1102717"/>
            <a:ext cx="179882" cy="449705"/>
          </a:xfrm>
          <a:prstGeom prst="rect">
            <a:avLst/>
          </a:prstGeom>
          <a:solidFill>
            <a:srgbClr val="00B050">
              <a:alpha val="25000"/>
            </a:srgb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25" name="Rechteck 24"/>
          <p:cNvSpPr/>
          <p:nvPr/>
        </p:nvSpPr>
        <p:spPr>
          <a:xfrm>
            <a:off x="4164611" y="1104808"/>
            <a:ext cx="179882" cy="449705"/>
          </a:xfrm>
          <a:prstGeom prst="rect">
            <a:avLst/>
          </a:prstGeom>
          <a:solidFill>
            <a:srgbClr val="00B050">
              <a:alpha val="25000"/>
            </a:srgb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26" name="Rechteck 25"/>
          <p:cNvSpPr/>
          <p:nvPr/>
        </p:nvSpPr>
        <p:spPr>
          <a:xfrm>
            <a:off x="5002818" y="1102715"/>
            <a:ext cx="179882" cy="449705"/>
          </a:xfrm>
          <a:prstGeom prst="rect">
            <a:avLst/>
          </a:prstGeom>
          <a:solidFill>
            <a:srgbClr val="00B050">
              <a:alpha val="25000"/>
            </a:srgb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27" name="Rechteck 26"/>
          <p:cNvSpPr/>
          <p:nvPr/>
        </p:nvSpPr>
        <p:spPr>
          <a:xfrm>
            <a:off x="6344216" y="1102715"/>
            <a:ext cx="179882" cy="449705"/>
          </a:xfrm>
          <a:prstGeom prst="rect">
            <a:avLst/>
          </a:prstGeom>
          <a:solidFill>
            <a:srgbClr val="00B050">
              <a:alpha val="25000"/>
            </a:srgb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pic>
        <p:nvPicPr>
          <p:cNvPr id="29" name="Grafik 6">
            <a:extLst>
              <a:ext uri="{FF2B5EF4-FFF2-40B4-BE49-F238E27FC236}">
                <a16:creationId xmlns:a16="http://schemas.microsoft.com/office/drawing/2014/main" id="{D2EAA66F-4F1E-4C9B-8DA7-4430C6EFB9EF}"/>
              </a:ext>
            </a:extLst>
          </p:cNvPr>
          <p:cNvPicPr>
            <a:picLocks noChangeAspect="1"/>
          </p:cNvPicPr>
          <p:nvPr/>
        </p:nvPicPr>
        <p:blipFill>
          <a:blip r:embed="rId4"/>
          <a:stretch>
            <a:fillRect/>
          </a:stretch>
        </p:blipFill>
        <p:spPr>
          <a:xfrm>
            <a:off x="9226385" y="164637"/>
            <a:ext cx="2927648" cy="3903531"/>
          </a:xfrm>
          <a:prstGeom prst="rect">
            <a:avLst/>
          </a:prstGeom>
        </p:spPr>
      </p:pic>
      <p:grpSp>
        <p:nvGrpSpPr>
          <p:cNvPr id="30" name="Gruppieren 7">
            <a:extLst>
              <a:ext uri="{FF2B5EF4-FFF2-40B4-BE49-F238E27FC236}">
                <a16:creationId xmlns:a16="http://schemas.microsoft.com/office/drawing/2014/main" id="{1B698C19-BDFE-4ADA-8D28-8884F3ACD10D}"/>
              </a:ext>
            </a:extLst>
          </p:cNvPr>
          <p:cNvGrpSpPr/>
          <p:nvPr/>
        </p:nvGrpSpPr>
        <p:grpSpPr>
          <a:xfrm>
            <a:off x="9552384" y="4114321"/>
            <a:ext cx="2999779" cy="2590401"/>
            <a:chOff x="7452320" y="1059582"/>
            <a:chExt cx="2538028" cy="2950004"/>
          </a:xfrm>
        </p:grpSpPr>
        <p:pic>
          <p:nvPicPr>
            <p:cNvPr id="31" name="Grafik 8">
              <a:extLst>
                <a:ext uri="{FF2B5EF4-FFF2-40B4-BE49-F238E27FC236}">
                  <a16:creationId xmlns:a16="http://schemas.microsoft.com/office/drawing/2014/main" id="{15B99831-D2B1-438F-80FD-0A4B19C1E1D4}"/>
                </a:ext>
              </a:extLst>
            </p:cNvPr>
            <p:cNvPicPr>
              <a:picLocks noChangeAspect="1"/>
            </p:cNvPicPr>
            <p:nvPr/>
          </p:nvPicPr>
          <p:blipFill>
            <a:blip r:embed="rId5"/>
            <a:stretch>
              <a:fillRect/>
            </a:stretch>
          </p:blipFill>
          <p:spPr>
            <a:xfrm>
              <a:off x="7452320" y="1059582"/>
              <a:ext cx="2051720" cy="2950004"/>
            </a:xfrm>
            <a:prstGeom prst="rect">
              <a:avLst/>
            </a:prstGeom>
          </p:spPr>
        </p:pic>
        <p:pic>
          <p:nvPicPr>
            <p:cNvPr id="32" name="Grafik 9">
              <a:extLst>
                <a:ext uri="{FF2B5EF4-FFF2-40B4-BE49-F238E27FC236}">
                  <a16:creationId xmlns:a16="http://schemas.microsoft.com/office/drawing/2014/main" id="{CC620662-F493-4DC2-8128-8E7FFA3ED089}"/>
                </a:ext>
              </a:extLst>
            </p:cNvPr>
            <p:cNvPicPr>
              <a:picLocks noChangeAspect="1"/>
            </p:cNvPicPr>
            <p:nvPr/>
          </p:nvPicPr>
          <p:blipFill rotWithShape="1">
            <a:blip r:embed="rId6"/>
            <a:srcRect l="25399" t="1" r="19185" b="9268"/>
            <a:stretch/>
          </p:blipFill>
          <p:spPr>
            <a:xfrm>
              <a:off x="7524328" y="1059582"/>
              <a:ext cx="1619672" cy="360039"/>
            </a:xfrm>
            <a:prstGeom prst="rect">
              <a:avLst/>
            </a:prstGeom>
          </p:spPr>
        </p:pic>
        <p:sp>
          <p:nvSpPr>
            <p:cNvPr id="33" name="Rechteck 10">
              <a:extLst>
                <a:ext uri="{FF2B5EF4-FFF2-40B4-BE49-F238E27FC236}">
                  <a16:creationId xmlns:a16="http://schemas.microsoft.com/office/drawing/2014/main" id="{2CF9D13E-44CB-41B8-BA9C-764575FE4CF1}"/>
                </a:ext>
              </a:extLst>
            </p:cNvPr>
            <p:cNvSpPr/>
            <p:nvPr/>
          </p:nvSpPr>
          <p:spPr>
            <a:xfrm>
              <a:off x="9144000" y="1059582"/>
              <a:ext cx="846348" cy="2950004"/>
            </a:xfrm>
            <a:prstGeom prst="rect">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2400" dirty="0"/>
            </a:p>
          </p:txBody>
        </p:sp>
        <p:cxnSp>
          <p:nvCxnSpPr>
            <p:cNvPr id="34" name="Gerader Verbinder 11">
              <a:extLst>
                <a:ext uri="{FF2B5EF4-FFF2-40B4-BE49-F238E27FC236}">
                  <a16:creationId xmlns:a16="http://schemas.microsoft.com/office/drawing/2014/main" id="{50B278F4-1EEB-41FE-9E9C-5867817E37F2}"/>
                </a:ext>
              </a:extLst>
            </p:cNvPr>
            <p:cNvCxnSpPr/>
            <p:nvPr/>
          </p:nvCxnSpPr>
          <p:spPr>
            <a:xfrm>
              <a:off x="9144000" y="1059582"/>
              <a:ext cx="0" cy="295000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5" name="Rechteck 13">
            <a:extLst>
              <a:ext uri="{FF2B5EF4-FFF2-40B4-BE49-F238E27FC236}">
                <a16:creationId xmlns:a16="http://schemas.microsoft.com/office/drawing/2014/main" id="{222E83A8-AA61-461E-A682-4FD71B980EEE}"/>
              </a:ext>
            </a:extLst>
          </p:cNvPr>
          <p:cNvSpPr/>
          <p:nvPr/>
        </p:nvSpPr>
        <p:spPr>
          <a:xfrm>
            <a:off x="9191639" y="2537307"/>
            <a:ext cx="2927648" cy="848288"/>
          </a:xfrm>
          <a:prstGeom prst="rect">
            <a:avLst/>
          </a:prstGeom>
          <a:solidFill>
            <a:srgbClr val="92D050">
              <a:alpha val="20000"/>
            </a:srgbClr>
          </a:solidFill>
          <a:ln w="3175">
            <a:solidFill>
              <a:srgbClr val="92D050">
                <a:alpha val="2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2400" dirty="0"/>
          </a:p>
        </p:txBody>
      </p:sp>
      <p:sp>
        <p:nvSpPr>
          <p:cNvPr id="36" name="Rechteck 14">
            <a:extLst>
              <a:ext uri="{FF2B5EF4-FFF2-40B4-BE49-F238E27FC236}">
                <a16:creationId xmlns:a16="http://schemas.microsoft.com/office/drawing/2014/main" id="{154266A1-A33D-4825-AABC-B838146F2491}"/>
              </a:ext>
            </a:extLst>
          </p:cNvPr>
          <p:cNvSpPr/>
          <p:nvPr/>
        </p:nvSpPr>
        <p:spPr>
          <a:xfrm>
            <a:off x="9552383" y="4430472"/>
            <a:ext cx="1999452" cy="494083"/>
          </a:xfrm>
          <a:prstGeom prst="rect">
            <a:avLst/>
          </a:prstGeom>
          <a:solidFill>
            <a:srgbClr val="92D050">
              <a:alpha val="20000"/>
            </a:srgbClr>
          </a:solidFill>
          <a:ln w="3175">
            <a:solidFill>
              <a:srgbClr val="92D050">
                <a:alpha val="2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2400" dirty="0"/>
          </a:p>
        </p:txBody>
      </p:sp>
      <p:sp>
        <p:nvSpPr>
          <p:cNvPr id="37" name="Textfeld 180">
            <a:extLst>
              <a:ext uri="{FF2B5EF4-FFF2-40B4-BE49-F238E27FC236}">
                <a16:creationId xmlns:a16="http://schemas.microsoft.com/office/drawing/2014/main" id="{B8CD8C17-7483-4E54-9414-EBC564F66D1C}"/>
              </a:ext>
            </a:extLst>
          </p:cNvPr>
          <p:cNvSpPr txBox="1"/>
          <p:nvPr/>
        </p:nvSpPr>
        <p:spPr>
          <a:xfrm>
            <a:off x="811766" y="6228239"/>
            <a:ext cx="7249884" cy="584775"/>
          </a:xfrm>
          <a:prstGeom prst="rect">
            <a:avLst/>
          </a:prstGeom>
          <a:noFill/>
        </p:spPr>
        <p:txBody>
          <a:bodyPr wrap="square" rtlCol="0">
            <a:spAutoFit/>
          </a:bodyPr>
          <a:lstStyle/>
          <a:p>
            <a:r>
              <a:rPr lang="de-DE" sz="1600" dirty="0"/>
              <a:t>Note: In UIPDs, 2 or more lateralized patterns occur within the same hemisphere asynchronously </a:t>
            </a:r>
            <a:r>
              <a:rPr lang="en-US" sz="1600" dirty="0"/>
              <a:t>and at different frequencies</a:t>
            </a:r>
            <a:r>
              <a:rPr lang="de-DE" sz="1600" dirty="0"/>
              <a:t>.</a:t>
            </a:r>
            <a:endParaRPr lang="de-AT" sz="1600" dirty="0"/>
          </a:p>
        </p:txBody>
      </p:sp>
    </p:spTree>
    <p:extLst>
      <p:ext uri="{BB962C8B-B14F-4D97-AF65-F5344CB8AC3E}">
        <p14:creationId xmlns:p14="http://schemas.microsoft.com/office/powerpoint/2010/main" val="136848391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nhaltsplatzhalter 2"/>
          <p:cNvPicPr>
            <a:picLocks noGrp="1" noChangeAspect="1"/>
          </p:cNvPicPr>
          <p:nvPr>
            <p:ph idx="1"/>
          </p:nvPr>
        </p:nvPicPr>
        <p:blipFill rotWithShape="1">
          <a:blip r:embed="rId2"/>
          <a:srcRect t="5446"/>
          <a:stretch/>
        </p:blipFill>
        <p:spPr>
          <a:xfrm>
            <a:off x="320362" y="852006"/>
            <a:ext cx="8634333" cy="5873097"/>
          </a:xfrm>
          <a:prstGeom prst="rect">
            <a:avLst/>
          </a:prstGeom>
        </p:spPr>
      </p:pic>
      <p:sp>
        <p:nvSpPr>
          <p:cNvPr id="13" name="Rechteck 12"/>
          <p:cNvSpPr/>
          <p:nvPr/>
        </p:nvSpPr>
        <p:spPr>
          <a:xfrm>
            <a:off x="1571121" y="2658476"/>
            <a:ext cx="179882" cy="449705"/>
          </a:xfrm>
          <a:prstGeom prst="rect">
            <a:avLst/>
          </a:prstGeom>
          <a:solidFill>
            <a:schemeClr val="accent1">
              <a:alpha val="4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14" name="Rechteck 13"/>
          <p:cNvSpPr/>
          <p:nvPr/>
        </p:nvSpPr>
        <p:spPr>
          <a:xfrm>
            <a:off x="2168941" y="2658476"/>
            <a:ext cx="179882" cy="449705"/>
          </a:xfrm>
          <a:prstGeom prst="rect">
            <a:avLst/>
          </a:prstGeom>
          <a:solidFill>
            <a:schemeClr val="accent1">
              <a:alpha val="4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15" name="Rechteck 14"/>
          <p:cNvSpPr/>
          <p:nvPr/>
        </p:nvSpPr>
        <p:spPr>
          <a:xfrm>
            <a:off x="2676820" y="2658476"/>
            <a:ext cx="179882" cy="449705"/>
          </a:xfrm>
          <a:prstGeom prst="rect">
            <a:avLst/>
          </a:prstGeom>
          <a:solidFill>
            <a:schemeClr val="accent1">
              <a:alpha val="4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16" name="Rechteck 15"/>
          <p:cNvSpPr/>
          <p:nvPr/>
        </p:nvSpPr>
        <p:spPr>
          <a:xfrm>
            <a:off x="3378677" y="2658476"/>
            <a:ext cx="179882" cy="449705"/>
          </a:xfrm>
          <a:prstGeom prst="rect">
            <a:avLst/>
          </a:prstGeom>
          <a:solidFill>
            <a:schemeClr val="accent1">
              <a:alpha val="4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17" name="Rechteck 16"/>
          <p:cNvSpPr/>
          <p:nvPr/>
        </p:nvSpPr>
        <p:spPr>
          <a:xfrm>
            <a:off x="4018218" y="2658476"/>
            <a:ext cx="179882" cy="449705"/>
          </a:xfrm>
          <a:prstGeom prst="rect">
            <a:avLst/>
          </a:prstGeom>
          <a:solidFill>
            <a:schemeClr val="accent1">
              <a:alpha val="4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18" name="Rechteck 17"/>
          <p:cNvSpPr/>
          <p:nvPr/>
        </p:nvSpPr>
        <p:spPr>
          <a:xfrm>
            <a:off x="4675423" y="2658476"/>
            <a:ext cx="179882" cy="449705"/>
          </a:xfrm>
          <a:prstGeom prst="rect">
            <a:avLst/>
          </a:prstGeom>
          <a:solidFill>
            <a:schemeClr val="accent1">
              <a:alpha val="4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19" name="Rechteck 18"/>
          <p:cNvSpPr/>
          <p:nvPr/>
        </p:nvSpPr>
        <p:spPr>
          <a:xfrm>
            <a:off x="5446650" y="2658476"/>
            <a:ext cx="179882" cy="449705"/>
          </a:xfrm>
          <a:prstGeom prst="rect">
            <a:avLst/>
          </a:prstGeom>
          <a:solidFill>
            <a:schemeClr val="accent1">
              <a:alpha val="4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20" name="Rechteck 19"/>
          <p:cNvSpPr/>
          <p:nvPr/>
        </p:nvSpPr>
        <p:spPr>
          <a:xfrm>
            <a:off x="5961578" y="2658476"/>
            <a:ext cx="179882" cy="449705"/>
          </a:xfrm>
          <a:prstGeom prst="rect">
            <a:avLst/>
          </a:prstGeom>
          <a:solidFill>
            <a:schemeClr val="accent1">
              <a:alpha val="4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21" name="Rechteck 20"/>
          <p:cNvSpPr/>
          <p:nvPr/>
        </p:nvSpPr>
        <p:spPr>
          <a:xfrm>
            <a:off x="6788048" y="2658476"/>
            <a:ext cx="179882" cy="449705"/>
          </a:xfrm>
          <a:prstGeom prst="rect">
            <a:avLst/>
          </a:prstGeom>
          <a:solidFill>
            <a:schemeClr val="accent1">
              <a:alpha val="4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22" name="Rechteck 21"/>
          <p:cNvSpPr/>
          <p:nvPr/>
        </p:nvSpPr>
        <p:spPr>
          <a:xfrm>
            <a:off x="1989059" y="1260207"/>
            <a:ext cx="179882" cy="449705"/>
          </a:xfrm>
          <a:prstGeom prst="rect">
            <a:avLst/>
          </a:prstGeom>
          <a:solidFill>
            <a:srgbClr val="00B050">
              <a:alpha val="25000"/>
            </a:srgb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23" name="Rechteck 22"/>
          <p:cNvSpPr/>
          <p:nvPr/>
        </p:nvSpPr>
        <p:spPr>
          <a:xfrm>
            <a:off x="3097088" y="1260208"/>
            <a:ext cx="179882" cy="449705"/>
          </a:xfrm>
          <a:prstGeom prst="rect">
            <a:avLst/>
          </a:prstGeom>
          <a:solidFill>
            <a:srgbClr val="00B050">
              <a:alpha val="25000"/>
            </a:srgb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24" name="Rechteck 23"/>
          <p:cNvSpPr/>
          <p:nvPr/>
        </p:nvSpPr>
        <p:spPr>
          <a:xfrm>
            <a:off x="4281854" y="1262299"/>
            <a:ext cx="179882" cy="449705"/>
          </a:xfrm>
          <a:prstGeom prst="rect">
            <a:avLst/>
          </a:prstGeom>
          <a:solidFill>
            <a:srgbClr val="00B050">
              <a:alpha val="25000"/>
            </a:srgb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25" name="Rechteck 24"/>
          <p:cNvSpPr/>
          <p:nvPr/>
        </p:nvSpPr>
        <p:spPr>
          <a:xfrm>
            <a:off x="5120061" y="1260206"/>
            <a:ext cx="179882" cy="449705"/>
          </a:xfrm>
          <a:prstGeom prst="rect">
            <a:avLst/>
          </a:prstGeom>
          <a:solidFill>
            <a:srgbClr val="00B050">
              <a:alpha val="25000"/>
            </a:srgb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26" name="Rechteck 25"/>
          <p:cNvSpPr/>
          <p:nvPr/>
        </p:nvSpPr>
        <p:spPr>
          <a:xfrm>
            <a:off x="6461459" y="1260206"/>
            <a:ext cx="179882" cy="449705"/>
          </a:xfrm>
          <a:prstGeom prst="rect">
            <a:avLst/>
          </a:prstGeom>
          <a:solidFill>
            <a:srgbClr val="00B050">
              <a:alpha val="25000"/>
            </a:srgb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27" name="Rechteck 26"/>
          <p:cNvSpPr/>
          <p:nvPr/>
        </p:nvSpPr>
        <p:spPr>
          <a:xfrm>
            <a:off x="2145432" y="4778855"/>
            <a:ext cx="179882" cy="449705"/>
          </a:xfrm>
          <a:prstGeom prst="rect">
            <a:avLst/>
          </a:prstGeom>
          <a:solidFill>
            <a:schemeClr val="accent2">
              <a:lumMod val="60000"/>
              <a:lumOff val="40000"/>
              <a:alpha val="2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28" name="Rechteck 27"/>
          <p:cNvSpPr/>
          <p:nvPr/>
        </p:nvSpPr>
        <p:spPr>
          <a:xfrm>
            <a:off x="3541782" y="4778855"/>
            <a:ext cx="179882" cy="449705"/>
          </a:xfrm>
          <a:prstGeom prst="rect">
            <a:avLst/>
          </a:prstGeom>
          <a:solidFill>
            <a:schemeClr val="accent2">
              <a:lumMod val="60000"/>
              <a:lumOff val="40000"/>
              <a:alpha val="2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29" name="Rechteck 28"/>
          <p:cNvSpPr/>
          <p:nvPr/>
        </p:nvSpPr>
        <p:spPr>
          <a:xfrm>
            <a:off x="4818211" y="4778855"/>
            <a:ext cx="179882" cy="449705"/>
          </a:xfrm>
          <a:prstGeom prst="rect">
            <a:avLst/>
          </a:prstGeom>
          <a:solidFill>
            <a:schemeClr val="accent2">
              <a:lumMod val="60000"/>
              <a:lumOff val="40000"/>
              <a:alpha val="2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30" name="Rechteck 29"/>
          <p:cNvSpPr/>
          <p:nvPr/>
        </p:nvSpPr>
        <p:spPr>
          <a:xfrm>
            <a:off x="6124683" y="4778855"/>
            <a:ext cx="179882" cy="449705"/>
          </a:xfrm>
          <a:prstGeom prst="rect">
            <a:avLst/>
          </a:prstGeom>
          <a:solidFill>
            <a:schemeClr val="accent2">
              <a:lumMod val="60000"/>
              <a:lumOff val="40000"/>
              <a:alpha val="2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32" name="Titel 4"/>
          <p:cNvSpPr txBox="1">
            <a:spLocks/>
          </p:cNvSpPr>
          <p:nvPr/>
        </p:nvSpPr>
        <p:spPr>
          <a:xfrm>
            <a:off x="-1606356" y="-13243"/>
            <a:ext cx="8275471" cy="79238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3200" dirty="0"/>
              <a:t>MAIN TERM 1: MULTIFOCAL</a:t>
            </a:r>
          </a:p>
        </p:txBody>
      </p:sp>
      <p:pic>
        <p:nvPicPr>
          <p:cNvPr id="31" name="Grafik 6">
            <a:extLst>
              <a:ext uri="{FF2B5EF4-FFF2-40B4-BE49-F238E27FC236}">
                <a16:creationId xmlns:a16="http://schemas.microsoft.com/office/drawing/2014/main" id="{57AD6C51-9764-4FA4-A973-C2B261CB7B5B}"/>
              </a:ext>
            </a:extLst>
          </p:cNvPr>
          <p:cNvPicPr>
            <a:picLocks noChangeAspect="1"/>
          </p:cNvPicPr>
          <p:nvPr/>
        </p:nvPicPr>
        <p:blipFill>
          <a:blip r:embed="rId3"/>
          <a:stretch>
            <a:fillRect/>
          </a:stretch>
        </p:blipFill>
        <p:spPr>
          <a:xfrm>
            <a:off x="9226385" y="164637"/>
            <a:ext cx="2927648" cy="3903531"/>
          </a:xfrm>
          <a:prstGeom prst="rect">
            <a:avLst/>
          </a:prstGeom>
        </p:spPr>
      </p:pic>
      <p:grpSp>
        <p:nvGrpSpPr>
          <p:cNvPr id="33" name="Gruppieren 7">
            <a:extLst>
              <a:ext uri="{FF2B5EF4-FFF2-40B4-BE49-F238E27FC236}">
                <a16:creationId xmlns:a16="http://schemas.microsoft.com/office/drawing/2014/main" id="{6A7F039D-E400-4A75-B3C4-10452031DC39}"/>
              </a:ext>
            </a:extLst>
          </p:cNvPr>
          <p:cNvGrpSpPr/>
          <p:nvPr/>
        </p:nvGrpSpPr>
        <p:grpSpPr>
          <a:xfrm>
            <a:off x="9650769" y="4201131"/>
            <a:ext cx="2999779" cy="2590401"/>
            <a:chOff x="7452320" y="1059582"/>
            <a:chExt cx="2538028" cy="2950004"/>
          </a:xfrm>
        </p:grpSpPr>
        <p:pic>
          <p:nvPicPr>
            <p:cNvPr id="34" name="Grafik 8">
              <a:extLst>
                <a:ext uri="{FF2B5EF4-FFF2-40B4-BE49-F238E27FC236}">
                  <a16:creationId xmlns:a16="http://schemas.microsoft.com/office/drawing/2014/main" id="{C7C99E0C-A4A1-481A-8767-FB5ECB93BEEA}"/>
                </a:ext>
              </a:extLst>
            </p:cNvPr>
            <p:cNvPicPr>
              <a:picLocks noChangeAspect="1"/>
            </p:cNvPicPr>
            <p:nvPr/>
          </p:nvPicPr>
          <p:blipFill>
            <a:blip r:embed="rId4"/>
            <a:stretch>
              <a:fillRect/>
            </a:stretch>
          </p:blipFill>
          <p:spPr>
            <a:xfrm>
              <a:off x="7452320" y="1059582"/>
              <a:ext cx="2051720" cy="2950004"/>
            </a:xfrm>
            <a:prstGeom prst="rect">
              <a:avLst/>
            </a:prstGeom>
          </p:spPr>
        </p:pic>
        <p:pic>
          <p:nvPicPr>
            <p:cNvPr id="35" name="Grafik 9">
              <a:extLst>
                <a:ext uri="{FF2B5EF4-FFF2-40B4-BE49-F238E27FC236}">
                  <a16:creationId xmlns:a16="http://schemas.microsoft.com/office/drawing/2014/main" id="{83552C95-E11B-4977-BCE3-B5CA11FD7CD8}"/>
                </a:ext>
              </a:extLst>
            </p:cNvPr>
            <p:cNvPicPr>
              <a:picLocks noChangeAspect="1"/>
            </p:cNvPicPr>
            <p:nvPr/>
          </p:nvPicPr>
          <p:blipFill rotWithShape="1">
            <a:blip r:embed="rId5"/>
            <a:srcRect l="25399" t="1" r="19185" b="9268"/>
            <a:stretch/>
          </p:blipFill>
          <p:spPr>
            <a:xfrm>
              <a:off x="7524328" y="1059582"/>
              <a:ext cx="1619672" cy="360039"/>
            </a:xfrm>
            <a:prstGeom prst="rect">
              <a:avLst/>
            </a:prstGeom>
          </p:spPr>
        </p:pic>
        <p:sp>
          <p:nvSpPr>
            <p:cNvPr id="36" name="Rechteck 10">
              <a:extLst>
                <a:ext uri="{FF2B5EF4-FFF2-40B4-BE49-F238E27FC236}">
                  <a16:creationId xmlns:a16="http://schemas.microsoft.com/office/drawing/2014/main" id="{A6BC9E13-A2C4-4F49-A94E-57E8B24201E3}"/>
                </a:ext>
              </a:extLst>
            </p:cNvPr>
            <p:cNvSpPr/>
            <p:nvPr/>
          </p:nvSpPr>
          <p:spPr>
            <a:xfrm>
              <a:off x="9144000" y="1059582"/>
              <a:ext cx="846348" cy="2950004"/>
            </a:xfrm>
            <a:prstGeom prst="rect">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2400" dirty="0"/>
            </a:p>
          </p:txBody>
        </p:sp>
        <p:cxnSp>
          <p:nvCxnSpPr>
            <p:cNvPr id="37" name="Gerader Verbinder 11">
              <a:extLst>
                <a:ext uri="{FF2B5EF4-FFF2-40B4-BE49-F238E27FC236}">
                  <a16:creationId xmlns:a16="http://schemas.microsoft.com/office/drawing/2014/main" id="{3FE5C614-7CCF-4376-B2CE-8096ACE73978}"/>
                </a:ext>
              </a:extLst>
            </p:cNvPr>
            <p:cNvCxnSpPr/>
            <p:nvPr/>
          </p:nvCxnSpPr>
          <p:spPr>
            <a:xfrm>
              <a:off x="9144000" y="1059582"/>
              <a:ext cx="0" cy="295000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8" name="Rechteck 13">
            <a:extLst>
              <a:ext uri="{FF2B5EF4-FFF2-40B4-BE49-F238E27FC236}">
                <a16:creationId xmlns:a16="http://schemas.microsoft.com/office/drawing/2014/main" id="{CB4F695F-0568-4E3A-990C-75CCF124942A}"/>
              </a:ext>
            </a:extLst>
          </p:cNvPr>
          <p:cNvSpPr/>
          <p:nvPr/>
        </p:nvSpPr>
        <p:spPr>
          <a:xfrm>
            <a:off x="9252335" y="3385595"/>
            <a:ext cx="2927648" cy="682573"/>
          </a:xfrm>
          <a:prstGeom prst="rect">
            <a:avLst/>
          </a:prstGeom>
          <a:solidFill>
            <a:srgbClr val="92D050">
              <a:alpha val="20000"/>
            </a:srgbClr>
          </a:solidFill>
          <a:ln w="3175">
            <a:solidFill>
              <a:srgbClr val="92D050">
                <a:alpha val="2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2400" dirty="0"/>
          </a:p>
        </p:txBody>
      </p:sp>
      <p:sp>
        <p:nvSpPr>
          <p:cNvPr id="39" name="Rechteck 14">
            <a:extLst>
              <a:ext uri="{FF2B5EF4-FFF2-40B4-BE49-F238E27FC236}">
                <a16:creationId xmlns:a16="http://schemas.microsoft.com/office/drawing/2014/main" id="{F14230AD-FBBE-43E0-A4C7-E9965DC84D7F}"/>
              </a:ext>
            </a:extLst>
          </p:cNvPr>
          <p:cNvSpPr/>
          <p:nvPr/>
        </p:nvSpPr>
        <p:spPr>
          <a:xfrm>
            <a:off x="9670517" y="4560171"/>
            <a:ext cx="1999452" cy="494083"/>
          </a:xfrm>
          <a:prstGeom prst="rect">
            <a:avLst/>
          </a:prstGeom>
          <a:solidFill>
            <a:srgbClr val="92D050">
              <a:alpha val="20000"/>
            </a:srgbClr>
          </a:solidFill>
          <a:ln w="3175">
            <a:solidFill>
              <a:srgbClr val="92D050">
                <a:alpha val="2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2400" dirty="0"/>
          </a:p>
        </p:txBody>
      </p:sp>
    </p:spTree>
    <p:extLst>
      <p:ext uri="{BB962C8B-B14F-4D97-AF65-F5344CB8AC3E}">
        <p14:creationId xmlns:p14="http://schemas.microsoft.com/office/powerpoint/2010/main" val="398236956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1" name="Rectangle 3"/>
          <p:cNvSpPr>
            <a:spLocks noGrp="1" noChangeArrowheads="1"/>
          </p:cNvSpPr>
          <p:nvPr>
            <p:ph type="body" idx="1"/>
          </p:nvPr>
        </p:nvSpPr>
        <p:spPr>
          <a:xfrm>
            <a:off x="477665" y="1020698"/>
            <a:ext cx="10146176" cy="5243194"/>
          </a:xfrm>
        </p:spPr>
        <p:txBody>
          <a:bodyPr>
            <a:normAutofit/>
          </a:bodyPr>
          <a:lstStyle/>
          <a:p>
            <a:pPr marL="609600" indent="-609600"/>
            <a:r>
              <a:rPr lang="en-US" dirty="0">
                <a:ea typeface="ＭＳ Ｐゴシック"/>
                <a:cs typeface="ＭＳ Ｐゴシック"/>
              </a:rPr>
              <a:t>In addition to main terms 1 and 2, the following major modifiers can be applied to refine the description of the pattern: </a:t>
            </a:r>
          </a:p>
          <a:p>
            <a:pPr marL="1066800" lvl="1" indent="-609600"/>
            <a:r>
              <a:rPr lang="en-US" sz="2600" dirty="0">
                <a:ea typeface="ＭＳ Ｐゴシック"/>
                <a:cs typeface="ＭＳ Ｐゴシック"/>
              </a:rPr>
              <a:t>Prevalence</a:t>
            </a:r>
          </a:p>
          <a:p>
            <a:pPr marL="1066800" lvl="1" indent="-609600"/>
            <a:r>
              <a:rPr lang="en-US" sz="2600" dirty="0">
                <a:ea typeface="ＭＳ Ｐゴシック"/>
                <a:cs typeface="ＭＳ Ｐゴシック"/>
              </a:rPr>
              <a:t>Duration  </a:t>
            </a:r>
          </a:p>
          <a:p>
            <a:pPr marL="1066800" lvl="1" indent="-609600"/>
            <a:r>
              <a:rPr lang="en-US" sz="2600" dirty="0">
                <a:ea typeface="ＭＳ Ｐゴシック"/>
                <a:cs typeface="ＭＳ Ｐゴシック"/>
              </a:rPr>
              <a:t>Frequency </a:t>
            </a:r>
          </a:p>
          <a:p>
            <a:pPr marL="1066800" lvl="1" indent="-609600"/>
            <a:r>
              <a:rPr lang="en-US" sz="2600" dirty="0">
                <a:ea typeface="ＭＳ Ｐゴシック"/>
                <a:cs typeface="ＭＳ Ｐゴシック"/>
              </a:rPr>
              <a:t>Phases</a:t>
            </a:r>
          </a:p>
          <a:p>
            <a:pPr marL="1066800" lvl="1" indent="-609600"/>
            <a:r>
              <a:rPr lang="en-US" sz="2600" dirty="0">
                <a:ea typeface="ＭＳ Ｐゴシック"/>
                <a:cs typeface="ＭＳ Ｐゴシック"/>
              </a:rPr>
              <a:t>Sharpness</a:t>
            </a:r>
          </a:p>
          <a:p>
            <a:pPr marL="1066800" lvl="1" indent="-609600"/>
            <a:r>
              <a:rPr lang="en-US" sz="2600" dirty="0">
                <a:ea typeface="ＭＳ Ｐゴシック"/>
                <a:cs typeface="ＭＳ Ｐゴシック"/>
              </a:rPr>
              <a:t>Voltage</a:t>
            </a:r>
          </a:p>
          <a:p>
            <a:pPr marL="1066800" lvl="1" indent="-609600"/>
            <a:r>
              <a:rPr lang="en-US" sz="2600" dirty="0">
                <a:ea typeface="ＭＳ Ｐゴシック"/>
                <a:cs typeface="ＭＳ Ｐゴシック"/>
              </a:rPr>
              <a:t>Stimulus-Induced (SI-) </a:t>
            </a:r>
            <a:r>
              <a:rPr lang="en-US" sz="2600" dirty="0">
                <a:solidFill>
                  <a:schemeClr val="accent4">
                    <a:lumMod val="75000"/>
                  </a:schemeClr>
                </a:solidFill>
                <a:ea typeface="ＭＳ Ｐゴシック"/>
                <a:cs typeface="ＭＳ Ｐゴシック"/>
              </a:rPr>
              <a:t>or Stimulus-Terminated (ST-) (new in 2021)</a:t>
            </a:r>
          </a:p>
          <a:p>
            <a:pPr marL="1066800" lvl="1" indent="-609600"/>
            <a:r>
              <a:rPr lang="en-US" sz="2600" dirty="0">
                <a:ea typeface="ＭＳ Ｐゴシック"/>
                <a:cs typeface="ＭＳ Ｐゴシック"/>
              </a:rPr>
              <a:t>Evolution</a:t>
            </a:r>
          </a:p>
          <a:p>
            <a:pPr marL="1066800" lvl="1" indent="-609600"/>
            <a:r>
              <a:rPr lang="en-US" sz="2600" dirty="0">
                <a:ea typeface="ＭＳ Ｐゴシック"/>
                <a:cs typeface="ＭＳ Ｐゴシック"/>
              </a:rPr>
              <a:t>Plus (+) </a:t>
            </a:r>
          </a:p>
        </p:txBody>
      </p:sp>
      <p:sp>
        <p:nvSpPr>
          <p:cNvPr id="6" name="Titel 4"/>
          <p:cNvSpPr txBox="1">
            <a:spLocks/>
          </p:cNvSpPr>
          <p:nvPr/>
        </p:nvSpPr>
        <p:spPr>
          <a:xfrm>
            <a:off x="685800" y="0"/>
            <a:ext cx="10957984" cy="79238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3200" dirty="0"/>
              <a:t>MAJOR MODIFIERS</a:t>
            </a:r>
          </a:p>
        </p:txBody>
      </p:sp>
    </p:spTree>
    <p:extLst>
      <p:ext uri="{BB962C8B-B14F-4D97-AF65-F5344CB8AC3E}">
        <p14:creationId xmlns:p14="http://schemas.microsoft.com/office/powerpoint/2010/main" val="261171463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3" name="Rectangle 3"/>
          <p:cNvSpPr>
            <a:spLocks noGrp="1" noChangeArrowheads="1"/>
          </p:cNvSpPr>
          <p:nvPr>
            <p:ph type="body" idx="1"/>
          </p:nvPr>
        </p:nvSpPr>
        <p:spPr>
          <a:xfrm>
            <a:off x="585536" y="792387"/>
            <a:ext cx="11290905" cy="5447048"/>
          </a:xfrm>
        </p:spPr>
        <p:txBody>
          <a:bodyPr>
            <a:normAutofit fontScale="85000" lnSpcReduction="20000"/>
          </a:bodyPr>
          <a:lstStyle/>
          <a:p>
            <a:pPr marL="0" indent="0" eaLnBrk="1" hangingPunct="1">
              <a:buNone/>
              <a:defRPr/>
            </a:pPr>
            <a:r>
              <a:rPr lang="en-US" sz="2400" dirty="0">
                <a:ea typeface="ＭＳ Ｐゴシック" charset="-128"/>
              </a:rPr>
              <a:t>Note that there are 4 distinct time-related scales:</a:t>
            </a:r>
            <a:endParaRPr lang="en-US" dirty="0">
              <a:ea typeface="ＭＳ Ｐゴシック" charset="-128"/>
            </a:endParaRPr>
          </a:p>
          <a:p>
            <a:pPr eaLnBrk="1" hangingPunct="1">
              <a:buFont typeface="Wingdings" panose="05000000000000000000" pitchFamily="2" charset="2"/>
              <a:buNone/>
              <a:defRPr/>
            </a:pPr>
            <a:endParaRPr lang="en-US" sz="1100" dirty="0">
              <a:ea typeface="ＭＳ Ｐゴシック" charset="-128"/>
            </a:endParaRPr>
          </a:p>
          <a:p>
            <a:pPr marL="457200" lvl="1" indent="0" eaLnBrk="1" hangingPunct="1">
              <a:buNone/>
              <a:defRPr/>
            </a:pPr>
            <a:r>
              <a:rPr lang="en-US" sz="2000" dirty="0">
                <a:ea typeface="ＭＳ Ｐゴシック" charset="-128"/>
              </a:rPr>
              <a:t>1. </a:t>
            </a:r>
            <a:r>
              <a:rPr lang="en-US" sz="2000" b="1" u="sng" dirty="0">
                <a:ea typeface="ＭＳ Ｐゴシック" charset="-128"/>
              </a:rPr>
              <a:t>Frequency</a:t>
            </a:r>
          </a:p>
          <a:p>
            <a:pPr marL="914400" lvl="2" indent="0">
              <a:buNone/>
              <a:defRPr/>
            </a:pPr>
            <a:r>
              <a:rPr lang="en-US" sz="2100" dirty="0">
                <a:ea typeface="ＭＳ Ｐゴシック" charset="-128"/>
              </a:rPr>
              <a:t>refers to the rate per second or the number of cycles of a pattern within 1 second. Maximum, minimum, and typical frequencies can be recorded. Frequencies are expressed in hertz (Hz) that equates with cycles per second.</a:t>
            </a:r>
          </a:p>
          <a:p>
            <a:pPr marL="914400" lvl="2" indent="0">
              <a:buNone/>
              <a:defRPr/>
            </a:pPr>
            <a:r>
              <a:rPr lang="en-US" sz="2100" dirty="0">
                <a:solidFill>
                  <a:srgbClr val="00B050"/>
                </a:solidFill>
                <a:ea typeface="ＭＳ Ｐゴシック" charset="-128"/>
              </a:rPr>
              <a:t>&lt;0.5, 0.5, 1, 1.5, 2, 2.5, 3, 3.5, and 4 Hz</a:t>
            </a:r>
            <a:endParaRPr lang="en-US" sz="2100" dirty="0">
              <a:ea typeface="ＭＳ Ｐゴシック" charset="-128"/>
            </a:endParaRPr>
          </a:p>
          <a:p>
            <a:pPr marL="457200" lvl="1" indent="0" eaLnBrk="1" hangingPunct="1">
              <a:buNone/>
              <a:defRPr/>
            </a:pPr>
            <a:r>
              <a:rPr lang="en-US" sz="2000" dirty="0">
                <a:ea typeface="ＭＳ Ｐゴシック" charset="-128"/>
              </a:rPr>
              <a:t>	</a:t>
            </a:r>
          </a:p>
          <a:p>
            <a:pPr marL="457200" lvl="1" indent="0" eaLnBrk="1" hangingPunct="1">
              <a:buNone/>
              <a:defRPr/>
            </a:pPr>
            <a:r>
              <a:rPr lang="en-US" sz="2000" dirty="0">
                <a:ea typeface="ＭＳ Ｐゴシック" charset="-128"/>
              </a:rPr>
              <a:t>2.  </a:t>
            </a:r>
            <a:r>
              <a:rPr lang="en-US" sz="2000" b="1" u="sng" dirty="0">
                <a:ea typeface="ＭＳ Ｐゴシック" charset="-128"/>
              </a:rPr>
              <a:t>Duration</a:t>
            </a:r>
            <a:r>
              <a:rPr lang="en-US" sz="2000" dirty="0">
                <a:ea typeface="ＭＳ Ｐゴシック" charset="-128"/>
              </a:rPr>
              <a:t> </a:t>
            </a:r>
          </a:p>
          <a:p>
            <a:pPr marL="914400" lvl="2" indent="0">
              <a:buNone/>
              <a:defRPr/>
            </a:pPr>
            <a:r>
              <a:rPr lang="en-US" sz="2100" dirty="0">
                <a:ea typeface="ＭＳ Ｐゴシック" charset="-128"/>
              </a:rPr>
              <a:t>refers to the typical duration of a single occurrence of the pattern, regardless of whether the pattern occurs rarely or frequently, categorized as:</a:t>
            </a:r>
          </a:p>
          <a:p>
            <a:pPr marL="457200" lvl="1" indent="0" eaLnBrk="1" hangingPunct="1">
              <a:buNone/>
              <a:defRPr/>
            </a:pPr>
            <a:r>
              <a:rPr lang="en-US" sz="2100" dirty="0">
                <a:solidFill>
                  <a:srgbClr val="00B050"/>
                </a:solidFill>
                <a:ea typeface="ＭＳ Ｐゴシック" charset="-128"/>
              </a:rPr>
              <a:t>	very long, long, intermediate duration, brief, very brief</a:t>
            </a:r>
          </a:p>
          <a:p>
            <a:pPr marL="457200" lvl="1" indent="0" eaLnBrk="1" hangingPunct="1">
              <a:buNone/>
              <a:defRPr/>
            </a:pPr>
            <a:endParaRPr lang="en-US" sz="2000" dirty="0">
              <a:solidFill>
                <a:srgbClr val="00B050"/>
              </a:solidFill>
              <a:ea typeface="ＭＳ Ｐゴシック" charset="-128"/>
            </a:endParaRPr>
          </a:p>
          <a:p>
            <a:pPr marL="457200" lvl="1" indent="0">
              <a:buNone/>
              <a:defRPr/>
            </a:pPr>
            <a:r>
              <a:rPr lang="en-US" sz="2000" dirty="0">
                <a:ea typeface="ＭＳ Ｐゴシック" charset="-128"/>
              </a:rPr>
              <a:t>3. </a:t>
            </a:r>
            <a:r>
              <a:rPr lang="en-US" sz="2000" b="1" u="sng" dirty="0">
                <a:ea typeface="ＭＳ Ｐゴシック" charset="-128"/>
              </a:rPr>
              <a:t>Prevalence</a:t>
            </a:r>
            <a:r>
              <a:rPr lang="en-US" sz="2000" u="sng" dirty="0">
                <a:ea typeface="ＭＳ Ｐゴシック" charset="-128"/>
              </a:rPr>
              <a:t> </a:t>
            </a:r>
          </a:p>
          <a:p>
            <a:pPr marL="457200" lvl="1" indent="0">
              <a:buNone/>
              <a:defRPr/>
            </a:pPr>
            <a:r>
              <a:rPr lang="en-US" sz="2000" dirty="0">
                <a:solidFill>
                  <a:srgbClr val="00B050"/>
                </a:solidFill>
                <a:ea typeface="ＭＳ Ｐゴシック" charset="-128"/>
              </a:rPr>
              <a:t>	</a:t>
            </a:r>
            <a:r>
              <a:rPr lang="en-US" sz="2100" dirty="0">
                <a:ea typeface="ＭＳ Ｐゴシック" charset="-128"/>
              </a:rPr>
              <a:t>refers to percent of the entire record occupied by a pattern, categorized as:</a:t>
            </a:r>
          </a:p>
          <a:p>
            <a:pPr marL="457200" lvl="1" indent="0">
              <a:buNone/>
              <a:defRPr/>
            </a:pPr>
            <a:r>
              <a:rPr lang="en-US" sz="2100" dirty="0">
                <a:solidFill>
                  <a:srgbClr val="00B050"/>
                </a:solidFill>
                <a:ea typeface="ＭＳ Ｐゴシック" charset="-128"/>
              </a:rPr>
              <a:t>	continuous, abundant, frequent, occasional, rare</a:t>
            </a:r>
          </a:p>
          <a:p>
            <a:pPr marL="914400" lvl="2" indent="0">
              <a:buNone/>
              <a:defRPr/>
            </a:pPr>
            <a:r>
              <a:rPr lang="en-US" sz="2100" dirty="0">
                <a:solidFill>
                  <a:srgbClr val="00B050"/>
                </a:solidFill>
                <a:ea typeface="ＭＳ Ｐゴシック" charset="-128"/>
              </a:rPr>
              <a:t>The best estimate of prevalence, when given as a single number, is also known as the </a:t>
            </a:r>
            <a:r>
              <a:rPr lang="en-US" sz="2100" u="sng" dirty="0">
                <a:solidFill>
                  <a:srgbClr val="00B050"/>
                </a:solidFill>
                <a:ea typeface="ＭＳ Ｐゴシック" charset="-128"/>
              </a:rPr>
              <a:t>“burden”</a:t>
            </a:r>
            <a:r>
              <a:rPr lang="en-US" sz="2100" dirty="0">
                <a:solidFill>
                  <a:srgbClr val="00B050"/>
                </a:solidFill>
                <a:ea typeface="ＭＳ Ｐゴシック" charset="-128"/>
              </a:rPr>
              <a:t> of that pattern.  E.g., seizure burden of 40%, or IIC burden of 40%, or PD burden of 40%. </a:t>
            </a:r>
          </a:p>
          <a:p>
            <a:pPr marL="457200" lvl="1" indent="0">
              <a:buNone/>
              <a:defRPr/>
            </a:pPr>
            <a:endParaRPr lang="en-US" sz="2000" dirty="0">
              <a:ea typeface="ＭＳ Ｐゴシック" charset="-128"/>
            </a:endParaRPr>
          </a:p>
          <a:p>
            <a:pPr marL="457200" lvl="1" indent="0" eaLnBrk="1" hangingPunct="1">
              <a:buNone/>
              <a:defRPr/>
            </a:pPr>
            <a:r>
              <a:rPr lang="en-US" sz="2000" dirty="0">
                <a:ea typeface="ＭＳ Ｐゴシック" charset="-128"/>
              </a:rPr>
              <a:t>4. </a:t>
            </a:r>
            <a:r>
              <a:rPr lang="en-US" sz="2000" b="1" u="sng" dirty="0">
                <a:ea typeface="ＭＳ Ｐゴシック" charset="-128"/>
              </a:rPr>
              <a:t>Quantification of sporadic</a:t>
            </a:r>
            <a:r>
              <a:rPr lang="en-US" sz="2000" u="sng" dirty="0">
                <a:ea typeface="ＭＳ Ｐゴシック" charset="-128"/>
              </a:rPr>
              <a:t> </a:t>
            </a:r>
            <a:r>
              <a:rPr lang="en-US" altLang="ja-JP" sz="2000" b="1" u="sng" dirty="0">
                <a:ea typeface="ＭＳ Ｐゴシック" charset="-128"/>
              </a:rPr>
              <a:t>epileptiform discharges</a:t>
            </a:r>
          </a:p>
          <a:p>
            <a:pPr marL="914400" lvl="2" indent="0">
              <a:buNone/>
              <a:defRPr/>
            </a:pPr>
            <a:r>
              <a:rPr lang="en-US" altLang="ja-JP" sz="2100" dirty="0">
                <a:ea typeface="ＭＳ Ｐゴシック" charset="-128"/>
              </a:rPr>
              <a:t>refers to how often sporadic (non-periodic) epileptiform discharges are present in the record, categorized as:</a:t>
            </a:r>
            <a:r>
              <a:rPr lang="en-US" altLang="ja-JP" sz="1600" dirty="0">
                <a:solidFill>
                  <a:srgbClr val="00B050"/>
                </a:solidFill>
                <a:ea typeface="ＭＳ Ｐゴシック" charset="-128"/>
              </a:rPr>
              <a:t> </a:t>
            </a:r>
          </a:p>
          <a:p>
            <a:pPr marL="457200" lvl="1" indent="0" eaLnBrk="1" hangingPunct="1">
              <a:buNone/>
              <a:defRPr/>
            </a:pPr>
            <a:r>
              <a:rPr lang="en-US" altLang="ja-JP" sz="2000" dirty="0">
                <a:solidFill>
                  <a:srgbClr val="00B050"/>
                </a:solidFill>
                <a:ea typeface="ＭＳ Ｐゴシック" charset="-128"/>
              </a:rPr>
              <a:t>	</a:t>
            </a:r>
            <a:r>
              <a:rPr lang="en-US" altLang="ja-JP" sz="2100" dirty="0">
                <a:solidFill>
                  <a:srgbClr val="00B050"/>
                </a:solidFill>
                <a:ea typeface="ＭＳ Ｐゴシック" charset="-128"/>
              </a:rPr>
              <a:t>abundant, frequent, occasional, rare</a:t>
            </a:r>
            <a:endParaRPr lang="en-US" sz="2100" dirty="0">
              <a:solidFill>
                <a:srgbClr val="00B050"/>
              </a:solidFill>
              <a:ea typeface="ＭＳ Ｐゴシック" charset="-128"/>
            </a:endParaRPr>
          </a:p>
        </p:txBody>
      </p:sp>
      <p:sp>
        <p:nvSpPr>
          <p:cNvPr id="94212" name="Espace réservé du numéro de diapositive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4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4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4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4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4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4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4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4000">
                <a:solidFill>
                  <a:schemeClr val="tx1"/>
                </a:solidFill>
                <a:latin typeface="Arial" panose="020B0604020202020204" pitchFamily="34" charset="0"/>
                <a:ea typeface="ＭＳ Ｐゴシック" panose="020B0600070205080204" pitchFamily="34" charset="-128"/>
              </a:defRPr>
            </a:lvl9pPr>
          </a:lstStyle>
          <a:p>
            <a:pPr eaLnBrk="1" hangingPunct="1">
              <a:defRPr/>
            </a:pPr>
            <a:fld id="{15C4B5D8-5EF2-46DF-B245-C1AF269EDB48}" type="slidenum">
              <a:rPr lang="en-US" altLang="en-US" sz="1000" kern="0">
                <a:solidFill>
                  <a:srgbClr val="FFFFFF"/>
                </a:solidFill>
              </a:rPr>
              <a:pPr eaLnBrk="1" hangingPunct="1">
                <a:defRPr/>
              </a:pPr>
              <a:t>53</a:t>
            </a:fld>
            <a:endParaRPr lang="en-US" altLang="en-US" sz="1000" kern="0" dirty="0">
              <a:solidFill>
                <a:srgbClr val="FFFFFF"/>
              </a:solidFill>
            </a:endParaRPr>
          </a:p>
        </p:txBody>
      </p:sp>
      <p:sp>
        <p:nvSpPr>
          <p:cNvPr id="5" name="Titel 4"/>
          <p:cNvSpPr txBox="1">
            <a:spLocks/>
          </p:cNvSpPr>
          <p:nvPr/>
        </p:nvSpPr>
        <p:spPr>
          <a:xfrm>
            <a:off x="1" y="0"/>
            <a:ext cx="12191999" cy="79238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3200" dirty="0"/>
              <a:t>FREQUENCY/DURATION/PREVALENCE</a:t>
            </a:r>
          </a:p>
        </p:txBody>
      </p:sp>
    </p:spTree>
    <p:extLst>
      <p:ext uri="{BB962C8B-B14F-4D97-AF65-F5344CB8AC3E}">
        <p14:creationId xmlns:p14="http://schemas.microsoft.com/office/powerpoint/2010/main" val="1559602486"/>
      </p:ext>
    </p:extLst>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Grafik 11"/>
          <p:cNvPicPr>
            <a:picLocks noChangeAspect="1"/>
          </p:cNvPicPr>
          <p:nvPr/>
        </p:nvPicPr>
        <p:blipFill>
          <a:blip r:embed="rId3"/>
          <a:stretch>
            <a:fillRect/>
          </a:stretch>
        </p:blipFill>
        <p:spPr>
          <a:xfrm>
            <a:off x="616235" y="61010"/>
            <a:ext cx="9910940" cy="6543014"/>
          </a:xfrm>
          <a:prstGeom prst="rect">
            <a:avLst/>
          </a:prstGeom>
        </p:spPr>
      </p:pic>
      <p:sp>
        <p:nvSpPr>
          <p:cNvPr id="35" name="Inhaltsplatzhalter 2">
            <a:extLst>
              <a:ext uri="{FF2B5EF4-FFF2-40B4-BE49-F238E27FC236}">
                <a16:creationId xmlns:a16="http://schemas.microsoft.com/office/drawing/2014/main" id="{3396C0C7-206F-4EA6-8B4B-90A9BCFED3F7}"/>
              </a:ext>
            </a:extLst>
          </p:cNvPr>
          <p:cNvSpPr txBox="1">
            <a:spLocks/>
          </p:cNvSpPr>
          <p:nvPr/>
        </p:nvSpPr>
        <p:spPr>
          <a:xfrm>
            <a:off x="529168" y="6493933"/>
            <a:ext cx="3374672" cy="699635"/>
          </a:xfrm>
          <a:prstGeom prst="rect">
            <a:avLst/>
          </a:prstGeom>
          <a:solidFill>
            <a:schemeClr val="bg1">
              <a:alpha val="48000"/>
            </a:schemeClr>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sz="2000" dirty="0"/>
              <a:t>What pattern is this?</a:t>
            </a:r>
          </a:p>
          <a:p>
            <a:endParaRPr lang="de-AT" dirty="0"/>
          </a:p>
        </p:txBody>
      </p:sp>
    </p:spTree>
    <p:extLst>
      <p:ext uri="{BB962C8B-B14F-4D97-AF65-F5344CB8AC3E}">
        <p14:creationId xmlns:p14="http://schemas.microsoft.com/office/powerpoint/2010/main" val="304831180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Grafik 11"/>
          <p:cNvPicPr>
            <a:picLocks noChangeAspect="1"/>
          </p:cNvPicPr>
          <p:nvPr/>
        </p:nvPicPr>
        <p:blipFill>
          <a:blip r:embed="rId3"/>
          <a:stretch>
            <a:fillRect/>
          </a:stretch>
        </p:blipFill>
        <p:spPr>
          <a:xfrm>
            <a:off x="390528" y="-124714"/>
            <a:ext cx="10104599" cy="6670864"/>
          </a:xfrm>
          <a:prstGeom prst="rect">
            <a:avLst/>
          </a:prstGeom>
        </p:spPr>
      </p:pic>
      <p:sp>
        <p:nvSpPr>
          <p:cNvPr id="7" name="Textfeld 6"/>
          <p:cNvSpPr txBox="1"/>
          <p:nvPr/>
        </p:nvSpPr>
        <p:spPr>
          <a:xfrm>
            <a:off x="10779764" y="1116735"/>
            <a:ext cx="1294184" cy="523220"/>
          </a:xfrm>
          <a:prstGeom prst="rect">
            <a:avLst/>
          </a:prstGeom>
          <a:solidFill>
            <a:schemeClr val="bg1"/>
          </a:solidFill>
          <a:ln>
            <a:solidFill>
              <a:schemeClr val="accent1">
                <a:lumMod val="75000"/>
              </a:schemeClr>
            </a:solidFill>
          </a:ln>
        </p:spPr>
        <p:txBody>
          <a:bodyPr wrap="square" rtlCol="0">
            <a:spAutoFit/>
          </a:bodyPr>
          <a:lstStyle/>
          <a:p>
            <a:pPr algn="ctr"/>
            <a:r>
              <a:rPr lang="de-DE" sz="1400" dirty="0">
                <a:solidFill>
                  <a:schemeClr val="accent1">
                    <a:lumMod val="75000"/>
                  </a:schemeClr>
                </a:solidFill>
              </a:rPr>
              <a:t>Frontal predominance</a:t>
            </a:r>
          </a:p>
        </p:txBody>
      </p:sp>
      <p:cxnSp>
        <p:nvCxnSpPr>
          <p:cNvPr id="8" name="Gerade Verbindung mit Pfeil 7"/>
          <p:cNvCxnSpPr>
            <a:stCxn id="7" idx="1"/>
          </p:cNvCxnSpPr>
          <p:nvPr/>
        </p:nvCxnSpPr>
        <p:spPr>
          <a:xfrm flipH="1" flipV="1">
            <a:off x="10682348" y="601926"/>
            <a:ext cx="97416" cy="77641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 name="Geschweifte Klammer rechts 8"/>
          <p:cNvSpPr/>
          <p:nvPr/>
        </p:nvSpPr>
        <p:spPr>
          <a:xfrm>
            <a:off x="10480122" y="259481"/>
            <a:ext cx="96893" cy="723332"/>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de-AT" dirty="0"/>
          </a:p>
        </p:txBody>
      </p:sp>
      <p:sp>
        <p:nvSpPr>
          <p:cNvPr id="10" name="Geschweifte Klammer rechts 9"/>
          <p:cNvSpPr/>
          <p:nvPr/>
        </p:nvSpPr>
        <p:spPr>
          <a:xfrm>
            <a:off x="10480122" y="1724279"/>
            <a:ext cx="96893" cy="723332"/>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de-AT" dirty="0"/>
          </a:p>
        </p:txBody>
      </p:sp>
      <p:cxnSp>
        <p:nvCxnSpPr>
          <p:cNvPr id="11" name="Gerade Verbindung mit Pfeil 10"/>
          <p:cNvCxnSpPr>
            <a:stCxn id="7" idx="1"/>
          </p:cNvCxnSpPr>
          <p:nvPr/>
        </p:nvCxnSpPr>
        <p:spPr>
          <a:xfrm flipH="1">
            <a:off x="10706318" y="1378345"/>
            <a:ext cx="73446" cy="7076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4" name="Rechteck 13"/>
          <p:cNvSpPr/>
          <p:nvPr/>
        </p:nvSpPr>
        <p:spPr>
          <a:xfrm>
            <a:off x="3997885" y="3106575"/>
            <a:ext cx="1162326" cy="838142"/>
          </a:xfrm>
          <a:prstGeom prst="rect">
            <a:avLst/>
          </a:prstGeom>
          <a:noFill/>
          <a:ln w="28575">
            <a:solidFill>
              <a:schemeClr val="accent1">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cxnSp>
        <p:nvCxnSpPr>
          <p:cNvPr id="15" name="Gerader Verbinder 14"/>
          <p:cNvCxnSpPr/>
          <p:nvPr/>
        </p:nvCxnSpPr>
        <p:spPr>
          <a:xfrm flipH="1" flipV="1">
            <a:off x="3981495" y="3944719"/>
            <a:ext cx="791938" cy="2232099"/>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 name="Gerader Verbinder 15"/>
          <p:cNvCxnSpPr/>
          <p:nvPr/>
        </p:nvCxnSpPr>
        <p:spPr>
          <a:xfrm>
            <a:off x="5160211" y="3106575"/>
            <a:ext cx="2929097" cy="718876"/>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grpSp>
        <p:nvGrpSpPr>
          <p:cNvPr id="2" name="Gruppieren 1"/>
          <p:cNvGrpSpPr/>
          <p:nvPr/>
        </p:nvGrpSpPr>
        <p:grpSpPr>
          <a:xfrm>
            <a:off x="4777173" y="3859573"/>
            <a:ext cx="3333399" cy="2295533"/>
            <a:chOff x="4917301" y="4144205"/>
            <a:chExt cx="3333399" cy="2295533"/>
          </a:xfrm>
        </p:grpSpPr>
        <p:pic>
          <p:nvPicPr>
            <p:cNvPr id="17" name="Grafik 16"/>
            <p:cNvPicPr>
              <a:picLocks noChangeAspect="1"/>
            </p:cNvPicPr>
            <p:nvPr/>
          </p:nvPicPr>
          <p:blipFill rotWithShape="1">
            <a:blip r:embed="rId3"/>
            <a:srcRect l="35199" t="47345" r="53168" b="41057"/>
            <a:stretch/>
          </p:blipFill>
          <p:spPr>
            <a:xfrm>
              <a:off x="4917301" y="4144205"/>
              <a:ext cx="3333399" cy="2286861"/>
            </a:xfrm>
            <a:prstGeom prst="rect">
              <a:avLst/>
            </a:prstGeom>
            <a:noFill/>
            <a:ln w="38100">
              <a:solidFill>
                <a:schemeClr val="accent1">
                  <a:lumMod val="75000"/>
                </a:schemeClr>
              </a:solidFill>
            </a:ln>
          </p:spPr>
        </p:pic>
        <p:cxnSp>
          <p:nvCxnSpPr>
            <p:cNvPr id="18" name="Gerader Verbinder 17"/>
            <p:cNvCxnSpPr/>
            <p:nvPr/>
          </p:nvCxnSpPr>
          <p:spPr>
            <a:xfrm>
              <a:off x="4927605" y="5787973"/>
              <a:ext cx="1937982" cy="1"/>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19" name="Gerade Verbindung mit Pfeil 18"/>
            <p:cNvCxnSpPr/>
            <p:nvPr/>
          </p:nvCxnSpPr>
          <p:spPr>
            <a:xfrm flipH="1">
              <a:off x="5498957" y="5787973"/>
              <a:ext cx="397639" cy="1"/>
            </a:xfrm>
            <a:prstGeom prst="straightConnector1">
              <a:avLst/>
            </a:prstGeom>
            <a:ln w="6350">
              <a:headEnd type="triangle" w="lg" len="lg"/>
              <a:tailEnd type="triangle" w="lg" len="lg"/>
            </a:ln>
          </p:spPr>
          <p:style>
            <a:lnRef idx="1">
              <a:schemeClr val="accent1"/>
            </a:lnRef>
            <a:fillRef idx="0">
              <a:schemeClr val="accent1"/>
            </a:fillRef>
            <a:effectRef idx="0">
              <a:schemeClr val="accent1"/>
            </a:effectRef>
            <a:fontRef idx="minor">
              <a:schemeClr val="tx1"/>
            </a:fontRef>
          </p:style>
        </p:cxnSp>
        <p:sp>
          <p:nvSpPr>
            <p:cNvPr id="20" name="Textfeld 19"/>
            <p:cNvSpPr txBox="1"/>
            <p:nvPr/>
          </p:nvSpPr>
          <p:spPr>
            <a:xfrm>
              <a:off x="5849367" y="4540622"/>
              <a:ext cx="1323833" cy="307777"/>
            </a:xfrm>
            <a:prstGeom prst="rect">
              <a:avLst/>
            </a:prstGeom>
            <a:noFill/>
          </p:spPr>
          <p:txBody>
            <a:bodyPr wrap="square" rtlCol="0">
              <a:spAutoFit/>
            </a:bodyPr>
            <a:lstStyle/>
            <a:p>
              <a:r>
                <a:rPr lang="de-DE" sz="1400" dirty="0">
                  <a:solidFill>
                    <a:schemeClr val="accent1">
                      <a:lumMod val="75000"/>
                    </a:schemeClr>
                  </a:solidFill>
                </a:rPr>
                <a:t>110 ms</a:t>
              </a:r>
              <a:endParaRPr lang="de-AT" sz="1400" dirty="0">
                <a:solidFill>
                  <a:schemeClr val="accent1">
                    <a:lumMod val="75000"/>
                  </a:schemeClr>
                </a:solidFill>
              </a:endParaRPr>
            </a:p>
          </p:txBody>
        </p:sp>
        <p:cxnSp>
          <p:nvCxnSpPr>
            <p:cNvPr id="21" name="Gerade Verbindung mit Pfeil 20"/>
            <p:cNvCxnSpPr/>
            <p:nvPr/>
          </p:nvCxnSpPr>
          <p:spPr>
            <a:xfrm flipH="1">
              <a:off x="5717323" y="4770640"/>
              <a:ext cx="345031" cy="99894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2" name="Textfeld 21"/>
            <p:cNvSpPr txBox="1"/>
            <p:nvPr/>
          </p:nvSpPr>
          <p:spPr>
            <a:xfrm>
              <a:off x="5858242" y="4210669"/>
              <a:ext cx="1588696" cy="307777"/>
            </a:xfrm>
            <a:prstGeom prst="rect">
              <a:avLst/>
            </a:prstGeom>
            <a:noFill/>
            <a:ln>
              <a:solidFill>
                <a:schemeClr val="accent1">
                  <a:lumMod val="75000"/>
                </a:schemeClr>
              </a:solidFill>
            </a:ln>
          </p:spPr>
          <p:txBody>
            <a:bodyPr wrap="square" rtlCol="0">
              <a:spAutoFit/>
            </a:bodyPr>
            <a:lstStyle/>
            <a:p>
              <a:pPr algn="ctr"/>
              <a:r>
                <a:rPr lang="de-DE" sz="1400" dirty="0">
                  <a:solidFill>
                    <a:schemeClr val="accent1">
                      <a:lumMod val="75000"/>
                    </a:schemeClr>
                  </a:solidFill>
                </a:rPr>
                <a:t>Sharp morphology</a:t>
              </a:r>
              <a:endParaRPr lang="de-AT" sz="1400" dirty="0">
                <a:solidFill>
                  <a:schemeClr val="accent1">
                    <a:lumMod val="75000"/>
                  </a:schemeClr>
                </a:solidFill>
              </a:endParaRPr>
            </a:p>
          </p:txBody>
        </p:sp>
        <p:cxnSp>
          <p:nvCxnSpPr>
            <p:cNvPr id="23" name="Gerader Verbinder 22"/>
            <p:cNvCxnSpPr/>
            <p:nvPr/>
          </p:nvCxnSpPr>
          <p:spPr>
            <a:xfrm>
              <a:off x="6422473" y="5567374"/>
              <a:ext cx="0" cy="872364"/>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4" name="Gerader Verbinder 23"/>
            <p:cNvCxnSpPr/>
            <p:nvPr/>
          </p:nvCxnSpPr>
          <p:spPr>
            <a:xfrm>
              <a:off x="5258514" y="5513874"/>
              <a:ext cx="949" cy="864437"/>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25" name="Rechteck 24"/>
            <p:cNvSpPr/>
            <p:nvPr/>
          </p:nvSpPr>
          <p:spPr>
            <a:xfrm>
              <a:off x="5498956" y="6003556"/>
              <a:ext cx="305421" cy="4230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cxnSp>
          <p:nvCxnSpPr>
            <p:cNvPr id="26" name="Gerade Verbindung mit Pfeil 25"/>
            <p:cNvCxnSpPr/>
            <p:nvPr/>
          </p:nvCxnSpPr>
          <p:spPr>
            <a:xfrm flipH="1">
              <a:off x="5258517" y="6215096"/>
              <a:ext cx="1157073" cy="2"/>
            </a:xfrm>
            <a:prstGeom prst="straightConnector1">
              <a:avLst/>
            </a:prstGeom>
            <a:ln w="6350">
              <a:headEnd type="triangle" w="lg" len="lg"/>
              <a:tailEnd type="triangle" w="lg" len="lg"/>
            </a:ln>
          </p:spPr>
          <p:style>
            <a:lnRef idx="1">
              <a:schemeClr val="accent1"/>
            </a:lnRef>
            <a:fillRef idx="0">
              <a:schemeClr val="accent1"/>
            </a:fillRef>
            <a:effectRef idx="0">
              <a:schemeClr val="accent1"/>
            </a:effectRef>
            <a:fontRef idx="minor">
              <a:schemeClr val="tx1"/>
            </a:fontRef>
          </p:style>
        </p:cxnSp>
        <p:sp>
          <p:nvSpPr>
            <p:cNvPr id="27" name="Textfeld 26"/>
            <p:cNvSpPr txBox="1"/>
            <p:nvPr/>
          </p:nvSpPr>
          <p:spPr>
            <a:xfrm>
              <a:off x="6403079" y="6047160"/>
              <a:ext cx="1323833" cy="307777"/>
            </a:xfrm>
            <a:prstGeom prst="rect">
              <a:avLst/>
            </a:prstGeom>
            <a:noFill/>
          </p:spPr>
          <p:txBody>
            <a:bodyPr wrap="square" rtlCol="0">
              <a:spAutoFit/>
            </a:bodyPr>
            <a:lstStyle/>
            <a:p>
              <a:r>
                <a:rPr lang="de-DE" sz="1400" dirty="0">
                  <a:solidFill>
                    <a:schemeClr val="accent1">
                      <a:lumMod val="75000"/>
                    </a:schemeClr>
                  </a:solidFill>
                </a:rPr>
                <a:t>440 ms</a:t>
              </a:r>
              <a:endParaRPr lang="de-AT" sz="1400" dirty="0">
                <a:solidFill>
                  <a:schemeClr val="accent1">
                    <a:lumMod val="75000"/>
                  </a:schemeClr>
                </a:solidFill>
              </a:endParaRPr>
            </a:p>
          </p:txBody>
        </p:sp>
        <p:sp>
          <p:nvSpPr>
            <p:cNvPr id="28" name="Textfeld 27"/>
            <p:cNvSpPr txBox="1"/>
            <p:nvPr/>
          </p:nvSpPr>
          <p:spPr>
            <a:xfrm>
              <a:off x="6422473" y="4830843"/>
              <a:ext cx="1806963" cy="738664"/>
            </a:xfrm>
            <a:prstGeom prst="rect">
              <a:avLst/>
            </a:prstGeom>
            <a:solidFill>
              <a:schemeClr val="bg1"/>
            </a:solidFill>
            <a:ln>
              <a:solidFill>
                <a:schemeClr val="accent1">
                  <a:lumMod val="75000"/>
                </a:schemeClr>
              </a:solidFill>
            </a:ln>
          </p:spPr>
          <p:txBody>
            <a:bodyPr wrap="square" rtlCol="0">
              <a:spAutoFit/>
            </a:bodyPr>
            <a:lstStyle/>
            <a:p>
              <a:pPr algn="ctr"/>
              <a:r>
                <a:rPr lang="de-DE" sz="1400" dirty="0">
                  <a:solidFill>
                    <a:schemeClr val="accent1">
                      <a:lumMod val="75000"/>
                    </a:schemeClr>
                  </a:solidFill>
                </a:rPr>
                <a:t>DISCHARGE: </a:t>
              </a:r>
            </a:p>
            <a:p>
              <a:pPr algn="ctr"/>
              <a:r>
                <a:rPr lang="de-DE" sz="1400" b="1" dirty="0">
                  <a:solidFill>
                    <a:schemeClr val="accent1">
                      <a:lumMod val="75000"/>
                    </a:schemeClr>
                  </a:solidFill>
                </a:rPr>
                <a:t>&lt;</a:t>
              </a:r>
              <a:r>
                <a:rPr lang="de-DE" sz="1400" dirty="0">
                  <a:solidFill>
                    <a:schemeClr val="accent1">
                      <a:lumMod val="75000"/>
                    </a:schemeClr>
                  </a:solidFill>
                </a:rPr>
                <a:t> 0.5s, </a:t>
              </a:r>
            </a:p>
            <a:p>
              <a:pPr algn="ctr"/>
              <a:r>
                <a:rPr lang="de-DE" sz="1400" dirty="0">
                  <a:solidFill>
                    <a:schemeClr val="accent1">
                      <a:lumMod val="75000"/>
                    </a:schemeClr>
                  </a:solidFill>
                </a:rPr>
                <a:t>regardless of phases</a:t>
              </a:r>
              <a:endParaRPr lang="de-AT" sz="1400" dirty="0">
                <a:solidFill>
                  <a:schemeClr val="accent1">
                    <a:lumMod val="75000"/>
                  </a:schemeClr>
                </a:solidFill>
              </a:endParaRPr>
            </a:p>
          </p:txBody>
        </p:sp>
      </p:grpSp>
      <p:sp>
        <p:nvSpPr>
          <p:cNvPr id="29" name="Textfeld 28"/>
          <p:cNvSpPr txBox="1"/>
          <p:nvPr/>
        </p:nvSpPr>
        <p:spPr>
          <a:xfrm>
            <a:off x="10495127" y="3393263"/>
            <a:ext cx="1606858" cy="523220"/>
          </a:xfrm>
          <a:prstGeom prst="rect">
            <a:avLst/>
          </a:prstGeom>
          <a:noFill/>
          <a:ln>
            <a:solidFill>
              <a:schemeClr val="accent1">
                <a:lumMod val="75000"/>
              </a:schemeClr>
            </a:solidFill>
          </a:ln>
        </p:spPr>
        <p:txBody>
          <a:bodyPr wrap="square" rtlCol="0">
            <a:spAutoFit/>
          </a:bodyPr>
          <a:lstStyle/>
          <a:p>
            <a:pPr algn="ctr"/>
            <a:r>
              <a:rPr lang="de-DE" sz="1400" dirty="0">
                <a:solidFill>
                  <a:schemeClr val="accent1">
                    <a:lumMod val="75000"/>
                  </a:schemeClr>
                </a:solidFill>
              </a:rPr>
              <a:t>10 discharges in </a:t>
            </a:r>
          </a:p>
          <a:p>
            <a:pPr algn="ctr"/>
            <a:r>
              <a:rPr lang="de-DE" sz="1400" dirty="0">
                <a:solidFill>
                  <a:schemeClr val="accent1">
                    <a:lumMod val="75000"/>
                  </a:schemeClr>
                </a:solidFill>
              </a:rPr>
              <a:t>10 seconds </a:t>
            </a:r>
            <a:r>
              <a:rPr lang="de-DE" sz="1400" dirty="0">
                <a:solidFill>
                  <a:schemeClr val="accent1">
                    <a:lumMod val="75000"/>
                  </a:schemeClr>
                </a:solidFill>
                <a:sym typeface="Wingdings" panose="05000000000000000000" pitchFamily="2" charset="2"/>
              </a:rPr>
              <a:t> 1 Hz</a:t>
            </a:r>
            <a:endParaRPr lang="de-AT" sz="1400" dirty="0">
              <a:solidFill>
                <a:schemeClr val="accent1">
                  <a:lumMod val="75000"/>
                </a:schemeClr>
              </a:solidFill>
            </a:endParaRPr>
          </a:p>
        </p:txBody>
      </p:sp>
      <p:sp>
        <p:nvSpPr>
          <p:cNvPr id="31" name="Textfeld 30"/>
          <p:cNvSpPr txBox="1"/>
          <p:nvPr/>
        </p:nvSpPr>
        <p:spPr>
          <a:xfrm>
            <a:off x="390528" y="6235901"/>
            <a:ext cx="11610039" cy="461665"/>
          </a:xfrm>
          <a:prstGeom prst="rect">
            <a:avLst/>
          </a:prstGeom>
          <a:solidFill>
            <a:schemeClr val="bg1"/>
          </a:solidFill>
        </p:spPr>
        <p:txBody>
          <a:bodyPr wrap="square" rtlCol="0">
            <a:spAutoFit/>
          </a:bodyPr>
          <a:lstStyle/>
          <a:p>
            <a:r>
              <a:rPr lang="de-DE" sz="2400" dirty="0"/>
              <a:t>Generalized Periodic Discharges, GPDs  </a:t>
            </a:r>
            <a:r>
              <a:rPr lang="de-DE" dirty="0"/>
              <a:t>(frontally predominant, sharp, 1 Hz)  </a:t>
            </a:r>
            <a:endParaRPr lang="de-AT" dirty="0"/>
          </a:p>
        </p:txBody>
      </p:sp>
    </p:spTree>
    <p:extLst>
      <p:ext uri="{BB962C8B-B14F-4D97-AF65-F5344CB8AC3E}">
        <p14:creationId xmlns:p14="http://schemas.microsoft.com/office/powerpoint/2010/main" val="18597462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Grafik 11"/>
          <p:cNvPicPr>
            <a:picLocks noChangeAspect="1"/>
          </p:cNvPicPr>
          <p:nvPr/>
        </p:nvPicPr>
        <p:blipFill>
          <a:blip r:embed="rId3"/>
          <a:stretch>
            <a:fillRect/>
          </a:stretch>
        </p:blipFill>
        <p:spPr>
          <a:xfrm>
            <a:off x="390528" y="-124714"/>
            <a:ext cx="10104599" cy="6670864"/>
          </a:xfrm>
          <a:prstGeom prst="rect">
            <a:avLst/>
          </a:prstGeom>
        </p:spPr>
      </p:pic>
      <p:sp>
        <p:nvSpPr>
          <p:cNvPr id="7" name="Textfeld 6"/>
          <p:cNvSpPr txBox="1"/>
          <p:nvPr/>
        </p:nvSpPr>
        <p:spPr>
          <a:xfrm>
            <a:off x="10779764" y="1116735"/>
            <a:ext cx="1294184" cy="523220"/>
          </a:xfrm>
          <a:prstGeom prst="rect">
            <a:avLst/>
          </a:prstGeom>
          <a:solidFill>
            <a:schemeClr val="bg1"/>
          </a:solidFill>
          <a:ln>
            <a:solidFill>
              <a:schemeClr val="accent1">
                <a:lumMod val="75000"/>
              </a:schemeClr>
            </a:solidFill>
          </a:ln>
        </p:spPr>
        <p:txBody>
          <a:bodyPr wrap="square" rtlCol="0">
            <a:spAutoFit/>
          </a:bodyPr>
          <a:lstStyle/>
          <a:p>
            <a:pPr algn="ctr"/>
            <a:r>
              <a:rPr lang="de-DE" sz="1400" dirty="0">
                <a:solidFill>
                  <a:schemeClr val="accent1">
                    <a:lumMod val="75000"/>
                  </a:schemeClr>
                </a:solidFill>
              </a:rPr>
              <a:t>Frontal predominance</a:t>
            </a:r>
          </a:p>
        </p:txBody>
      </p:sp>
      <p:cxnSp>
        <p:nvCxnSpPr>
          <p:cNvPr id="8" name="Gerade Verbindung mit Pfeil 7"/>
          <p:cNvCxnSpPr>
            <a:stCxn id="7" idx="1"/>
          </p:cNvCxnSpPr>
          <p:nvPr/>
        </p:nvCxnSpPr>
        <p:spPr>
          <a:xfrm flipH="1" flipV="1">
            <a:off x="10682348" y="601926"/>
            <a:ext cx="97416" cy="77641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 name="Geschweifte Klammer rechts 8"/>
          <p:cNvSpPr/>
          <p:nvPr/>
        </p:nvSpPr>
        <p:spPr>
          <a:xfrm>
            <a:off x="10480122" y="259481"/>
            <a:ext cx="96893" cy="723332"/>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de-AT" dirty="0"/>
          </a:p>
        </p:txBody>
      </p:sp>
      <p:sp>
        <p:nvSpPr>
          <p:cNvPr id="10" name="Geschweifte Klammer rechts 9"/>
          <p:cNvSpPr/>
          <p:nvPr/>
        </p:nvSpPr>
        <p:spPr>
          <a:xfrm>
            <a:off x="10480122" y="1724279"/>
            <a:ext cx="96893" cy="723332"/>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de-AT" dirty="0"/>
          </a:p>
        </p:txBody>
      </p:sp>
      <p:cxnSp>
        <p:nvCxnSpPr>
          <p:cNvPr id="11" name="Gerade Verbindung mit Pfeil 10"/>
          <p:cNvCxnSpPr>
            <a:stCxn id="7" idx="1"/>
          </p:cNvCxnSpPr>
          <p:nvPr/>
        </p:nvCxnSpPr>
        <p:spPr>
          <a:xfrm flipH="1">
            <a:off x="10706318" y="1378345"/>
            <a:ext cx="73446" cy="7076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9" name="Textfeld 28"/>
          <p:cNvSpPr txBox="1"/>
          <p:nvPr/>
        </p:nvSpPr>
        <p:spPr>
          <a:xfrm>
            <a:off x="10495127" y="3393263"/>
            <a:ext cx="1606858" cy="523220"/>
          </a:xfrm>
          <a:prstGeom prst="rect">
            <a:avLst/>
          </a:prstGeom>
          <a:noFill/>
          <a:ln>
            <a:solidFill>
              <a:schemeClr val="accent1">
                <a:lumMod val="75000"/>
              </a:schemeClr>
            </a:solidFill>
          </a:ln>
        </p:spPr>
        <p:txBody>
          <a:bodyPr wrap="square" rtlCol="0">
            <a:spAutoFit/>
          </a:bodyPr>
          <a:lstStyle/>
          <a:p>
            <a:pPr algn="ctr"/>
            <a:r>
              <a:rPr lang="de-DE" sz="1400" dirty="0">
                <a:solidFill>
                  <a:schemeClr val="accent1">
                    <a:lumMod val="75000"/>
                  </a:schemeClr>
                </a:solidFill>
              </a:rPr>
              <a:t>10 discharges in </a:t>
            </a:r>
          </a:p>
          <a:p>
            <a:pPr algn="ctr"/>
            <a:r>
              <a:rPr lang="de-DE" sz="1400" dirty="0">
                <a:solidFill>
                  <a:schemeClr val="accent1">
                    <a:lumMod val="75000"/>
                  </a:schemeClr>
                </a:solidFill>
              </a:rPr>
              <a:t>10 seconds </a:t>
            </a:r>
            <a:r>
              <a:rPr lang="de-DE" sz="1400" dirty="0">
                <a:solidFill>
                  <a:schemeClr val="accent1">
                    <a:lumMod val="75000"/>
                  </a:schemeClr>
                </a:solidFill>
                <a:sym typeface="Wingdings" panose="05000000000000000000" pitchFamily="2" charset="2"/>
              </a:rPr>
              <a:t> 1 Hz</a:t>
            </a:r>
            <a:endParaRPr lang="de-AT" sz="1400" dirty="0">
              <a:solidFill>
                <a:schemeClr val="accent1">
                  <a:lumMod val="75000"/>
                </a:schemeClr>
              </a:solidFill>
            </a:endParaRPr>
          </a:p>
        </p:txBody>
      </p:sp>
      <p:sp>
        <p:nvSpPr>
          <p:cNvPr id="31" name="Textfeld 30"/>
          <p:cNvSpPr txBox="1"/>
          <p:nvPr/>
        </p:nvSpPr>
        <p:spPr>
          <a:xfrm>
            <a:off x="390528" y="6176818"/>
            <a:ext cx="10486738" cy="461665"/>
          </a:xfrm>
          <a:prstGeom prst="rect">
            <a:avLst/>
          </a:prstGeom>
          <a:solidFill>
            <a:schemeClr val="bg1"/>
          </a:solidFill>
        </p:spPr>
        <p:txBody>
          <a:bodyPr wrap="square" rtlCol="0">
            <a:spAutoFit/>
          </a:bodyPr>
          <a:lstStyle/>
          <a:p>
            <a:r>
              <a:rPr lang="de-DE" sz="2400" dirty="0"/>
              <a:t>Generalized Periodic Discharges, GPDs  </a:t>
            </a:r>
            <a:r>
              <a:rPr lang="de-DE" dirty="0"/>
              <a:t>(frontally predominant, sharp, 1 Hz, 3 phases)  </a:t>
            </a:r>
            <a:endParaRPr lang="de-AT" dirty="0"/>
          </a:p>
        </p:txBody>
      </p:sp>
      <p:sp>
        <p:nvSpPr>
          <p:cNvPr id="30" name="Rechteck 29"/>
          <p:cNvSpPr/>
          <p:nvPr/>
        </p:nvSpPr>
        <p:spPr>
          <a:xfrm>
            <a:off x="8657079" y="3071580"/>
            <a:ext cx="1162326" cy="838142"/>
          </a:xfrm>
          <a:prstGeom prst="rect">
            <a:avLst/>
          </a:prstGeom>
          <a:noFill/>
          <a:ln w="28575">
            <a:solidFill>
              <a:schemeClr val="accent1">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cxnSp>
        <p:nvCxnSpPr>
          <p:cNvPr id="32" name="Gerader Verbinder 31"/>
          <p:cNvCxnSpPr>
            <a:cxnSpLocks/>
          </p:cNvCxnSpPr>
          <p:nvPr/>
        </p:nvCxnSpPr>
        <p:spPr>
          <a:xfrm flipV="1">
            <a:off x="5086976" y="3909722"/>
            <a:ext cx="3570103" cy="1867402"/>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 name="Gerader Verbinder 32"/>
          <p:cNvCxnSpPr>
            <a:cxnSpLocks/>
          </p:cNvCxnSpPr>
          <p:nvPr/>
        </p:nvCxnSpPr>
        <p:spPr>
          <a:xfrm>
            <a:off x="5069574" y="2680188"/>
            <a:ext cx="3587505" cy="390629"/>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pic>
        <p:nvPicPr>
          <p:cNvPr id="34" name="Grafik 33"/>
          <p:cNvPicPr>
            <a:picLocks noChangeAspect="1"/>
          </p:cNvPicPr>
          <p:nvPr/>
        </p:nvPicPr>
        <p:blipFill rotWithShape="1">
          <a:blip r:embed="rId3"/>
          <a:srcRect l="81324" t="46952" r="7313" b="39090"/>
          <a:stretch/>
        </p:blipFill>
        <p:spPr>
          <a:xfrm>
            <a:off x="1386951" y="2680189"/>
            <a:ext cx="3663983" cy="3096935"/>
          </a:xfrm>
          <a:prstGeom prst="rect">
            <a:avLst/>
          </a:prstGeom>
          <a:ln w="38100">
            <a:solidFill>
              <a:schemeClr val="accent1">
                <a:lumMod val="75000"/>
              </a:schemeClr>
            </a:solidFill>
          </a:ln>
        </p:spPr>
      </p:pic>
      <p:sp>
        <p:nvSpPr>
          <p:cNvPr id="35" name="Rechteck 34"/>
          <p:cNvSpPr/>
          <p:nvPr/>
        </p:nvSpPr>
        <p:spPr>
          <a:xfrm>
            <a:off x="1393374" y="4994390"/>
            <a:ext cx="1138495" cy="7498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36" name="Rechteck 35"/>
          <p:cNvSpPr/>
          <p:nvPr/>
        </p:nvSpPr>
        <p:spPr>
          <a:xfrm>
            <a:off x="2531869" y="5478116"/>
            <a:ext cx="2487830" cy="2740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37" name="Rechteck 36"/>
          <p:cNvSpPr/>
          <p:nvPr/>
        </p:nvSpPr>
        <p:spPr>
          <a:xfrm>
            <a:off x="2777528" y="2680188"/>
            <a:ext cx="1860199" cy="3906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38" name="Textfeld 37"/>
          <p:cNvSpPr txBox="1"/>
          <p:nvPr/>
        </p:nvSpPr>
        <p:spPr>
          <a:xfrm>
            <a:off x="2717805" y="3109050"/>
            <a:ext cx="1323833" cy="307777"/>
          </a:xfrm>
          <a:prstGeom prst="rect">
            <a:avLst/>
          </a:prstGeom>
          <a:noFill/>
        </p:spPr>
        <p:txBody>
          <a:bodyPr wrap="square" rtlCol="0">
            <a:spAutoFit/>
          </a:bodyPr>
          <a:lstStyle/>
          <a:p>
            <a:r>
              <a:rPr lang="de-DE" sz="1400" dirty="0">
                <a:solidFill>
                  <a:schemeClr val="accent1">
                    <a:lumMod val="75000"/>
                  </a:schemeClr>
                </a:solidFill>
              </a:rPr>
              <a:t>110 ms</a:t>
            </a:r>
            <a:endParaRPr lang="de-AT" sz="1400" dirty="0">
              <a:solidFill>
                <a:schemeClr val="accent1">
                  <a:lumMod val="75000"/>
                </a:schemeClr>
              </a:solidFill>
            </a:endParaRPr>
          </a:p>
        </p:txBody>
      </p:sp>
      <p:cxnSp>
        <p:nvCxnSpPr>
          <p:cNvPr id="39" name="Gerade Verbindung mit Pfeil 38"/>
          <p:cNvCxnSpPr/>
          <p:nvPr/>
        </p:nvCxnSpPr>
        <p:spPr>
          <a:xfrm flipH="1">
            <a:off x="2484931" y="3416827"/>
            <a:ext cx="402398" cy="109252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0" name="Textfeld 39"/>
          <p:cNvSpPr txBox="1"/>
          <p:nvPr/>
        </p:nvSpPr>
        <p:spPr>
          <a:xfrm>
            <a:off x="2585374" y="2754416"/>
            <a:ext cx="1588696" cy="307777"/>
          </a:xfrm>
          <a:prstGeom prst="rect">
            <a:avLst/>
          </a:prstGeom>
          <a:noFill/>
          <a:ln>
            <a:solidFill>
              <a:schemeClr val="accent1">
                <a:lumMod val="75000"/>
              </a:schemeClr>
            </a:solidFill>
          </a:ln>
        </p:spPr>
        <p:txBody>
          <a:bodyPr wrap="square" rtlCol="0">
            <a:spAutoFit/>
          </a:bodyPr>
          <a:lstStyle/>
          <a:p>
            <a:pPr algn="ctr"/>
            <a:r>
              <a:rPr lang="de-DE" sz="1400" dirty="0">
                <a:solidFill>
                  <a:schemeClr val="accent1">
                    <a:lumMod val="75000"/>
                  </a:schemeClr>
                </a:solidFill>
              </a:rPr>
              <a:t>Sharp morphology</a:t>
            </a:r>
            <a:endParaRPr lang="de-AT" sz="1400" dirty="0">
              <a:solidFill>
                <a:schemeClr val="accent1">
                  <a:lumMod val="75000"/>
                </a:schemeClr>
              </a:solidFill>
            </a:endParaRPr>
          </a:p>
        </p:txBody>
      </p:sp>
      <p:cxnSp>
        <p:nvCxnSpPr>
          <p:cNvPr id="41" name="Gerader Verbinder 40"/>
          <p:cNvCxnSpPr/>
          <p:nvPr/>
        </p:nvCxnSpPr>
        <p:spPr>
          <a:xfrm>
            <a:off x="3379721" y="4327838"/>
            <a:ext cx="0" cy="872364"/>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2" name="Gerader Verbinder 41"/>
          <p:cNvCxnSpPr/>
          <p:nvPr/>
        </p:nvCxnSpPr>
        <p:spPr>
          <a:xfrm>
            <a:off x="1848030" y="4338011"/>
            <a:ext cx="949" cy="864437"/>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43" name="Rechteck 42"/>
          <p:cNvSpPr/>
          <p:nvPr/>
        </p:nvSpPr>
        <p:spPr>
          <a:xfrm>
            <a:off x="2227089" y="4927234"/>
            <a:ext cx="305421" cy="4230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44" name="Textfeld 43"/>
          <p:cNvSpPr txBox="1"/>
          <p:nvPr/>
        </p:nvSpPr>
        <p:spPr>
          <a:xfrm>
            <a:off x="2935396" y="3679207"/>
            <a:ext cx="1806963" cy="523220"/>
          </a:xfrm>
          <a:prstGeom prst="rect">
            <a:avLst/>
          </a:prstGeom>
          <a:solidFill>
            <a:schemeClr val="bg1"/>
          </a:solidFill>
          <a:ln>
            <a:solidFill>
              <a:schemeClr val="accent1">
                <a:lumMod val="75000"/>
              </a:schemeClr>
            </a:solidFill>
          </a:ln>
        </p:spPr>
        <p:txBody>
          <a:bodyPr wrap="square" rtlCol="0">
            <a:spAutoFit/>
          </a:bodyPr>
          <a:lstStyle/>
          <a:p>
            <a:pPr algn="ctr"/>
            <a:r>
              <a:rPr lang="de-DE" sz="1400" b="1" dirty="0">
                <a:solidFill>
                  <a:schemeClr val="accent1">
                    <a:lumMod val="75000"/>
                  </a:schemeClr>
                </a:solidFill>
              </a:rPr>
              <a:t>DISCHARGE:</a:t>
            </a:r>
            <a:r>
              <a:rPr lang="de-DE" sz="1400" dirty="0">
                <a:solidFill>
                  <a:schemeClr val="accent1">
                    <a:lumMod val="75000"/>
                  </a:schemeClr>
                </a:solidFill>
              </a:rPr>
              <a:t> </a:t>
            </a:r>
          </a:p>
          <a:p>
            <a:pPr algn="ctr"/>
            <a:r>
              <a:rPr lang="de-DE" sz="1400" b="1" dirty="0">
                <a:solidFill>
                  <a:schemeClr val="accent1">
                    <a:lumMod val="75000"/>
                  </a:schemeClr>
                </a:solidFill>
              </a:rPr>
              <a:t>≥</a:t>
            </a:r>
            <a:r>
              <a:rPr lang="de-DE" sz="1400" dirty="0">
                <a:solidFill>
                  <a:schemeClr val="accent1">
                    <a:lumMod val="75000"/>
                  </a:schemeClr>
                </a:solidFill>
              </a:rPr>
              <a:t> 0.5s </a:t>
            </a:r>
            <a:r>
              <a:rPr lang="de-DE" sz="1400" b="1" dirty="0">
                <a:solidFill>
                  <a:schemeClr val="accent1">
                    <a:lumMod val="75000"/>
                  </a:schemeClr>
                </a:solidFill>
              </a:rPr>
              <a:t>BUT</a:t>
            </a:r>
            <a:r>
              <a:rPr lang="de-DE" sz="1400" dirty="0">
                <a:solidFill>
                  <a:schemeClr val="accent1">
                    <a:lumMod val="75000"/>
                  </a:schemeClr>
                </a:solidFill>
              </a:rPr>
              <a:t> ≤ 3 phases</a:t>
            </a:r>
            <a:endParaRPr lang="de-AT" sz="1400" dirty="0">
              <a:solidFill>
                <a:schemeClr val="accent1">
                  <a:lumMod val="75000"/>
                </a:schemeClr>
              </a:solidFill>
            </a:endParaRPr>
          </a:p>
        </p:txBody>
      </p:sp>
      <p:sp>
        <p:nvSpPr>
          <p:cNvPr id="45" name="Textfeld 44"/>
          <p:cNvSpPr txBox="1"/>
          <p:nvPr/>
        </p:nvSpPr>
        <p:spPr>
          <a:xfrm>
            <a:off x="3431073" y="4804220"/>
            <a:ext cx="1323833" cy="307777"/>
          </a:xfrm>
          <a:prstGeom prst="rect">
            <a:avLst/>
          </a:prstGeom>
          <a:noFill/>
        </p:spPr>
        <p:txBody>
          <a:bodyPr wrap="square" rtlCol="0">
            <a:spAutoFit/>
          </a:bodyPr>
          <a:lstStyle/>
          <a:p>
            <a:r>
              <a:rPr lang="de-DE" sz="1400" b="1" dirty="0">
                <a:solidFill>
                  <a:schemeClr val="accent1">
                    <a:lumMod val="75000"/>
                  </a:schemeClr>
                </a:solidFill>
              </a:rPr>
              <a:t>510 ms</a:t>
            </a:r>
            <a:endParaRPr lang="de-AT" sz="1400" b="1" dirty="0">
              <a:solidFill>
                <a:schemeClr val="accent1">
                  <a:lumMod val="75000"/>
                </a:schemeClr>
              </a:solidFill>
            </a:endParaRPr>
          </a:p>
        </p:txBody>
      </p:sp>
      <p:sp>
        <p:nvSpPr>
          <p:cNvPr id="46" name="Freihandform 45"/>
          <p:cNvSpPr/>
          <p:nvPr/>
        </p:nvSpPr>
        <p:spPr>
          <a:xfrm>
            <a:off x="2683945" y="4566103"/>
            <a:ext cx="608813" cy="764934"/>
          </a:xfrm>
          <a:custGeom>
            <a:avLst/>
            <a:gdLst>
              <a:gd name="connsiteX0" fmla="*/ 38992 w 608813"/>
              <a:gd name="connsiteY0" fmla="*/ 32502 h 764934"/>
              <a:gd name="connsiteX1" fmla="*/ 52640 w 608813"/>
              <a:gd name="connsiteY1" fmla="*/ 319105 h 764934"/>
              <a:gd name="connsiteX2" fmla="*/ 93583 w 608813"/>
              <a:gd name="connsiteY2" fmla="*/ 564764 h 764934"/>
              <a:gd name="connsiteX3" fmla="*/ 161822 w 608813"/>
              <a:gd name="connsiteY3" fmla="*/ 687594 h 764934"/>
              <a:gd name="connsiteX4" fmla="*/ 202766 w 608813"/>
              <a:gd name="connsiteY4" fmla="*/ 755833 h 764934"/>
              <a:gd name="connsiteX5" fmla="*/ 284652 w 608813"/>
              <a:gd name="connsiteY5" fmla="*/ 482878 h 764934"/>
              <a:gd name="connsiteX6" fmla="*/ 407482 w 608813"/>
              <a:gd name="connsiteY6" fmla="*/ 264514 h 764934"/>
              <a:gd name="connsiteX7" fmla="*/ 598551 w 608813"/>
              <a:gd name="connsiteY7" fmla="*/ 32502 h 764934"/>
              <a:gd name="connsiteX8" fmla="*/ 38992 w 608813"/>
              <a:gd name="connsiteY8" fmla="*/ 32502 h 764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8813" h="764934">
                <a:moveTo>
                  <a:pt x="38992" y="32502"/>
                </a:moveTo>
                <a:cubicBezTo>
                  <a:pt x="-51993" y="80269"/>
                  <a:pt x="43542" y="230395"/>
                  <a:pt x="52640" y="319105"/>
                </a:cubicBezTo>
                <a:cubicBezTo>
                  <a:pt x="61739" y="407815"/>
                  <a:pt x="75386" y="503349"/>
                  <a:pt x="93583" y="564764"/>
                </a:cubicBezTo>
                <a:cubicBezTo>
                  <a:pt x="111780" y="626179"/>
                  <a:pt x="143625" y="655749"/>
                  <a:pt x="161822" y="687594"/>
                </a:cubicBezTo>
                <a:cubicBezTo>
                  <a:pt x="180019" y="719439"/>
                  <a:pt x="182294" y="789952"/>
                  <a:pt x="202766" y="755833"/>
                </a:cubicBezTo>
                <a:cubicBezTo>
                  <a:pt x="223238" y="721714"/>
                  <a:pt x="250533" y="564764"/>
                  <a:pt x="284652" y="482878"/>
                </a:cubicBezTo>
                <a:cubicBezTo>
                  <a:pt x="318771" y="400992"/>
                  <a:pt x="355166" y="339577"/>
                  <a:pt x="407482" y="264514"/>
                </a:cubicBezTo>
                <a:cubicBezTo>
                  <a:pt x="459798" y="189451"/>
                  <a:pt x="655417" y="71171"/>
                  <a:pt x="598551" y="32502"/>
                </a:cubicBezTo>
                <a:cubicBezTo>
                  <a:pt x="541685" y="-6167"/>
                  <a:pt x="129977" y="-15265"/>
                  <a:pt x="38992" y="32502"/>
                </a:cubicBezTo>
                <a:close/>
              </a:path>
            </a:pathLst>
          </a:custGeom>
          <a:solidFill>
            <a:schemeClr val="accent2">
              <a:lumMod val="20000"/>
              <a:lumOff val="8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cxnSp>
        <p:nvCxnSpPr>
          <p:cNvPr id="47" name="Gerader Verbinder 46"/>
          <p:cNvCxnSpPr/>
          <p:nvPr/>
        </p:nvCxnSpPr>
        <p:spPr>
          <a:xfrm>
            <a:off x="1517757" y="4588297"/>
            <a:ext cx="1937982" cy="1"/>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48" name="Gerade Verbindung mit Pfeil 47"/>
          <p:cNvCxnSpPr/>
          <p:nvPr/>
        </p:nvCxnSpPr>
        <p:spPr>
          <a:xfrm flipH="1">
            <a:off x="1848671" y="4967094"/>
            <a:ext cx="1515712" cy="8469"/>
          </a:xfrm>
          <a:prstGeom prst="straightConnector1">
            <a:avLst/>
          </a:prstGeom>
          <a:ln w="6350">
            <a:headEnd type="triangle" w="lg" len="lg"/>
            <a:tailEnd type="triangle" w="lg" len="lg"/>
          </a:ln>
        </p:spPr>
        <p:style>
          <a:lnRef idx="1">
            <a:schemeClr val="accent1"/>
          </a:lnRef>
          <a:fillRef idx="0">
            <a:schemeClr val="accent1"/>
          </a:fillRef>
          <a:effectRef idx="0">
            <a:schemeClr val="accent1"/>
          </a:effectRef>
          <a:fontRef idx="minor">
            <a:schemeClr val="tx1"/>
          </a:fontRef>
        </p:style>
      </p:cxnSp>
      <p:sp>
        <p:nvSpPr>
          <p:cNvPr id="49" name="Freihandform 48"/>
          <p:cNvSpPr/>
          <p:nvPr/>
        </p:nvSpPr>
        <p:spPr>
          <a:xfrm>
            <a:off x="1912315" y="4586429"/>
            <a:ext cx="311864" cy="244906"/>
          </a:xfrm>
          <a:custGeom>
            <a:avLst/>
            <a:gdLst>
              <a:gd name="connsiteX0" fmla="*/ 5405 w 311864"/>
              <a:gd name="connsiteY0" fmla="*/ 12176 h 244906"/>
              <a:gd name="connsiteX1" fmla="*/ 114587 w 311864"/>
              <a:gd name="connsiteY1" fmla="*/ 80415 h 244906"/>
              <a:gd name="connsiteX2" fmla="*/ 141882 w 311864"/>
              <a:gd name="connsiteY2" fmla="*/ 244188 h 244906"/>
              <a:gd name="connsiteX3" fmla="*/ 223769 w 311864"/>
              <a:gd name="connsiteY3" fmla="*/ 135006 h 244906"/>
              <a:gd name="connsiteX4" fmla="*/ 305655 w 311864"/>
              <a:gd name="connsiteY4" fmla="*/ 12176 h 244906"/>
              <a:gd name="connsiteX5" fmla="*/ 5405 w 311864"/>
              <a:gd name="connsiteY5" fmla="*/ 12176 h 244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1864" h="244906">
                <a:moveTo>
                  <a:pt x="5405" y="12176"/>
                </a:moveTo>
                <a:cubicBezTo>
                  <a:pt x="-26440" y="23549"/>
                  <a:pt x="91841" y="41746"/>
                  <a:pt x="114587" y="80415"/>
                </a:cubicBezTo>
                <a:cubicBezTo>
                  <a:pt x="137333" y="119084"/>
                  <a:pt x="123685" y="235090"/>
                  <a:pt x="141882" y="244188"/>
                </a:cubicBezTo>
                <a:cubicBezTo>
                  <a:pt x="160079" y="253287"/>
                  <a:pt x="196473" y="173675"/>
                  <a:pt x="223769" y="135006"/>
                </a:cubicBezTo>
                <a:cubicBezTo>
                  <a:pt x="251065" y="96337"/>
                  <a:pt x="335225" y="32648"/>
                  <a:pt x="305655" y="12176"/>
                </a:cubicBezTo>
                <a:cubicBezTo>
                  <a:pt x="276085" y="-8296"/>
                  <a:pt x="37250" y="803"/>
                  <a:pt x="5405" y="12176"/>
                </a:cubicBezTo>
                <a:close/>
              </a:path>
            </a:pathLst>
          </a:custGeom>
          <a:solidFill>
            <a:schemeClr val="accent1">
              <a:alpha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50" name="Freihandform 49"/>
          <p:cNvSpPr/>
          <p:nvPr/>
        </p:nvSpPr>
        <p:spPr>
          <a:xfrm>
            <a:off x="2299857" y="3171671"/>
            <a:ext cx="342633" cy="1439949"/>
          </a:xfrm>
          <a:custGeom>
            <a:avLst/>
            <a:gdLst>
              <a:gd name="connsiteX0" fmla="*/ 0 w 342633"/>
              <a:gd name="connsiteY0" fmla="*/ 1399638 h 1464844"/>
              <a:gd name="connsiteX1" fmla="*/ 136477 w 342633"/>
              <a:gd name="connsiteY1" fmla="*/ 894671 h 1464844"/>
              <a:gd name="connsiteX2" fmla="*/ 191068 w 342633"/>
              <a:gd name="connsiteY2" fmla="*/ 376056 h 1464844"/>
              <a:gd name="connsiteX3" fmla="*/ 218364 w 342633"/>
              <a:gd name="connsiteY3" fmla="*/ 7567 h 1464844"/>
              <a:gd name="connsiteX4" fmla="*/ 272955 w 342633"/>
              <a:gd name="connsiteY4" fmla="*/ 717250 h 1464844"/>
              <a:gd name="connsiteX5" fmla="*/ 341194 w 342633"/>
              <a:gd name="connsiteY5" fmla="*/ 1413286 h 1464844"/>
              <a:gd name="connsiteX6" fmla="*/ 204716 w 342633"/>
              <a:gd name="connsiteY6" fmla="*/ 1413286 h 1464844"/>
              <a:gd name="connsiteX7" fmla="*/ 0 w 342633"/>
              <a:gd name="connsiteY7" fmla="*/ 1399638 h 1464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2633" h="1464844">
                <a:moveTo>
                  <a:pt x="0" y="1399638"/>
                </a:moveTo>
                <a:cubicBezTo>
                  <a:pt x="52316" y="1232453"/>
                  <a:pt x="104632" y="1065268"/>
                  <a:pt x="136477" y="894671"/>
                </a:cubicBezTo>
                <a:cubicBezTo>
                  <a:pt x="168322" y="724074"/>
                  <a:pt x="177420" y="523907"/>
                  <a:pt x="191068" y="376056"/>
                </a:cubicBezTo>
                <a:cubicBezTo>
                  <a:pt x="204716" y="228205"/>
                  <a:pt x="204716" y="-49299"/>
                  <a:pt x="218364" y="7567"/>
                </a:cubicBezTo>
                <a:cubicBezTo>
                  <a:pt x="232012" y="64433"/>
                  <a:pt x="252483" y="482963"/>
                  <a:pt x="272955" y="717250"/>
                </a:cubicBezTo>
                <a:cubicBezTo>
                  <a:pt x="293427" y="951536"/>
                  <a:pt x="352567" y="1297280"/>
                  <a:pt x="341194" y="1413286"/>
                </a:cubicBezTo>
                <a:cubicBezTo>
                  <a:pt x="329821" y="1529292"/>
                  <a:pt x="204716" y="1413286"/>
                  <a:pt x="204716" y="1413286"/>
                </a:cubicBezTo>
                <a:lnTo>
                  <a:pt x="0" y="1399638"/>
                </a:lnTo>
                <a:close/>
              </a:path>
            </a:pathLst>
          </a:custGeom>
          <a:solidFill>
            <a:schemeClr val="accent6">
              <a:lumMod val="60000"/>
              <a:lumOff val="40000"/>
              <a:alpha val="23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cxnSp>
        <p:nvCxnSpPr>
          <p:cNvPr id="51" name="Gerade Verbindung mit Pfeil 50"/>
          <p:cNvCxnSpPr/>
          <p:nvPr/>
        </p:nvCxnSpPr>
        <p:spPr>
          <a:xfrm flipH="1">
            <a:off x="2281217" y="4589971"/>
            <a:ext cx="397640" cy="1"/>
          </a:xfrm>
          <a:prstGeom prst="straightConnector1">
            <a:avLst/>
          </a:prstGeom>
          <a:ln w="6350">
            <a:headEnd type="triangle" w="lg" len="lg"/>
            <a:tailEnd type="triangle" w="lg" len="lg"/>
          </a:ln>
        </p:spPr>
        <p:style>
          <a:lnRef idx="1">
            <a:schemeClr val="accent1"/>
          </a:lnRef>
          <a:fillRef idx="0">
            <a:schemeClr val="accent1"/>
          </a:fillRef>
          <a:effectRef idx="0">
            <a:schemeClr val="accent1"/>
          </a:effectRef>
          <a:fontRef idx="minor">
            <a:schemeClr val="tx1"/>
          </a:fontRef>
        </p:style>
      </p:cxnSp>
      <p:sp>
        <p:nvSpPr>
          <p:cNvPr id="52" name="Textfeld 51"/>
          <p:cNvSpPr txBox="1"/>
          <p:nvPr/>
        </p:nvSpPr>
        <p:spPr>
          <a:xfrm>
            <a:off x="1611563" y="5444438"/>
            <a:ext cx="2562507" cy="307777"/>
          </a:xfrm>
          <a:prstGeom prst="rect">
            <a:avLst/>
          </a:prstGeom>
          <a:noFill/>
        </p:spPr>
        <p:txBody>
          <a:bodyPr wrap="square" rtlCol="0">
            <a:spAutoFit/>
          </a:bodyPr>
          <a:lstStyle/>
          <a:p>
            <a:r>
              <a:rPr lang="de-DE" sz="1400" dirty="0">
                <a:solidFill>
                  <a:schemeClr val="accent1">
                    <a:lumMod val="75000"/>
                  </a:schemeClr>
                </a:solidFill>
              </a:rPr>
              <a:t>3 phases (blue green, orange)</a:t>
            </a:r>
            <a:endParaRPr lang="de-AT" sz="1400" dirty="0">
              <a:solidFill>
                <a:schemeClr val="accent1">
                  <a:lumMod val="75000"/>
                </a:schemeClr>
              </a:solidFill>
            </a:endParaRPr>
          </a:p>
        </p:txBody>
      </p:sp>
      <p:sp>
        <p:nvSpPr>
          <p:cNvPr id="53" name="Textfeld 52"/>
          <p:cNvSpPr txBox="1"/>
          <p:nvPr/>
        </p:nvSpPr>
        <p:spPr>
          <a:xfrm>
            <a:off x="1386951" y="2085945"/>
            <a:ext cx="3663983" cy="523220"/>
          </a:xfrm>
          <a:prstGeom prst="rect">
            <a:avLst/>
          </a:prstGeom>
          <a:solidFill>
            <a:schemeClr val="bg1"/>
          </a:solidFill>
          <a:ln>
            <a:solidFill>
              <a:schemeClr val="accent1">
                <a:lumMod val="75000"/>
              </a:schemeClr>
            </a:solidFill>
          </a:ln>
        </p:spPr>
        <p:txBody>
          <a:bodyPr wrap="square" rtlCol="0">
            <a:spAutoFit/>
          </a:bodyPr>
          <a:lstStyle/>
          <a:p>
            <a:pPr algn="ctr"/>
            <a:r>
              <a:rPr lang="de-DE" sz="1400" dirty="0">
                <a:solidFill>
                  <a:schemeClr val="accent1">
                    <a:lumMod val="75000"/>
                  </a:schemeClr>
                </a:solidFill>
              </a:rPr>
              <a:t>It is still a “discharge“ despite exceeding 0.5s as it has only 3 phases (colored).</a:t>
            </a:r>
            <a:endParaRPr lang="de-AT" sz="1400" dirty="0">
              <a:solidFill>
                <a:schemeClr val="accent1">
                  <a:lumMod val="75000"/>
                </a:schemeClr>
              </a:solidFill>
            </a:endParaRPr>
          </a:p>
        </p:txBody>
      </p:sp>
    </p:spTree>
    <p:extLst>
      <p:ext uri="{BB962C8B-B14F-4D97-AF65-F5344CB8AC3E}">
        <p14:creationId xmlns:p14="http://schemas.microsoft.com/office/powerpoint/2010/main" val="290935574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4"/>
          <p:cNvSpPr txBox="1">
            <a:spLocks/>
          </p:cNvSpPr>
          <p:nvPr/>
        </p:nvSpPr>
        <p:spPr>
          <a:xfrm>
            <a:off x="1" y="0"/>
            <a:ext cx="12191999" cy="792387"/>
          </a:xfrm>
          <a:prstGeom prst="rect">
            <a:avLst/>
          </a:prstGeom>
        </p:spPr>
        <p:txBody>
          <a:bodyPr vert="horz" lIns="91440" tIns="45720" rIns="91440" bIns="45720" rtlCol="0" anchor="ctr">
            <a:normAutofit fontScale="9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3200" dirty="0"/>
              <a:t>PERIODIC DISCHARGES: SHARPNESS</a:t>
            </a:r>
          </a:p>
          <a:p>
            <a:pPr algn="ctr"/>
            <a:r>
              <a:rPr lang="en-GB" sz="2600" dirty="0"/>
              <a:t>Applies to PDs and the S phase of SW</a:t>
            </a:r>
          </a:p>
        </p:txBody>
      </p:sp>
      <p:grpSp>
        <p:nvGrpSpPr>
          <p:cNvPr id="2" name="Gruppieren 1"/>
          <p:cNvGrpSpPr/>
          <p:nvPr/>
        </p:nvGrpSpPr>
        <p:grpSpPr>
          <a:xfrm>
            <a:off x="1922042" y="1129896"/>
            <a:ext cx="8347915" cy="4338637"/>
            <a:chOff x="1193127" y="1071767"/>
            <a:chExt cx="8347915" cy="4338637"/>
          </a:xfrm>
        </p:grpSpPr>
        <p:grpSp>
          <p:nvGrpSpPr>
            <p:cNvPr id="32" name="Gruppieren 31"/>
            <p:cNvGrpSpPr/>
            <p:nvPr/>
          </p:nvGrpSpPr>
          <p:grpSpPr>
            <a:xfrm>
              <a:off x="1193127" y="1832694"/>
              <a:ext cx="8347915" cy="2720418"/>
              <a:chOff x="3128211" y="1660357"/>
              <a:chExt cx="5526505" cy="1581750"/>
            </a:xfrm>
          </p:grpSpPr>
          <p:cxnSp>
            <p:nvCxnSpPr>
              <p:cNvPr id="3" name="Gerader Verbinder 2"/>
              <p:cNvCxnSpPr/>
              <p:nvPr/>
            </p:nvCxnSpPr>
            <p:spPr>
              <a:xfrm>
                <a:off x="3128211" y="2322095"/>
                <a:ext cx="5526505"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1" name="Gerader Verbinder 10"/>
              <p:cNvCxnSpPr>
                <a:stCxn id="28" idx="8"/>
              </p:cNvCxnSpPr>
              <p:nvPr/>
            </p:nvCxnSpPr>
            <p:spPr>
              <a:xfrm flipV="1">
                <a:off x="5245768" y="1660357"/>
                <a:ext cx="184483" cy="66173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Gerader Verbinder 12"/>
              <p:cNvCxnSpPr/>
              <p:nvPr/>
            </p:nvCxnSpPr>
            <p:spPr>
              <a:xfrm flipH="1" flipV="1">
                <a:off x="5430252" y="1660357"/>
                <a:ext cx="92243" cy="158175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Gerader Verbinder 15"/>
              <p:cNvCxnSpPr>
                <a:endCxn id="26" idx="0"/>
              </p:cNvCxnSpPr>
              <p:nvPr/>
            </p:nvCxnSpPr>
            <p:spPr>
              <a:xfrm flipV="1">
                <a:off x="5522495" y="2213811"/>
                <a:ext cx="409073" cy="102716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Gerader Verbinder 18"/>
              <p:cNvCxnSpPr/>
              <p:nvPr/>
            </p:nvCxnSpPr>
            <p:spPr>
              <a:xfrm flipV="1">
                <a:off x="7784431" y="1671256"/>
                <a:ext cx="156410" cy="63767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Gerader Verbinder 19"/>
              <p:cNvCxnSpPr/>
              <p:nvPr/>
            </p:nvCxnSpPr>
            <p:spPr>
              <a:xfrm flipH="1" flipV="1">
                <a:off x="7940842" y="1660357"/>
                <a:ext cx="132348" cy="158061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Gerader Verbinder 20"/>
              <p:cNvCxnSpPr/>
              <p:nvPr/>
            </p:nvCxnSpPr>
            <p:spPr>
              <a:xfrm flipV="1">
                <a:off x="8073189" y="2200646"/>
                <a:ext cx="389021" cy="103919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6" name="Freihandform 25"/>
              <p:cNvSpPr/>
              <p:nvPr/>
            </p:nvSpPr>
            <p:spPr>
              <a:xfrm>
                <a:off x="5931568" y="2201448"/>
                <a:ext cx="1864895" cy="277178"/>
              </a:xfrm>
              <a:custGeom>
                <a:avLst/>
                <a:gdLst>
                  <a:gd name="connsiteX0" fmla="*/ 0 w 1864895"/>
                  <a:gd name="connsiteY0" fmla="*/ 12363 h 277178"/>
                  <a:gd name="connsiteX1" fmla="*/ 156411 w 1864895"/>
                  <a:gd name="connsiteY1" fmla="*/ 252994 h 277178"/>
                  <a:gd name="connsiteX2" fmla="*/ 336885 w 1864895"/>
                  <a:gd name="connsiteY2" fmla="*/ 12363 h 277178"/>
                  <a:gd name="connsiteX3" fmla="*/ 505327 w 1864895"/>
                  <a:gd name="connsiteY3" fmla="*/ 228931 h 277178"/>
                  <a:gd name="connsiteX4" fmla="*/ 733927 w 1864895"/>
                  <a:gd name="connsiteY4" fmla="*/ 36426 h 277178"/>
                  <a:gd name="connsiteX5" fmla="*/ 830179 w 1864895"/>
                  <a:gd name="connsiteY5" fmla="*/ 216899 h 277178"/>
                  <a:gd name="connsiteX6" fmla="*/ 1167064 w 1864895"/>
                  <a:gd name="connsiteY6" fmla="*/ 331 h 277178"/>
                  <a:gd name="connsiteX7" fmla="*/ 1431758 w 1864895"/>
                  <a:gd name="connsiteY7" fmla="*/ 277057 h 277178"/>
                  <a:gd name="connsiteX8" fmla="*/ 1660358 w 1864895"/>
                  <a:gd name="connsiteY8" fmla="*/ 36426 h 277178"/>
                  <a:gd name="connsiteX9" fmla="*/ 1864895 w 1864895"/>
                  <a:gd name="connsiteY9" fmla="*/ 108615 h 277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64895" h="277178">
                    <a:moveTo>
                      <a:pt x="0" y="12363"/>
                    </a:moveTo>
                    <a:cubicBezTo>
                      <a:pt x="50132" y="132678"/>
                      <a:pt x="100264" y="252994"/>
                      <a:pt x="156411" y="252994"/>
                    </a:cubicBezTo>
                    <a:cubicBezTo>
                      <a:pt x="212558" y="252994"/>
                      <a:pt x="278732" y="16374"/>
                      <a:pt x="336885" y="12363"/>
                    </a:cubicBezTo>
                    <a:cubicBezTo>
                      <a:pt x="395038" y="8352"/>
                      <a:pt x="439153" y="224921"/>
                      <a:pt x="505327" y="228931"/>
                    </a:cubicBezTo>
                    <a:cubicBezTo>
                      <a:pt x="571501" y="232942"/>
                      <a:pt x="679785" y="38431"/>
                      <a:pt x="733927" y="36426"/>
                    </a:cubicBezTo>
                    <a:cubicBezTo>
                      <a:pt x="788069" y="34421"/>
                      <a:pt x="757990" y="222915"/>
                      <a:pt x="830179" y="216899"/>
                    </a:cubicBezTo>
                    <a:cubicBezTo>
                      <a:pt x="902369" y="210883"/>
                      <a:pt x="1066801" y="-9695"/>
                      <a:pt x="1167064" y="331"/>
                    </a:cubicBezTo>
                    <a:cubicBezTo>
                      <a:pt x="1267327" y="10357"/>
                      <a:pt x="1349542" y="271041"/>
                      <a:pt x="1431758" y="277057"/>
                    </a:cubicBezTo>
                    <a:cubicBezTo>
                      <a:pt x="1513974" y="283073"/>
                      <a:pt x="1588169" y="64500"/>
                      <a:pt x="1660358" y="36426"/>
                    </a:cubicBezTo>
                    <a:cubicBezTo>
                      <a:pt x="1732548" y="8352"/>
                      <a:pt x="1798721" y="58483"/>
                      <a:pt x="1864895" y="108615"/>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cxnSp>
            <p:nvCxnSpPr>
              <p:cNvPr id="27" name="Gerader Verbinder 26"/>
              <p:cNvCxnSpPr>
                <a:endCxn id="28" idx="0"/>
              </p:cNvCxnSpPr>
              <p:nvPr/>
            </p:nvCxnSpPr>
            <p:spPr>
              <a:xfrm flipV="1">
                <a:off x="3148264" y="2081463"/>
                <a:ext cx="376989" cy="100600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8" name="Freihandform 27"/>
              <p:cNvSpPr/>
              <p:nvPr/>
            </p:nvSpPr>
            <p:spPr>
              <a:xfrm>
                <a:off x="3525253" y="2081463"/>
                <a:ext cx="1720515" cy="421116"/>
              </a:xfrm>
              <a:custGeom>
                <a:avLst/>
                <a:gdLst>
                  <a:gd name="connsiteX0" fmla="*/ 0 w 1720515"/>
                  <a:gd name="connsiteY0" fmla="*/ 0 h 421116"/>
                  <a:gd name="connsiteX1" fmla="*/ 204536 w 1720515"/>
                  <a:gd name="connsiteY1" fmla="*/ 397042 h 421116"/>
                  <a:gd name="connsiteX2" fmla="*/ 348915 w 1720515"/>
                  <a:gd name="connsiteY2" fmla="*/ 180474 h 421116"/>
                  <a:gd name="connsiteX3" fmla="*/ 529389 w 1720515"/>
                  <a:gd name="connsiteY3" fmla="*/ 372979 h 421116"/>
                  <a:gd name="connsiteX4" fmla="*/ 745958 w 1720515"/>
                  <a:gd name="connsiteY4" fmla="*/ 156411 h 421116"/>
                  <a:gd name="connsiteX5" fmla="*/ 1010652 w 1720515"/>
                  <a:gd name="connsiteY5" fmla="*/ 421105 h 421116"/>
                  <a:gd name="connsiteX6" fmla="*/ 1275347 w 1720515"/>
                  <a:gd name="connsiteY6" fmla="*/ 144379 h 421116"/>
                  <a:gd name="connsiteX7" fmla="*/ 1576136 w 1720515"/>
                  <a:gd name="connsiteY7" fmla="*/ 385011 h 421116"/>
                  <a:gd name="connsiteX8" fmla="*/ 1720515 w 1720515"/>
                  <a:gd name="connsiteY8" fmla="*/ 240632 h 421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20515" h="421116">
                    <a:moveTo>
                      <a:pt x="0" y="0"/>
                    </a:moveTo>
                    <a:cubicBezTo>
                      <a:pt x="73192" y="183481"/>
                      <a:pt x="146384" y="366963"/>
                      <a:pt x="204536" y="397042"/>
                    </a:cubicBezTo>
                    <a:cubicBezTo>
                      <a:pt x="262688" y="427121"/>
                      <a:pt x="294773" y="184484"/>
                      <a:pt x="348915" y="180474"/>
                    </a:cubicBezTo>
                    <a:cubicBezTo>
                      <a:pt x="403057" y="176464"/>
                      <a:pt x="463215" y="376990"/>
                      <a:pt x="529389" y="372979"/>
                    </a:cubicBezTo>
                    <a:cubicBezTo>
                      <a:pt x="595563" y="368969"/>
                      <a:pt x="665748" y="148390"/>
                      <a:pt x="745958" y="156411"/>
                    </a:cubicBezTo>
                    <a:cubicBezTo>
                      <a:pt x="826169" y="164432"/>
                      <a:pt x="922421" y="423110"/>
                      <a:pt x="1010652" y="421105"/>
                    </a:cubicBezTo>
                    <a:cubicBezTo>
                      <a:pt x="1098883" y="419100"/>
                      <a:pt x="1181100" y="150395"/>
                      <a:pt x="1275347" y="144379"/>
                    </a:cubicBezTo>
                    <a:cubicBezTo>
                      <a:pt x="1369594" y="138363"/>
                      <a:pt x="1501941" y="368969"/>
                      <a:pt x="1576136" y="385011"/>
                    </a:cubicBezTo>
                    <a:cubicBezTo>
                      <a:pt x="1650331" y="401053"/>
                      <a:pt x="1685423" y="320842"/>
                      <a:pt x="1720515" y="240632"/>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grpSp>
        <p:cxnSp>
          <p:nvCxnSpPr>
            <p:cNvPr id="38" name="Gerader Verbinder 37"/>
            <p:cNvCxnSpPr/>
            <p:nvPr/>
          </p:nvCxnSpPr>
          <p:spPr>
            <a:xfrm>
              <a:off x="4391746" y="1395663"/>
              <a:ext cx="0" cy="1696453"/>
            </a:xfrm>
            <a:prstGeom prst="line">
              <a:avLst/>
            </a:prstGeom>
            <a:ln>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40" name="Gerader Verbinder 39"/>
            <p:cNvCxnSpPr/>
            <p:nvPr/>
          </p:nvCxnSpPr>
          <p:spPr>
            <a:xfrm>
              <a:off x="4726780" y="1395663"/>
              <a:ext cx="0" cy="1696453"/>
            </a:xfrm>
            <a:prstGeom prst="line">
              <a:avLst/>
            </a:prstGeom>
            <a:ln>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45" name="Gerade Verbindung mit Pfeil 44"/>
            <p:cNvCxnSpPr/>
            <p:nvPr/>
          </p:nvCxnSpPr>
          <p:spPr>
            <a:xfrm>
              <a:off x="4405047" y="1453131"/>
              <a:ext cx="335034" cy="0"/>
            </a:xfrm>
            <a:prstGeom prst="straightConnector1">
              <a:avLst/>
            </a:prstGeom>
            <a:ln>
              <a:solidFill>
                <a:schemeClr val="accent2">
                  <a:lumMod val="75000"/>
                </a:schemeClr>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sp>
          <p:nvSpPr>
            <p:cNvPr id="48" name="Textfeld 47"/>
            <p:cNvSpPr txBox="1"/>
            <p:nvPr/>
          </p:nvSpPr>
          <p:spPr>
            <a:xfrm>
              <a:off x="4022635" y="1071767"/>
              <a:ext cx="1016888" cy="369332"/>
            </a:xfrm>
            <a:prstGeom prst="rect">
              <a:avLst/>
            </a:prstGeom>
            <a:noFill/>
            <a:ln>
              <a:noFill/>
            </a:ln>
          </p:spPr>
          <p:txBody>
            <a:bodyPr wrap="square" rtlCol="0">
              <a:spAutoFit/>
            </a:bodyPr>
            <a:lstStyle/>
            <a:p>
              <a:pPr algn="r"/>
              <a:r>
                <a:rPr lang="de-DE" dirty="0">
                  <a:solidFill>
                    <a:schemeClr val="accent2">
                      <a:lumMod val="75000"/>
                    </a:schemeClr>
                  </a:solidFill>
                </a:rPr>
                <a:t>~60 ms</a:t>
              </a:r>
              <a:endParaRPr lang="de-AT" dirty="0">
                <a:solidFill>
                  <a:schemeClr val="accent2">
                    <a:lumMod val="75000"/>
                  </a:schemeClr>
                </a:solidFill>
              </a:endParaRPr>
            </a:p>
          </p:txBody>
        </p:sp>
        <p:sp>
          <p:nvSpPr>
            <p:cNvPr id="50" name="Textfeld 49"/>
            <p:cNvSpPr txBox="1"/>
            <p:nvPr/>
          </p:nvSpPr>
          <p:spPr>
            <a:xfrm>
              <a:off x="3346674" y="1071767"/>
              <a:ext cx="1016888" cy="461665"/>
            </a:xfrm>
            <a:prstGeom prst="rect">
              <a:avLst/>
            </a:prstGeom>
            <a:noFill/>
            <a:ln>
              <a:noFill/>
            </a:ln>
          </p:spPr>
          <p:txBody>
            <a:bodyPr wrap="square" rtlCol="0">
              <a:spAutoFit/>
            </a:bodyPr>
            <a:lstStyle/>
            <a:p>
              <a:r>
                <a:rPr lang="de-DE" sz="2400" dirty="0">
                  <a:solidFill>
                    <a:schemeClr val="accent2">
                      <a:lumMod val="75000"/>
                    </a:schemeClr>
                  </a:solidFill>
                </a:rPr>
                <a:t>spiky</a:t>
              </a:r>
              <a:endParaRPr lang="de-AT" sz="2400" dirty="0">
                <a:solidFill>
                  <a:schemeClr val="accent2">
                    <a:lumMod val="75000"/>
                  </a:schemeClr>
                </a:solidFill>
              </a:endParaRPr>
            </a:p>
          </p:txBody>
        </p:sp>
        <p:sp>
          <p:nvSpPr>
            <p:cNvPr id="51" name="Textfeld 50"/>
            <p:cNvSpPr txBox="1"/>
            <p:nvPr/>
          </p:nvSpPr>
          <p:spPr>
            <a:xfrm>
              <a:off x="5137308" y="4363287"/>
              <a:ext cx="1016888" cy="461665"/>
            </a:xfrm>
            <a:prstGeom prst="rect">
              <a:avLst/>
            </a:prstGeom>
            <a:noFill/>
            <a:ln>
              <a:noFill/>
            </a:ln>
          </p:spPr>
          <p:txBody>
            <a:bodyPr wrap="square" rtlCol="0">
              <a:spAutoFit/>
            </a:bodyPr>
            <a:lstStyle/>
            <a:p>
              <a:r>
                <a:rPr lang="de-DE" sz="2400" dirty="0">
                  <a:solidFill>
                    <a:schemeClr val="accent1">
                      <a:lumMod val="75000"/>
                    </a:schemeClr>
                  </a:solidFill>
                </a:rPr>
                <a:t>sharp</a:t>
              </a:r>
              <a:endParaRPr lang="de-AT" sz="2400" dirty="0">
                <a:solidFill>
                  <a:schemeClr val="accent1">
                    <a:lumMod val="75000"/>
                  </a:schemeClr>
                </a:solidFill>
              </a:endParaRPr>
            </a:p>
          </p:txBody>
        </p:sp>
        <p:cxnSp>
          <p:nvCxnSpPr>
            <p:cNvPr id="52" name="Gerade Verbindung mit Pfeil 51"/>
            <p:cNvCxnSpPr/>
            <p:nvPr/>
          </p:nvCxnSpPr>
          <p:spPr>
            <a:xfrm>
              <a:off x="4704489" y="2966793"/>
              <a:ext cx="662595" cy="4010"/>
            </a:xfrm>
            <a:prstGeom prst="straightConnector1">
              <a:avLst/>
            </a:prstGeom>
            <a:ln>
              <a:solidFill>
                <a:schemeClr val="accent1">
                  <a:lumMod val="75000"/>
                </a:schemeClr>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sp>
          <p:nvSpPr>
            <p:cNvPr id="55" name="Textfeld 54"/>
            <p:cNvSpPr txBox="1"/>
            <p:nvPr/>
          </p:nvSpPr>
          <p:spPr>
            <a:xfrm>
              <a:off x="4610262" y="2500734"/>
              <a:ext cx="1016888" cy="369332"/>
            </a:xfrm>
            <a:prstGeom prst="rect">
              <a:avLst/>
            </a:prstGeom>
            <a:noFill/>
            <a:ln>
              <a:noFill/>
            </a:ln>
          </p:spPr>
          <p:txBody>
            <a:bodyPr wrap="square" rtlCol="0">
              <a:spAutoFit/>
            </a:bodyPr>
            <a:lstStyle/>
            <a:p>
              <a:pPr algn="r"/>
              <a:r>
                <a:rPr lang="de-DE" dirty="0">
                  <a:solidFill>
                    <a:schemeClr val="accent1">
                      <a:lumMod val="75000"/>
                    </a:schemeClr>
                  </a:solidFill>
                </a:rPr>
                <a:t>~170 ms</a:t>
              </a:r>
              <a:endParaRPr lang="de-AT" dirty="0">
                <a:solidFill>
                  <a:schemeClr val="accent1">
                    <a:lumMod val="75000"/>
                  </a:schemeClr>
                </a:solidFill>
              </a:endParaRPr>
            </a:p>
          </p:txBody>
        </p:sp>
        <p:grpSp>
          <p:nvGrpSpPr>
            <p:cNvPr id="63" name="Gruppieren 62"/>
            <p:cNvGrpSpPr/>
            <p:nvPr/>
          </p:nvGrpSpPr>
          <p:grpSpPr>
            <a:xfrm>
              <a:off x="4408734" y="4884651"/>
              <a:ext cx="3835896" cy="525753"/>
              <a:chOff x="4670412" y="5181134"/>
              <a:chExt cx="3835896" cy="525753"/>
            </a:xfrm>
          </p:grpSpPr>
          <p:cxnSp>
            <p:nvCxnSpPr>
              <p:cNvPr id="57" name="Gerader Verbinder 56"/>
              <p:cNvCxnSpPr/>
              <p:nvPr/>
            </p:nvCxnSpPr>
            <p:spPr>
              <a:xfrm flipV="1">
                <a:off x="4670412" y="5587324"/>
                <a:ext cx="3835896" cy="829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Gerader Verbinder 59"/>
              <p:cNvCxnSpPr/>
              <p:nvPr/>
            </p:nvCxnSpPr>
            <p:spPr>
              <a:xfrm>
                <a:off x="8506308" y="5467760"/>
                <a:ext cx="0" cy="23912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 name="Gerader Verbinder 60"/>
              <p:cNvCxnSpPr/>
              <p:nvPr/>
            </p:nvCxnSpPr>
            <p:spPr>
              <a:xfrm>
                <a:off x="4670412" y="5464680"/>
                <a:ext cx="0" cy="23912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62" name="Textfeld 61"/>
              <p:cNvSpPr txBox="1"/>
              <p:nvPr/>
            </p:nvSpPr>
            <p:spPr>
              <a:xfrm>
                <a:off x="6327702" y="5181134"/>
                <a:ext cx="1016888" cy="369332"/>
              </a:xfrm>
              <a:prstGeom prst="rect">
                <a:avLst/>
              </a:prstGeom>
              <a:noFill/>
              <a:ln>
                <a:noFill/>
              </a:ln>
            </p:spPr>
            <p:txBody>
              <a:bodyPr wrap="square" rtlCol="0">
                <a:spAutoFit/>
              </a:bodyPr>
              <a:lstStyle/>
              <a:p>
                <a:pPr algn="r"/>
                <a:r>
                  <a:rPr lang="de-DE" dirty="0"/>
                  <a:t>1 second</a:t>
                </a:r>
                <a:endParaRPr lang="de-AT" dirty="0"/>
              </a:p>
            </p:txBody>
          </p:sp>
        </p:grpSp>
        <p:cxnSp>
          <p:nvCxnSpPr>
            <p:cNvPr id="64" name="Gerade Verbindung mit Pfeil 63"/>
            <p:cNvCxnSpPr/>
            <p:nvPr/>
          </p:nvCxnSpPr>
          <p:spPr>
            <a:xfrm>
              <a:off x="4378997" y="2976095"/>
              <a:ext cx="335034" cy="0"/>
            </a:xfrm>
            <a:prstGeom prst="straightConnector1">
              <a:avLst/>
            </a:prstGeom>
            <a:ln>
              <a:solidFill>
                <a:schemeClr val="accent2">
                  <a:lumMod val="75000"/>
                </a:schemeClr>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grpSp>
      <p:sp>
        <p:nvSpPr>
          <p:cNvPr id="31" name="Text Box 13"/>
          <p:cNvSpPr txBox="1">
            <a:spLocks noChangeArrowheads="1"/>
          </p:cNvSpPr>
          <p:nvPr/>
        </p:nvSpPr>
        <p:spPr bwMode="auto">
          <a:xfrm>
            <a:off x="789150" y="5549849"/>
            <a:ext cx="7924800"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4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4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4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4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4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4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4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4000">
                <a:solidFill>
                  <a:schemeClr val="tx1"/>
                </a:solidFill>
                <a:latin typeface="Arial" panose="020B0604020202020204" pitchFamily="34" charset="0"/>
                <a:ea typeface="ＭＳ Ｐゴシック" panose="020B0600070205080204" pitchFamily="34" charset="-128"/>
              </a:defRPr>
            </a:lvl9pPr>
          </a:lstStyle>
          <a:p>
            <a:pPr lvl="0">
              <a:spcBef>
                <a:spcPct val="50000"/>
              </a:spcBef>
              <a:defRPr/>
            </a:pPr>
            <a:r>
              <a:rPr lang="en-US" altLang="en-US" sz="2000" kern="0" dirty="0">
                <a:solidFill>
                  <a:schemeClr val="accent2">
                    <a:lumMod val="75000"/>
                  </a:schemeClr>
                </a:solidFill>
                <a:latin typeface="+mn-lt"/>
              </a:rPr>
              <a:t>Sharpest phase</a:t>
            </a:r>
            <a:r>
              <a:rPr lang="en-US" altLang="en-US" sz="2000" kern="0" dirty="0">
                <a:solidFill>
                  <a:schemeClr val="accent4">
                    <a:lumMod val="75000"/>
                  </a:schemeClr>
                </a:solidFill>
                <a:latin typeface="+mn-lt"/>
              </a:rPr>
              <a:t>: </a:t>
            </a:r>
            <a:r>
              <a:rPr lang="en-US" altLang="en-US" sz="2000" kern="0" dirty="0">
                <a:solidFill>
                  <a:schemeClr val="accent2">
                    <a:lumMod val="75000"/>
                  </a:schemeClr>
                </a:solidFill>
                <a:latin typeface="+mn-lt"/>
              </a:rPr>
              <a:t>spiky</a:t>
            </a:r>
            <a:r>
              <a:rPr lang="en-US" altLang="en-US" sz="2000" kern="0" dirty="0">
                <a:solidFill>
                  <a:srgbClr val="FFFFFF"/>
                </a:solidFill>
                <a:latin typeface="+mn-lt"/>
              </a:rPr>
              <a:t> </a:t>
            </a:r>
            <a:r>
              <a:rPr lang="en-US" altLang="en-US" sz="2000" kern="0" dirty="0">
                <a:latin typeface="+mn-lt"/>
              </a:rPr>
              <a:t>(&lt;70 ms</a:t>
            </a:r>
            <a:r>
              <a:rPr kumimoji="0" lang="en-US" altLang="en-US" sz="2000" b="0" i="0" u="none" strike="noStrike" kern="0" cap="none" spc="0" normalizeH="0" baseline="0" noProof="0" dirty="0">
                <a:ln>
                  <a:noFill/>
                </a:ln>
                <a:effectLst/>
                <a:uLnTx/>
                <a:uFillTx/>
                <a:latin typeface="+mn-lt"/>
              </a:rPr>
              <a:t>)</a:t>
            </a:r>
          </a:p>
          <a:p>
            <a:pPr lvl="0">
              <a:spcBef>
                <a:spcPct val="50000"/>
              </a:spcBef>
              <a:defRPr/>
            </a:pPr>
            <a:r>
              <a:rPr lang="en-US" altLang="en-US" sz="2000" kern="0" dirty="0">
                <a:solidFill>
                  <a:schemeClr val="accent1">
                    <a:lumMod val="75000"/>
                  </a:schemeClr>
                </a:solidFill>
                <a:latin typeface="+mn-lt"/>
              </a:rPr>
              <a:t>Predominant phase</a:t>
            </a:r>
            <a:r>
              <a:rPr lang="en-US" altLang="en-US" sz="2000" kern="0" dirty="0">
                <a:solidFill>
                  <a:schemeClr val="accent4">
                    <a:lumMod val="75000"/>
                  </a:schemeClr>
                </a:solidFill>
                <a:latin typeface="+mn-lt"/>
              </a:rPr>
              <a:t> </a:t>
            </a:r>
            <a:r>
              <a:rPr lang="en-US" altLang="en-US" sz="2000" kern="0" dirty="0">
                <a:latin typeface="+mn-lt"/>
              </a:rPr>
              <a:t>(greatest amplitude): </a:t>
            </a:r>
            <a:r>
              <a:rPr lang="en-US" altLang="en-US" sz="2000" kern="0" dirty="0">
                <a:solidFill>
                  <a:schemeClr val="accent1">
                    <a:lumMod val="75000"/>
                  </a:schemeClr>
                </a:solidFill>
                <a:latin typeface="+mn-lt"/>
              </a:rPr>
              <a:t>sharp </a:t>
            </a:r>
            <a:r>
              <a:rPr lang="en-US" altLang="en-US" sz="2000" kern="0" dirty="0">
                <a:latin typeface="+mn-lt"/>
              </a:rPr>
              <a:t>(70-200 ms</a:t>
            </a:r>
            <a:r>
              <a:rPr kumimoji="0" lang="en-US" altLang="en-US" sz="2000" b="0" i="0" u="none" strike="noStrike" kern="0" cap="none" spc="0" normalizeH="0" baseline="0" noProof="0" dirty="0">
                <a:ln>
                  <a:noFill/>
                </a:ln>
                <a:effectLst/>
                <a:uLnTx/>
                <a:uFillTx/>
                <a:latin typeface="+mn-lt"/>
              </a:rPr>
              <a:t>)</a:t>
            </a:r>
          </a:p>
        </p:txBody>
      </p:sp>
    </p:spTree>
    <p:extLst>
      <p:ext uri="{BB962C8B-B14F-4D97-AF65-F5344CB8AC3E}">
        <p14:creationId xmlns:p14="http://schemas.microsoft.com/office/powerpoint/2010/main" val="389092208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5" name="Rectangle 1"/>
          <p:cNvSpPr>
            <a:spLocks noChangeArrowheads="1"/>
          </p:cNvSpPr>
          <p:nvPr/>
        </p:nvSpPr>
        <p:spPr bwMode="auto">
          <a:xfrm>
            <a:off x="1524000" y="0"/>
            <a:ext cx="9144000" cy="5943600"/>
          </a:xfrm>
          <a:prstGeom prst="rect">
            <a:avLst/>
          </a:prstGeom>
          <a:solidFill>
            <a:srgbClr val="FFFFFF"/>
          </a:solidFill>
          <a:ln w="9525" algn="ctr">
            <a:solidFill>
              <a:srgbClr val="FFFFFF"/>
            </a:solidFill>
            <a:round/>
            <a:headEnd/>
            <a:tailEnd/>
          </a:ln>
        </p:spPr>
        <p:txBody>
          <a:bodyPr/>
          <a:lstStyle/>
          <a:p>
            <a:pPr eaLnBrk="0" fontAlgn="base" hangingPunct="0">
              <a:spcBef>
                <a:spcPct val="0"/>
              </a:spcBef>
              <a:spcAft>
                <a:spcPct val="0"/>
              </a:spcAft>
              <a:defRPr/>
            </a:pPr>
            <a:endParaRPr lang="en-US" dirty="0">
              <a:solidFill>
                <a:srgbClr val="FFFFFF"/>
              </a:solidFill>
              <a:latin typeface="Arial" pitchFamily="34" charset="0"/>
            </a:endParaRPr>
          </a:p>
        </p:txBody>
      </p:sp>
      <p:pic>
        <p:nvPicPr>
          <p:cNvPr id="44036" name="Picture 2"/>
          <p:cNvPicPr>
            <a:picLocks noChangeAspect="1" noChangeArrowheads="1"/>
          </p:cNvPicPr>
          <p:nvPr/>
        </p:nvPicPr>
        <p:blipFill>
          <a:blip r:embed="rId3" cstate="print"/>
          <a:srcRect/>
          <a:stretch>
            <a:fillRect/>
          </a:stretch>
        </p:blipFill>
        <p:spPr bwMode="auto">
          <a:xfrm>
            <a:off x="573505" y="46107"/>
            <a:ext cx="9618376" cy="6240255"/>
          </a:xfrm>
          <a:prstGeom prst="rect">
            <a:avLst/>
          </a:prstGeom>
          <a:noFill/>
          <a:ln w="9525">
            <a:noFill/>
            <a:miter lim="800000"/>
            <a:headEnd/>
            <a:tailEnd/>
          </a:ln>
        </p:spPr>
      </p:pic>
      <p:sp>
        <p:nvSpPr>
          <p:cNvPr id="7" name="Textfeld 6"/>
          <p:cNvSpPr txBox="1"/>
          <p:nvPr/>
        </p:nvSpPr>
        <p:spPr>
          <a:xfrm>
            <a:off x="716280" y="6286362"/>
            <a:ext cx="4480560" cy="461665"/>
          </a:xfrm>
          <a:prstGeom prst="rect">
            <a:avLst/>
          </a:prstGeom>
          <a:noFill/>
        </p:spPr>
        <p:txBody>
          <a:bodyPr wrap="square" rtlCol="0">
            <a:spAutoFit/>
          </a:bodyPr>
          <a:lstStyle/>
          <a:p>
            <a:r>
              <a:rPr lang="de-DE" sz="2400" dirty="0"/>
              <a:t>Please characterize the pattern</a:t>
            </a:r>
            <a:endParaRPr lang="de-AT" sz="2400" dirty="0"/>
          </a:p>
        </p:txBody>
      </p:sp>
    </p:spTree>
    <p:extLst>
      <p:ext uri="{BB962C8B-B14F-4D97-AF65-F5344CB8AC3E}">
        <p14:creationId xmlns:p14="http://schemas.microsoft.com/office/powerpoint/2010/main" val="266698341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5" name="Rectangle 1"/>
          <p:cNvSpPr>
            <a:spLocks noChangeArrowheads="1"/>
          </p:cNvSpPr>
          <p:nvPr/>
        </p:nvSpPr>
        <p:spPr bwMode="auto">
          <a:xfrm>
            <a:off x="1524000" y="0"/>
            <a:ext cx="9144000" cy="5943600"/>
          </a:xfrm>
          <a:prstGeom prst="rect">
            <a:avLst/>
          </a:prstGeom>
          <a:solidFill>
            <a:srgbClr val="FFFFFF"/>
          </a:solidFill>
          <a:ln w="9525" algn="ctr">
            <a:solidFill>
              <a:srgbClr val="FFFFFF"/>
            </a:solidFill>
            <a:round/>
            <a:headEnd/>
            <a:tailEnd/>
          </a:ln>
        </p:spPr>
        <p:txBody>
          <a:bodyPr/>
          <a:lstStyle/>
          <a:p>
            <a:pPr eaLnBrk="0" fontAlgn="base" hangingPunct="0">
              <a:spcBef>
                <a:spcPct val="0"/>
              </a:spcBef>
              <a:spcAft>
                <a:spcPct val="0"/>
              </a:spcAft>
              <a:defRPr/>
            </a:pPr>
            <a:endParaRPr lang="en-US" dirty="0">
              <a:solidFill>
                <a:srgbClr val="FFFFFF"/>
              </a:solidFill>
              <a:latin typeface="Arial" pitchFamily="34" charset="0"/>
            </a:endParaRPr>
          </a:p>
        </p:txBody>
      </p:sp>
      <p:pic>
        <p:nvPicPr>
          <p:cNvPr id="44036" name="Picture 2"/>
          <p:cNvPicPr>
            <a:picLocks noChangeAspect="1" noChangeArrowheads="1"/>
          </p:cNvPicPr>
          <p:nvPr/>
        </p:nvPicPr>
        <p:blipFill>
          <a:blip r:embed="rId3" cstate="print"/>
          <a:srcRect/>
          <a:stretch>
            <a:fillRect/>
          </a:stretch>
        </p:blipFill>
        <p:spPr bwMode="auto">
          <a:xfrm>
            <a:off x="573505" y="46107"/>
            <a:ext cx="9618376" cy="6240255"/>
          </a:xfrm>
          <a:prstGeom prst="rect">
            <a:avLst/>
          </a:prstGeom>
          <a:noFill/>
          <a:ln w="9525">
            <a:noFill/>
            <a:miter lim="800000"/>
            <a:headEnd/>
            <a:tailEnd/>
          </a:ln>
        </p:spPr>
      </p:pic>
      <p:sp>
        <p:nvSpPr>
          <p:cNvPr id="5" name="Textfeld 4"/>
          <p:cNvSpPr txBox="1"/>
          <p:nvPr/>
        </p:nvSpPr>
        <p:spPr>
          <a:xfrm>
            <a:off x="6476823" y="2095449"/>
            <a:ext cx="3391077" cy="307777"/>
          </a:xfrm>
          <a:prstGeom prst="rect">
            <a:avLst/>
          </a:prstGeom>
          <a:solidFill>
            <a:schemeClr val="bg1"/>
          </a:solidFill>
          <a:ln>
            <a:solidFill>
              <a:schemeClr val="accent1">
                <a:lumMod val="75000"/>
              </a:schemeClr>
            </a:solidFill>
          </a:ln>
        </p:spPr>
        <p:txBody>
          <a:bodyPr wrap="square" rtlCol="0">
            <a:spAutoFit/>
          </a:bodyPr>
          <a:lstStyle/>
          <a:p>
            <a:pPr algn="ctr"/>
            <a:r>
              <a:rPr lang="de-DE" sz="1400" dirty="0">
                <a:solidFill>
                  <a:schemeClr val="accent1">
                    <a:lumMod val="75000"/>
                  </a:schemeClr>
                </a:solidFill>
              </a:rPr>
              <a:t>LATERALIZED PERIODIC DISCHARGES</a:t>
            </a:r>
          </a:p>
        </p:txBody>
      </p:sp>
      <p:sp>
        <p:nvSpPr>
          <p:cNvPr id="8" name="Pfeil nach unten 7"/>
          <p:cNvSpPr/>
          <p:nvPr/>
        </p:nvSpPr>
        <p:spPr>
          <a:xfrm rot="10800000">
            <a:off x="3861286" y="3283096"/>
            <a:ext cx="205777" cy="345053"/>
          </a:xfrm>
          <a:prstGeom prst="downArrow">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9" name="Pfeil nach unten 8"/>
          <p:cNvSpPr/>
          <p:nvPr/>
        </p:nvSpPr>
        <p:spPr>
          <a:xfrm rot="10800000">
            <a:off x="4855056" y="3283096"/>
            <a:ext cx="205777" cy="345053"/>
          </a:xfrm>
          <a:prstGeom prst="downArrow">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10" name="Pfeil nach unten 9"/>
          <p:cNvSpPr/>
          <p:nvPr/>
        </p:nvSpPr>
        <p:spPr>
          <a:xfrm rot="10800000">
            <a:off x="5927268" y="3283096"/>
            <a:ext cx="205777" cy="345053"/>
          </a:xfrm>
          <a:prstGeom prst="downArrow">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11" name="Pfeil nach unten 10"/>
          <p:cNvSpPr/>
          <p:nvPr/>
        </p:nvSpPr>
        <p:spPr>
          <a:xfrm rot="10800000">
            <a:off x="7133615" y="3288245"/>
            <a:ext cx="205777" cy="345053"/>
          </a:xfrm>
          <a:prstGeom prst="downArrow">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12" name="Pfeil nach unten 11"/>
          <p:cNvSpPr/>
          <p:nvPr/>
        </p:nvSpPr>
        <p:spPr>
          <a:xfrm rot="10800000">
            <a:off x="8991119" y="3283095"/>
            <a:ext cx="205777" cy="345053"/>
          </a:xfrm>
          <a:prstGeom prst="downArrow">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14" name="Pfeil nach unten 13"/>
          <p:cNvSpPr/>
          <p:nvPr/>
        </p:nvSpPr>
        <p:spPr>
          <a:xfrm rot="10800000">
            <a:off x="2247149" y="3283096"/>
            <a:ext cx="205777" cy="345053"/>
          </a:xfrm>
          <a:prstGeom prst="downArrow">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24" name="Textfeld 23"/>
          <p:cNvSpPr txBox="1"/>
          <p:nvPr/>
        </p:nvSpPr>
        <p:spPr>
          <a:xfrm>
            <a:off x="170481" y="6134297"/>
            <a:ext cx="12021519" cy="738664"/>
          </a:xfrm>
          <a:prstGeom prst="rect">
            <a:avLst/>
          </a:prstGeom>
          <a:solidFill>
            <a:schemeClr val="bg1"/>
          </a:solidFill>
        </p:spPr>
        <p:txBody>
          <a:bodyPr wrap="square" rtlCol="0">
            <a:spAutoFit/>
          </a:bodyPr>
          <a:lstStyle/>
          <a:p>
            <a:r>
              <a:rPr lang="de-DE" sz="2400" dirty="0"/>
              <a:t>Lateralized Periodic Discharges, LPDs </a:t>
            </a:r>
          </a:p>
          <a:p>
            <a:r>
              <a:rPr lang="de-DE" dirty="0"/>
              <a:t>(spiky, with spike-and-wave morphology) </a:t>
            </a:r>
            <a:endParaRPr lang="de-AT" dirty="0"/>
          </a:p>
        </p:txBody>
      </p:sp>
      <p:sp>
        <p:nvSpPr>
          <p:cNvPr id="25" name="Rechteck 24"/>
          <p:cNvSpPr/>
          <p:nvPr/>
        </p:nvSpPr>
        <p:spPr>
          <a:xfrm>
            <a:off x="4728661" y="433754"/>
            <a:ext cx="589297" cy="691254"/>
          </a:xfrm>
          <a:prstGeom prst="rect">
            <a:avLst/>
          </a:prstGeom>
          <a:noFill/>
          <a:ln w="38100">
            <a:solidFill>
              <a:schemeClr val="accent1">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29" name="Textfeld 28"/>
          <p:cNvSpPr txBox="1"/>
          <p:nvPr/>
        </p:nvSpPr>
        <p:spPr>
          <a:xfrm>
            <a:off x="4509565" y="1220309"/>
            <a:ext cx="5358335" cy="307777"/>
          </a:xfrm>
          <a:prstGeom prst="rect">
            <a:avLst/>
          </a:prstGeom>
          <a:solidFill>
            <a:schemeClr val="bg1"/>
          </a:solidFill>
          <a:ln>
            <a:solidFill>
              <a:schemeClr val="accent1">
                <a:lumMod val="75000"/>
              </a:schemeClr>
            </a:solidFill>
          </a:ln>
        </p:spPr>
        <p:txBody>
          <a:bodyPr wrap="square" rtlCol="0">
            <a:spAutoFit/>
          </a:bodyPr>
          <a:lstStyle/>
          <a:p>
            <a:pPr algn="ctr"/>
            <a:r>
              <a:rPr lang="de-DE" sz="1400" u="sng" dirty="0">
                <a:solidFill>
                  <a:schemeClr val="accent1">
                    <a:lumMod val="75000"/>
                  </a:schemeClr>
                </a:solidFill>
              </a:rPr>
              <a:t>Morphology of one discharge</a:t>
            </a:r>
            <a:r>
              <a:rPr lang="de-DE" sz="1400" dirty="0">
                <a:solidFill>
                  <a:schemeClr val="accent1">
                    <a:lumMod val="75000"/>
                  </a:schemeClr>
                </a:solidFill>
              </a:rPr>
              <a:t>: spike-and-wave, but </a:t>
            </a:r>
            <a:r>
              <a:rPr lang="de-DE" sz="1400" u="sng" dirty="0">
                <a:solidFill>
                  <a:schemeClr val="accent1">
                    <a:lumMod val="75000"/>
                  </a:schemeClr>
                </a:solidFill>
              </a:rPr>
              <a:t>pattern</a:t>
            </a:r>
            <a:r>
              <a:rPr lang="de-DE" sz="1400" dirty="0">
                <a:solidFill>
                  <a:schemeClr val="accent1">
                    <a:lumMod val="75000"/>
                  </a:schemeClr>
                </a:solidFill>
              </a:rPr>
              <a:t> is LPDs</a:t>
            </a:r>
            <a:endParaRPr lang="de-DE" sz="1100" dirty="0">
              <a:solidFill>
                <a:schemeClr val="accent1">
                  <a:lumMod val="75000"/>
                </a:schemeClr>
              </a:solidFill>
            </a:endParaRPr>
          </a:p>
        </p:txBody>
      </p:sp>
      <p:sp>
        <p:nvSpPr>
          <p:cNvPr id="26" name="Textfeld 25"/>
          <p:cNvSpPr txBox="1"/>
          <p:nvPr/>
        </p:nvSpPr>
        <p:spPr>
          <a:xfrm>
            <a:off x="7133615" y="6279418"/>
            <a:ext cx="4958301" cy="591719"/>
          </a:xfrm>
          <a:prstGeom prst="rect">
            <a:avLst/>
          </a:prstGeom>
          <a:noFill/>
        </p:spPr>
        <p:txBody>
          <a:bodyPr wrap="square" rtlCol="0">
            <a:spAutoFit/>
          </a:bodyPr>
          <a:lstStyle/>
          <a:p>
            <a:r>
              <a:rPr lang="de-DE" sz="1600" b="1" dirty="0"/>
              <a:t>Despite their spike-and-wave morphology, these are PDs (not SW) as there is a clear interdischarge interval</a:t>
            </a:r>
            <a:endParaRPr lang="de-DE" sz="2400" b="1" dirty="0"/>
          </a:p>
        </p:txBody>
      </p:sp>
      <p:sp>
        <p:nvSpPr>
          <p:cNvPr id="27" name="Rechteck 26"/>
          <p:cNvSpPr/>
          <p:nvPr/>
        </p:nvSpPr>
        <p:spPr>
          <a:xfrm>
            <a:off x="5775199" y="429847"/>
            <a:ext cx="589297" cy="695161"/>
          </a:xfrm>
          <a:prstGeom prst="rect">
            <a:avLst/>
          </a:prstGeom>
          <a:noFill/>
          <a:ln w="38100">
            <a:solidFill>
              <a:schemeClr val="accent1">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28" name="Rechteck 27"/>
          <p:cNvSpPr/>
          <p:nvPr/>
        </p:nvSpPr>
        <p:spPr>
          <a:xfrm>
            <a:off x="6978593" y="429847"/>
            <a:ext cx="589297" cy="691254"/>
          </a:xfrm>
          <a:prstGeom prst="rect">
            <a:avLst/>
          </a:prstGeom>
          <a:noFill/>
          <a:ln w="38100">
            <a:solidFill>
              <a:schemeClr val="accent1">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30" name="Rechteck 29"/>
          <p:cNvSpPr/>
          <p:nvPr/>
        </p:nvSpPr>
        <p:spPr>
          <a:xfrm>
            <a:off x="8790215" y="462344"/>
            <a:ext cx="589297" cy="658756"/>
          </a:xfrm>
          <a:prstGeom prst="rect">
            <a:avLst/>
          </a:prstGeom>
          <a:noFill/>
          <a:ln w="38100">
            <a:solidFill>
              <a:schemeClr val="accent1">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31" name="Rechteck 30"/>
          <p:cNvSpPr/>
          <p:nvPr/>
        </p:nvSpPr>
        <p:spPr>
          <a:xfrm>
            <a:off x="3663245" y="425939"/>
            <a:ext cx="589297" cy="695161"/>
          </a:xfrm>
          <a:prstGeom prst="rect">
            <a:avLst/>
          </a:prstGeom>
          <a:noFill/>
          <a:ln w="38100">
            <a:solidFill>
              <a:schemeClr val="accent1">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Tree>
    <p:extLst>
      <p:ext uri="{BB962C8B-B14F-4D97-AF65-F5344CB8AC3E}">
        <p14:creationId xmlns:p14="http://schemas.microsoft.com/office/powerpoint/2010/main" val="22394568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a:xfrm>
            <a:off x="685800" y="0"/>
            <a:ext cx="10957984" cy="792387"/>
          </a:xfrm>
        </p:spPr>
        <p:txBody>
          <a:bodyPr>
            <a:normAutofit/>
          </a:bodyPr>
          <a:lstStyle/>
          <a:p>
            <a:pPr algn="ctr"/>
            <a:r>
              <a:rPr lang="en-GB" sz="3200" dirty="0"/>
              <a:t>EEG BACKGROUND</a:t>
            </a:r>
          </a:p>
        </p:txBody>
      </p:sp>
      <p:pic>
        <p:nvPicPr>
          <p:cNvPr id="6" name="Grafik 5"/>
          <p:cNvPicPr>
            <a:picLocks noChangeAspect="1"/>
          </p:cNvPicPr>
          <p:nvPr/>
        </p:nvPicPr>
        <p:blipFill rotWithShape="1">
          <a:blip r:embed="rId2"/>
          <a:srcRect t="49668"/>
          <a:stretch/>
        </p:blipFill>
        <p:spPr>
          <a:xfrm>
            <a:off x="6523630" y="4024296"/>
            <a:ext cx="5445458" cy="2052095"/>
          </a:xfrm>
          <a:prstGeom prst="rect">
            <a:avLst/>
          </a:prstGeom>
        </p:spPr>
      </p:pic>
      <p:pic>
        <p:nvPicPr>
          <p:cNvPr id="9" name="Grafik 8"/>
          <p:cNvPicPr>
            <a:picLocks noChangeAspect="1"/>
          </p:cNvPicPr>
          <p:nvPr/>
        </p:nvPicPr>
        <p:blipFill rotWithShape="1">
          <a:blip r:embed="rId3"/>
          <a:srcRect b="50183"/>
          <a:stretch/>
        </p:blipFill>
        <p:spPr>
          <a:xfrm>
            <a:off x="464959" y="2565779"/>
            <a:ext cx="5521129" cy="2047164"/>
          </a:xfrm>
          <a:prstGeom prst="rect">
            <a:avLst/>
          </a:prstGeom>
        </p:spPr>
      </p:pic>
      <p:pic>
        <p:nvPicPr>
          <p:cNvPr id="11" name="Grafik 10"/>
          <p:cNvPicPr>
            <a:picLocks noChangeAspect="1"/>
          </p:cNvPicPr>
          <p:nvPr/>
        </p:nvPicPr>
        <p:blipFill rotWithShape="1">
          <a:blip r:embed="rId3"/>
          <a:srcRect t="48127"/>
          <a:stretch/>
        </p:blipFill>
        <p:spPr>
          <a:xfrm>
            <a:off x="6405575" y="1255594"/>
            <a:ext cx="5428500" cy="2095896"/>
          </a:xfrm>
          <a:prstGeom prst="rect">
            <a:avLst/>
          </a:prstGeom>
        </p:spPr>
      </p:pic>
      <p:sp>
        <p:nvSpPr>
          <p:cNvPr id="8" name="Rechteck 7"/>
          <p:cNvSpPr/>
          <p:nvPr/>
        </p:nvSpPr>
        <p:spPr>
          <a:xfrm>
            <a:off x="6538884" y="4334689"/>
            <a:ext cx="1180450" cy="55650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12" name="Textfeld 11"/>
          <p:cNvSpPr txBox="1"/>
          <p:nvPr/>
        </p:nvSpPr>
        <p:spPr>
          <a:xfrm>
            <a:off x="468016" y="3927477"/>
            <a:ext cx="1493269" cy="600164"/>
          </a:xfrm>
          <a:prstGeom prst="rect">
            <a:avLst/>
          </a:prstGeom>
          <a:noFill/>
        </p:spPr>
        <p:txBody>
          <a:bodyPr wrap="square" rtlCol="0">
            <a:spAutoFit/>
          </a:bodyPr>
          <a:lstStyle/>
          <a:p>
            <a:r>
              <a:rPr lang="de-DE" sz="1100" dirty="0"/>
              <a:t>No consistent frequency differences between sides.</a:t>
            </a:r>
            <a:endParaRPr lang="de-AT" sz="1100" dirty="0"/>
          </a:p>
        </p:txBody>
      </p:sp>
      <p:pic>
        <p:nvPicPr>
          <p:cNvPr id="2" name="Grafik 1"/>
          <p:cNvPicPr>
            <a:picLocks noChangeAspect="1"/>
          </p:cNvPicPr>
          <p:nvPr/>
        </p:nvPicPr>
        <p:blipFill>
          <a:blip r:embed="rId4"/>
          <a:stretch>
            <a:fillRect/>
          </a:stretch>
        </p:blipFill>
        <p:spPr>
          <a:xfrm>
            <a:off x="464959" y="2565779"/>
            <a:ext cx="5440989" cy="1918046"/>
          </a:xfrm>
          <a:prstGeom prst="rect">
            <a:avLst/>
          </a:prstGeom>
        </p:spPr>
      </p:pic>
    </p:spTree>
    <p:extLst>
      <p:ext uri="{BB962C8B-B14F-4D97-AF65-F5344CB8AC3E}">
        <p14:creationId xmlns:p14="http://schemas.microsoft.com/office/powerpoint/2010/main" val="404743534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4" descr="LPDs blunt Ortiz Carlos 12-27-2004 13-56-52"/>
          <p:cNvPicPr>
            <a:picLocks noChangeAspect="1" noChangeArrowheads="1"/>
          </p:cNvPicPr>
          <p:nvPr/>
        </p:nvPicPr>
        <p:blipFill>
          <a:blip r:embed="rId3" cstate="print"/>
          <a:srcRect/>
          <a:stretch>
            <a:fillRect/>
          </a:stretch>
        </p:blipFill>
        <p:spPr bwMode="auto">
          <a:xfrm>
            <a:off x="597569" y="49219"/>
            <a:ext cx="9881936" cy="6270569"/>
          </a:xfrm>
          <a:prstGeom prst="rect">
            <a:avLst/>
          </a:prstGeom>
          <a:noFill/>
          <a:ln w="9525">
            <a:noFill/>
            <a:miter lim="800000"/>
            <a:headEnd/>
            <a:tailEnd/>
          </a:ln>
        </p:spPr>
      </p:pic>
      <p:sp>
        <p:nvSpPr>
          <p:cNvPr id="104453" name="Text Box 5"/>
          <p:cNvSpPr txBox="1">
            <a:spLocks noChangeArrowheads="1"/>
          </p:cNvSpPr>
          <p:nvPr/>
        </p:nvSpPr>
        <p:spPr bwMode="auto">
          <a:xfrm>
            <a:off x="2286000" y="6019805"/>
            <a:ext cx="7543800" cy="461665"/>
          </a:xfrm>
          <a:prstGeom prst="rect">
            <a:avLst/>
          </a:prstGeom>
          <a:noFill/>
          <a:ln w="9525">
            <a:noFill/>
            <a:miter lim="800000"/>
            <a:headEnd/>
            <a:tailEnd/>
          </a:ln>
        </p:spPr>
        <p:txBody>
          <a:bodyPr>
            <a:spAutoFit/>
          </a:bodyPr>
          <a:lstStyle/>
          <a:p>
            <a:pPr algn="ctr" eaLnBrk="0" fontAlgn="base" hangingPunct="0">
              <a:spcBef>
                <a:spcPct val="50000"/>
              </a:spcBef>
              <a:spcAft>
                <a:spcPct val="0"/>
              </a:spcAft>
              <a:defRPr/>
            </a:pPr>
            <a:r>
              <a:rPr lang="en-US" sz="2400" dirty="0">
                <a:solidFill>
                  <a:srgbClr val="FFFFFF"/>
                </a:solidFill>
                <a:latin typeface="Arial" pitchFamily="34" charset="0"/>
              </a:rPr>
              <a:t>Lateralized Periodic Discharges (LPDs)</a:t>
            </a:r>
          </a:p>
        </p:txBody>
      </p:sp>
      <p:sp>
        <p:nvSpPr>
          <p:cNvPr id="5" name="Textfeld 4"/>
          <p:cNvSpPr txBox="1"/>
          <p:nvPr/>
        </p:nvSpPr>
        <p:spPr>
          <a:xfrm>
            <a:off x="620027" y="6308080"/>
            <a:ext cx="8199120" cy="461665"/>
          </a:xfrm>
          <a:prstGeom prst="rect">
            <a:avLst/>
          </a:prstGeom>
          <a:noFill/>
        </p:spPr>
        <p:txBody>
          <a:bodyPr wrap="square" rtlCol="0">
            <a:spAutoFit/>
          </a:bodyPr>
          <a:lstStyle/>
          <a:p>
            <a:r>
              <a:rPr lang="de-DE" sz="2400" dirty="0"/>
              <a:t>Please describe this pattern</a:t>
            </a:r>
            <a:endParaRPr lang="de-AT" sz="2400" dirty="0"/>
          </a:p>
        </p:txBody>
      </p:sp>
    </p:spTree>
    <p:extLst>
      <p:ext uri="{BB962C8B-B14F-4D97-AF65-F5344CB8AC3E}">
        <p14:creationId xmlns:p14="http://schemas.microsoft.com/office/powerpoint/2010/main" val="398235123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4" descr="LPDs blunt Ortiz Carlos 12-27-2004 13-56-52"/>
          <p:cNvPicPr>
            <a:picLocks noChangeAspect="1" noChangeArrowheads="1"/>
          </p:cNvPicPr>
          <p:nvPr/>
        </p:nvPicPr>
        <p:blipFill>
          <a:blip r:embed="rId3" cstate="print"/>
          <a:srcRect/>
          <a:stretch>
            <a:fillRect/>
          </a:stretch>
        </p:blipFill>
        <p:spPr bwMode="auto">
          <a:xfrm>
            <a:off x="597569" y="49219"/>
            <a:ext cx="9881936" cy="6270569"/>
          </a:xfrm>
          <a:prstGeom prst="rect">
            <a:avLst/>
          </a:prstGeom>
          <a:noFill/>
          <a:ln w="9525">
            <a:noFill/>
            <a:miter lim="800000"/>
            <a:headEnd/>
            <a:tailEnd/>
          </a:ln>
        </p:spPr>
      </p:pic>
      <p:sp>
        <p:nvSpPr>
          <p:cNvPr id="104453" name="Text Box 5"/>
          <p:cNvSpPr txBox="1">
            <a:spLocks noChangeArrowheads="1"/>
          </p:cNvSpPr>
          <p:nvPr/>
        </p:nvSpPr>
        <p:spPr bwMode="auto">
          <a:xfrm>
            <a:off x="2286000" y="6019805"/>
            <a:ext cx="7543800" cy="461665"/>
          </a:xfrm>
          <a:prstGeom prst="rect">
            <a:avLst/>
          </a:prstGeom>
          <a:noFill/>
          <a:ln w="9525">
            <a:noFill/>
            <a:miter lim="800000"/>
            <a:headEnd/>
            <a:tailEnd/>
          </a:ln>
        </p:spPr>
        <p:txBody>
          <a:bodyPr>
            <a:spAutoFit/>
          </a:bodyPr>
          <a:lstStyle/>
          <a:p>
            <a:pPr algn="ctr" eaLnBrk="0" fontAlgn="base" hangingPunct="0">
              <a:spcBef>
                <a:spcPct val="50000"/>
              </a:spcBef>
              <a:spcAft>
                <a:spcPct val="0"/>
              </a:spcAft>
              <a:defRPr/>
            </a:pPr>
            <a:r>
              <a:rPr lang="en-US" sz="2400" dirty="0">
                <a:solidFill>
                  <a:srgbClr val="FFFFFF"/>
                </a:solidFill>
                <a:latin typeface="Arial" pitchFamily="34" charset="0"/>
              </a:rPr>
              <a:t>Lateralized Periodic Discharges (LPDs)</a:t>
            </a:r>
          </a:p>
        </p:txBody>
      </p:sp>
      <p:sp>
        <p:nvSpPr>
          <p:cNvPr id="14" name="Pfeil nach unten 13"/>
          <p:cNvSpPr/>
          <p:nvPr/>
        </p:nvSpPr>
        <p:spPr>
          <a:xfrm rot="10800000">
            <a:off x="2130657" y="3161407"/>
            <a:ext cx="205777" cy="345053"/>
          </a:xfrm>
          <a:prstGeom prst="downArrow">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15" name="Pfeil nach unten 14"/>
          <p:cNvSpPr/>
          <p:nvPr/>
        </p:nvSpPr>
        <p:spPr>
          <a:xfrm rot="10800000">
            <a:off x="3515377" y="3155985"/>
            <a:ext cx="205777" cy="345053"/>
          </a:xfrm>
          <a:prstGeom prst="downArrow">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16" name="Pfeil nach unten 15"/>
          <p:cNvSpPr/>
          <p:nvPr/>
        </p:nvSpPr>
        <p:spPr>
          <a:xfrm rot="10800000">
            <a:off x="4945574" y="3158322"/>
            <a:ext cx="205777" cy="345053"/>
          </a:xfrm>
          <a:prstGeom prst="downArrow">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17" name="Pfeil nach unten 16"/>
          <p:cNvSpPr/>
          <p:nvPr/>
        </p:nvSpPr>
        <p:spPr>
          <a:xfrm rot="10800000">
            <a:off x="6458789" y="3155986"/>
            <a:ext cx="205777" cy="345053"/>
          </a:xfrm>
          <a:prstGeom prst="downArrow">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18" name="Pfeil nach unten 17"/>
          <p:cNvSpPr/>
          <p:nvPr/>
        </p:nvSpPr>
        <p:spPr>
          <a:xfrm rot="10800000">
            <a:off x="7834255" y="3155985"/>
            <a:ext cx="205777" cy="345053"/>
          </a:xfrm>
          <a:prstGeom prst="downArrow">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19" name="Pfeil nach unten 18"/>
          <p:cNvSpPr/>
          <p:nvPr/>
        </p:nvSpPr>
        <p:spPr>
          <a:xfrm rot="10800000">
            <a:off x="9272473" y="3155985"/>
            <a:ext cx="205777" cy="345053"/>
          </a:xfrm>
          <a:prstGeom prst="downArrow">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20" name="Pfeil nach unten 19"/>
          <p:cNvSpPr/>
          <p:nvPr/>
        </p:nvSpPr>
        <p:spPr>
          <a:xfrm rot="10800000">
            <a:off x="597569" y="3161408"/>
            <a:ext cx="205777" cy="345053"/>
          </a:xfrm>
          <a:prstGeom prst="downArrow">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28" name="Textfeld 27"/>
          <p:cNvSpPr txBox="1"/>
          <p:nvPr/>
        </p:nvSpPr>
        <p:spPr>
          <a:xfrm>
            <a:off x="10649753" y="2805291"/>
            <a:ext cx="1362839" cy="523220"/>
          </a:xfrm>
          <a:prstGeom prst="rect">
            <a:avLst/>
          </a:prstGeom>
          <a:solidFill>
            <a:schemeClr val="bg1"/>
          </a:solidFill>
          <a:ln>
            <a:solidFill>
              <a:schemeClr val="accent1">
                <a:lumMod val="75000"/>
              </a:schemeClr>
            </a:solidFill>
          </a:ln>
        </p:spPr>
        <p:txBody>
          <a:bodyPr wrap="square" rtlCol="0">
            <a:spAutoFit/>
          </a:bodyPr>
          <a:lstStyle/>
          <a:p>
            <a:pPr algn="ctr"/>
            <a:r>
              <a:rPr lang="de-DE" sz="1400" dirty="0">
                <a:solidFill>
                  <a:srgbClr val="00B050"/>
                </a:solidFill>
              </a:rPr>
              <a:t>7 EDs/10.5 s= 0.67 </a:t>
            </a:r>
            <a:r>
              <a:rPr lang="de-DE" sz="1400" dirty="0">
                <a:solidFill>
                  <a:srgbClr val="00B050"/>
                </a:solidFill>
                <a:sym typeface="Wingdings" panose="05000000000000000000" pitchFamily="2" charset="2"/>
              </a:rPr>
              <a:t> </a:t>
            </a:r>
            <a:r>
              <a:rPr lang="de-DE" sz="1400" b="1" dirty="0">
                <a:solidFill>
                  <a:srgbClr val="00B050"/>
                </a:solidFill>
                <a:sym typeface="Wingdings" panose="05000000000000000000" pitchFamily="2" charset="2"/>
              </a:rPr>
              <a:t>0.5-1 Hz</a:t>
            </a:r>
            <a:endParaRPr lang="de-AT" sz="1400" b="1" dirty="0">
              <a:solidFill>
                <a:srgbClr val="00B050"/>
              </a:solidFill>
            </a:endParaRPr>
          </a:p>
        </p:txBody>
      </p:sp>
      <p:pic>
        <p:nvPicPr>
          <p:cNvPr id="21" name="Picture 4" descr="LPDs blunt Ortiz Carlos 12-27-2004 13-56-52"/>
          <p:cNvPicPr>
            <a:picLocks noChangeAspect="1" noChangeArrowheads="1"/>
          </p:cNvPicPr>
          <p:nvPr/>
        </p:nvPicPr>
        <p:blipFill rotWithShape="1">
          <a:blip r:embed="rId3" cstate="print"/>
          <a:srcRect l="41286" t="28939" r="47088" b="62085"/>
          <a:stretch/>
        </p:blipFill>
        <p:spPr bwMode="auto">
          <a:xfrm>
            <a:off x="6235102" y="408906"/>
            <a:ext cx="3037371" cy="1487696"/>
          </a:xfrm>
          <a:prstGeom prst="rect">
            <a:avLst/>
          </a:prstGeom>
          <a:noFill/>
          <a:ln w="38100">
            <a:solidFill>
              <a:schemeClr val="accent1">
                <a:lumMod val="75000"/>
              </a:schemeClr>
            </a:solidFill>
            <a:miter lim="800000"/>
            <a:headEnd/>
            <a:tailEnd/>
          </a:ln>
        </p:spPr>
      </p:pic>
      <p:sp>
        <p:nvSpPr>
          <p:cNvPr id="2" name="Rechteck 1"/>
          <p:cNvSpPr/>
          <p:nvPr/>
        </p:nvSpPr>
        <p:spPr>
          <a:xfrm>
            <a:off x="4689986" y="2005781"/>
            <a:ext cx="1209369" cy="388075"/>
          </a:xfrm>
          <a:prstGeom prst="rect">
            <a:avLst/>
          </a:prstGeom>
          <a:noFill/>
          <a:ln w="38100">
            <a:solidFill>
              <a:schemeClr val="accent1">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cxnSp>
        <p:nvCxnSpPr>
          <p:cNvPr id="4" name="Gerader Verbinder 3"/>
          <p:cNvCxnSpPr>
            <a:cxnSpLocks/>
          </p:cNvCxnSpPr>
          <p:nvPr/>
        </p:nvCxnSpPr>
        <p:spPr>
          <a:xfrm flipV="1">
            <a:off x="4689987" y="405065"/>
            <a:ext cx="1545115" cy="1583606"/>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Gerader Verbinder 21"/>
          <p:cNvCxnSpPr>
            <a:cxnSpLocks/>
          </p:cNvCxnSpPr>
          <p:nvPr/>
        </p:nvCxnSpPr>
        <p:spPr>
          <a:xfrm flipV="1">
            <a:off x="5899355" y="1913983"/>
            <a:ext cx="3373118" cy="479874"/>
          </a:xfrm>
          <a:prstGeom prst="line">
            <a:avLst/>
          </a:prstGeom>
        </p:spPr>
        <p:style>
          <a:lnRef idx="1">
            <a:schemeClr val="accent1"/>
          </a:lnRef>
          <a:fillRef idx="0">
            <a:schemeClr val="accent1"/>
          </a:fillRef>
          <a:effectRef idx="0">
            <a:schemeClr val="accent1"/>
          </a:effectRef>
          <a:fontRef idx="minor">
            <a:schemeClr val="tx1"/>
          </a:fontRef>
        </p:style>
      </p:cxnSp>
      <p:sp>
        <p:nvSpPr>
          <p:cNvPr id="9" name="Rechteck 8"/>
          <p:cNvSpPr/>
          <p:nvPr/>
        </p:nvSpPr>
        <p:spPr>
          <a:xfrm>
            <a:off x="6260070" y="413969"/>
            <a:ext cx="2987435" cy="4465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cxnSp>
        <p:nvCxnSpPr>
          <p:cNvPr id="11" name="Gerader Verbinder 10"/>
          <p:cNvCxnSpPr/>
          <p:nvPr/>
        </p:nvCxnSpPr>
        <p:spPr>
          <a:xfrm>
            <a:off x="6561677" y="1493188"/>
            <a:ext cx="2190757"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13" name="Gerader Verbinder 12"/>
          <p:cNvCxnSpPr/>
          <p:nvPr/>
        </p:nvCxnSpPr>
        <p:spPr>
          <a:xfrm>
            <a:off x="6718725" y="1312606"/>
            <a:ext cx="0" cy="353962"/>
          </a:xfrm>
          <a:prstGeom prst="line">
            <a:avLst/>
          </a:prstGeom>
        </p:spPr>
        <p:style>
          <a:lnRef idx="1">
            <a:schemeClr val="accent1"/>
          </a:lnRef>
          <a:fillRef idx="0">
            <a:schemeClr val="accent1"/>
          </a:fillRef>
          <a:effectRef idx="0">
            <a:schemeClr val="accent1"/>
          </a:effectRef>
          <a:fontRef idx="minor">
            <a:schemeClr val="tx1"/>
          </a:fontRef>
        </p:style>
      </p:cxnSp>
      <p:cxnSp>
        <p:nvCxnSpPr>
          <p:cNvPr id="29" name="Gerader Verbinder 28"/>
          <p:cNvCxnSpPr/>
          <p:nvPr/>
        </p:nvCxnSpPr>
        <p:spPr>
          <a:xfrm>
            <a:off x="7611187" y="1312606"/>
            <a:ext cx="0" cy="353962"/>
          </a:xfrm>
          <a:prstGeom prst="line">
            <a:avLst/>
          </a:prstGeom>
        </p:spPr>
        <p:style>
          <a:lnRef idx="1">
            <a:schemeClr val="accent1"/>
          </a:lnRef>
          <a:fillRef idx="0">
            <a:schemeClr val="accent1"/>
          </a:fillRef>
          <a:effectRef idx="0">
            <a:schemeClr val="accent1"/>
          </a:effectRef>
          <a:fontRef idx="minor">
            <a:schemeClr val="tx1"/>
          </a:fontRef>
        </p:style>
      </p:cxnSp>
      <p:cxnSp>
        <p:nvCxnSpPr>
          <p:cNvPr id="25" name="Gerade Verbindung mit Pfeil 24"/>
          <p:cNvCxnSpPr/>
          <p:nvPr/>
        </p:nvCxnSpPr>
        <p:spPr>
          <a:xfrm>
            <a:off x="6718725" y="1489587"/>
            <a:ext cx="892462" cy="0"/>
          </a:xfrm>
          <a:prstGeom prst="straightConnector1">
            <a:avLst/>
          </a:prstGeom>
          <a:ln>
            <a:headEnd type="triangle" w="lg" len="lg"/>
            <a:tailEnd type="triangle" w="lg" len="lg"/>
          </a:ln>
        </p:spPr>
        <p:style>
          <a:lnRef idx="1">
            <a:schemeClr val="accent1"/>
          </a:lnRef>
          <a:fillRef idx="0">
            <a:schemeClr val="accent1"/>
          </a:fillRef>
          <a:effectRef idx="0">
            <a:schemeClr val="accent1"/>
          </a:effectRef>
          <a:fontRef idx="minor">
            <a:schemeClr val="tx1"/>
          </a:fontRef>
        </p:style>
      </p:cxnSp>
      <p:sp>
        <p:nvSpPr>
          <p:cNvPr id="32" name="Textfeld 31"/>
          <p:cNvSpPr txBox="1"/>
          <p:nvPr/>
        </p:nvSpPr>
        <p:spPr>
          <a:xfrm>
            <a:off x="6718078" y="1497291"/>
            <a:ext cx="938977" cy="338554"/>
          </a:xfrm>
          <a:prstGeom prst="rect">
            <a:avLst/>
          </a:prstGeom>
          <a:noFill/>
          <a:ln>
            <a:noFill/>
          </a:ln>
        </p:spPr>
        <p:txBody>
          <a:bodyPr wrap="square" rtlCol="0">
            <a:spAutoFit/>
          </a:bodyPr>
          <a:lstStyle/>
          <a:p>
            <a:pPr algn="ctr"/>
            <a:r>
              <a:rPr lang="de-DE" sz="1600" dirty="0">
                <a:solidFill>
                  <a:schemeClr val="accent1">
                    <a:lumMod val="75000"/>
                  </a:schemeClr>
                </a:solidFill>
              </a:rPr>
              <a:t>~ 0.37 s</a:t>
            </a:r>
            <a:endParaRPr lang="de-AT" sz="1600" b="1" dirty="0">
              <a:solidFill>
                <a:schemeClr val="accent1">
                  <a:lumMod val="75000"/>
                </a:schemeClr>
              </a:solidFill>
            </a:endParaRPr>
          </a:p>
        </p:txBody>
      </p:sp>
      <p:sp>
        <p:nvSpPr>
          <p:cNvPr id="26" name="Textfeld 25"/>
          <p:cNvSpPr txBox="1"/>
          <p:nvPr/>
        </p:nvSpPr>
        <p:spPr>
          <a:xfrm>
            <a:off x="195943" y="6119336"/>
            <a:ext cx="11996057" cy="738664"/>
          </a:xfrm>
          <a:prstGeom prst="rect">
            <a:avLst/>
          </a:prstGeom>
          <a:solidFill>
            <a:schemeClr val="bg1"/>
          </a:solidFill>
        </p:spPr>
        <p:txBody>
          <a:bodyPr wrap="square" rtlCol="0">
            <a:spAutoFit/>
          </a:bodyPr>
          <a:lstStyle/>
          <a:p>
            <a:r>
              <a:rPr lang="de-DE" sz="2400" dirty="0"/>
              <a:t>Lateralized Periodic Discharges, LPDs  </a:t>
            </a:r>
            <a:r>
              <a:rPr lang="de-DE" dirty="0"/>
              <a:t>(right parietal maximum, sharply contoured, positive polarity</a:t>
            </a:r>
            <a:r>
              <a:rPr lang="de-DE" dirty="0">
                <a:solidFill>
                  <a:schemeClr val="bg1">
                    <a:lumMod val="65000"/>
                  </a:schemeClr>
                </a:solidFill>
              </a:rPr>
              <a:t>,</a:t>
            </a:r>
            <a:r>
              <a:rPr lang="de-DE" dirty="0"/>
              <a:t> 0.5 - 1 Hz) NOTE: even though the dischages are sharply contoured (i.e., not spiky or sharp), they are still a periodic pattern (LPDs here). </a:t>
            </a:r>
            <a:endParaRPr lang="de-AT" dirty="0"/>
          </a:p>
        </p:txBody>
      </p:sp>
      <p:sp>
        <p:nvSpPr>
          <p:cNvPr id="27" name="Textfeld 26"/>
          <p:cNvSpPr txBox="1"/>
          <p:nvPr/>
        </p:nvSpPr>
        <p:spPr>
          <a:xfrm>
            <a:off x="6132214" y="405065"/>
            <a:ext cx="3243147" cy="584775"/>
          </a:xfrm>
          <a:prstGeom prst="rect">
            <a:avLst/>
          </a:prstGeom>
          <a:noFill/>
          <a:ln>
            <a:noFill/>
          </a:ln>
        </p:spPr>
        <p:txBody>
          <a:bodyPr wrap="square" rtlCol="0">
            <a:spAutoFit/>
          </a:bodyPr>
          <a:lstStyle/>
          <a:p>
            <a:pPr algn="ctr"/>
            <a:r>
              <a:rPr lang="de-DE" sz="1600" dirty="0">
                <a:solidFill>
                  <a:schemeClr val="accent1">
                    <a:lumMod val="75000"/>
                  </a:schemeClr>
                </a:solidFill>
              </a:rPr>
              <a:t>Sharpness: SHARPLY CONTOURED </a:t>
            </a:r>
          </a:p>
          <a:p>
            <a:pPr algn="ctr"/>
            <a:r>
              <a:rPr lang="de-DE" sz="1600" dirty="0">
                <a:solidFill>
                  <a:schemeClr val="accent1">
                    <a:lumMod val="75000"/>
                  </a:schemeClr>
                </a:solidFill>
              </a:rPr>
              <a:t>as duration &gt; 0.2 s</a:t>
            </a:r>
            <a:endParaRPr lang="de-AT" sz="1600" b="1" dirty="0">
              <a:solidFill>
                <a:schemeClr val="accent1">
                  <a:lumMod val="75000"/>
                </a:schemeClr>
              </a:solidFill>
            </a:endParaRPr>
          </a:p>
        </p:txBody>
      </p:sp>
    </p:spTree>
    <p:extLst>
      <p:ext uri="{BB962C8B-B14F-4D97-AF65-F5344CB8AC3E}">
        <p14:creationId xmlns:p14="http://schemas.microsoft.com/office/powerpoint/2010/main" val="76391546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9379" name="Picture 2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406499" y="182880"/>
            <a:ext cx="10810141" cy="5951417"/>
          </a:xfrm>
        </p:spPr>
      </p:pic>
      <p:sp>
        <p:nvSpPr>
          <p:cNvPr id="4" name="Textfeld 3"/>
          <p:cNvSpPr txBox="1"/>
          <p:nvPr/>
        </p:nvSpPr>
        <p:spPr>
          <a:xfrm>
            <a:off x="716280" y="6134297"/>
            <a:ext cx="4480560" cy="461665"/>
          </a:xfrm>
          <a:prstGeom prst="rect">
            <a:avLst/>
          </a:prstGeom>
          <a:noFill/>
        </p:spPr>
        <p:txBody>
          <a:bodyPr wrap="square" rtlCol="0">
            <a:spAutoFit/>
          </a:bodyPr>
          <a:lstStyle/>
          <a:p>
            <a:r>
              <a:rPr lang="de-DE" sz="2400" dirty="0"/>
              <a:t>Please characterize the pattern</a:t>
            </a:r>
            <a:endParaRPr lang="de-AT" sz="2400" dirty="0"/>
          </a:p>
        </p:txBody>
      </p:sp>
    </p:spTree>
    <p:extLst>
      <p:ext uri="{BB962C8B-B14F-4D97-AF65-F5344CB8AC3E}">
        <p14:creationId xmlns:p14="http://schemas.microsoft.com/office/powerpoint/2010/main" val="4398419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9379" name="Picture 2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423861" y="0"/>
            <a:ext cx="10810141" cy="5951417"/>
          </a:xfrm>
        </p:spPr>
      </p:pic>
      <p:sp>
        <p:nvSpPr>
          <p:cNvPr id="3" name="Textfeld 2"/>
          <p:cNvSpPr txBox="1"/>
          <p:nvPr/>
        </p:nvSpPr>
        <p:spPr>
          <a:xfrm>
            <a:off x="158100" y="6048290"/>
            <a:ext cx="11610039" cy="707886"/>
          </a:xfrm>
          <a:prstGeom prst="rect">
            <a:avLst/>
          </a:prstGeom>
          <a:noFill/>
        </p:spPr>
        <p:txBody>
          <a:bodyPr wrap="square" rtlCol="0">
            <a:spAutoFit/>
          </a:bodyPr>
          <a:lstStyle/>
          <a:p>
            <a:r>
              <a:rPr lang="de-DE" sz="2400" dirty="0"/>
              <a:t>Lateralized Periodic Discharges, LPDs</a:t>
            </a:r>
          </a:p>
          <a:p>
            <a:r>
              <a:rPr lang="de-DE" sz="1600" dirty="0"/>
              <a:t>(bilateral asymmetric, 0.5-1 Hz) </a:t>
            </a:r>
          </a:p>
        </p:txBody>
      </p:sp>
      <p:sp>
        <p:nvSpPr>
          <p:cNvPr id="4" name="Textfeld 3"/>
          <p:cNvSpPr txBox="1"/>
          <p:nvPr/>
        </p:nvSpPr>
        <p:spPr>
          <a:xfrm>
            <a:off x="5854105" y="651952"/>
            <a:ext cx="4880570" cy="738664"/>
          </a:xfrm>
          <a:prstGeom prst="rect">
            <a:avLst/>
          </a:prstGeom>
          <a:solidFill>
            <a:schemeClr val="bg1"/>
          </a:solidFill>
          <a:ln>
            <a:solidFill>
              <a:schemeClr val="accent1">
                <a:lumMod val="75000"/>
              </a:schemeClr>
            </a:solidFill>
          </a:ln>
        </p:spPr>
        <p:txBody>
          <a:bodyPr wrap="square" rtlCol="0">
            <a:spAutoFit/>
          </a:bodyPr>
          <a:lstStyle/>
          <a:p>
            <a:pPr algn="ctr"/>
            <a:r>
              <a:rPr lang="de-DE" sz="1400" dirty="0">
                <a:solidFill>
                  <a:schemeClr val="accent1">
                    <a:lumMod val="75000"/>
                  </a:schemeClr>
                </a:solidFill>
              </a:rPr>
              <a:t>LATERALIZED (bilateral asymmetric): </a:t>
            </a:r>
          </a:p>
          <a:p>
            <a:pPr algn="ctr"/>
            <a:r>
              <a:rPr lang="de-DE" sz="1400" dirty="0">
                <a:solidFill>
                  <a:schemeClr val="accent1">
                    <a:lumMod val="75000"/>
                  </a:schemeClr>
                </a:solidFill>
              </a:rPr>
              <a:t>bilateral, but clearly and consistently higher amplitude in left hemisphere = LATERALIZED.  [Consistently: &gt;80% of the time.]</a:t>
            </a:r>
            <a:endParaRPr lang="de-AT" sz="1400" dirty="0">
              <a:solidFill>
                <a:schemeClr val="accent1">
                  <a:lumMod val="75000"/>
                </a:schemeClr>
              </a:solidFill>
            </a:endParaRPr>
          </a:p>
        </p:txBody>
      </p:sp>
      <p:cxnSp>
        <p:nvCxnSpPr>
          <p:cNvPr id="8" name="Gerade Verbindung mit Pfeil 7"/>
          <p:cNvCxnSpPr>
            <a:cxnSpLocks/>
            <a:stCxn id="4" idx="1"/>
          </p:cNvCxnSpPr>
          <p:nvPr/>
        </p:nvCxnSpPr>
        <p:spPr>
          <a:xfrm flipH="1" flipV="1">
            <a:off x="4055963" y="488194"/>
            <a:ext cx="1798142" cy="533090"/>
          </a:xfrm>
          <a:prstGeom prst="straightConnector1">
            <a:avLst/>
          </a:prstGeom>
          <a:ln>
            <a:tailEnd type="triangle" w="lg" len="lg"/>
          </a:ln>
        </p:spPr>
        <p:style>
          <a:lnRef idx="1">
            <a:schemeClr val="accent1"/>
          </a:lnRef>
          <a:fillRef idx="0">
            <a:schemeClr val="accent1"/>
          </a:fillRef>
          <a:effectRef idx="0">
            <a:schemeClr val="accent1"/>
          </a:effectRef>
          <a:fontRef idx="minor">
            <a:schemeClr val="tx1"/>
          </a:fontRef>
        </p:style>
      </p:cxnSp>
      <p:cxnSp>
        <p:nvCxnSpPr>
          <p:cNvPr id="10" name="Gerade Verbindung mit Pfeil 9"/>
          <p:cNvCxnSpPr>
            <a:cxnSpLocks/>
            <a:stCxn id="4" idx="1"/>
          </p:cNvCxnSpPr>
          <p:nvPr/>
        </p:nvCxnSpPr>
        <p:spPr>
          <a:xfrm flipH="1">
            <a:off x="4055963" y="1021284"/>
            <a:ext cx="1798142" cy="584775"/>
          </a:xfrm>
          <a:prstGeom prst="straightConnector1">
            <a:avLst/>
          </a:prstGeom>
          <a:ln>
            <a:headEnd w="lg" len="lg"/>
            <a:tailEnd type="triangle" w="lg" len="lg"/>
          </a:ln>
        </p:spPr>
        <p:style>
          <a:lnRef idx="1">
            <a:schemeClr val="accent1"/>
          </a:lnRef>
          <a:fillRef idx="0">
            <a:schemeClr val="accent1"/>
          </a:fillRef>
          <a:effectRef idx="0">
            <a:schemeClr val="accent1"/>
          </a:effectRef>
          <a:fontRef idx="minor">
            <a:schemeClr val="tx1"/>
          </a:fontRef>
        </p:style>
      </p:cxnSp>
      <p:sp>
        <p:nvSpPr>
          <p:cNvPr id="23" name="Textfeld 22"/>
          <p:cNvSpPr txBox="1"/>
          <p:nvPr/>
        </p:nvSpPr>
        <p:spPr>
          <a:xfrm>
            <a:off x="4846513" y="5303265"/>
            <a:ext cx="4808397" cy="738664"/>
          </a:xfrm>
          <a:prstGeom prst="rect">
            <a:avLst/>
          </a:prstGeom>
          <a:solidFill>
            <a:schemeClr val="bg1"/>
          </a:solidFill>
          <a:ln>
            <a:solidFill>
              <a:schemeClr val="accent1">
                <a:lumMod val="75000"/>
              </a:schemeClr>
            </a:solidFill>
          </a:ln>
        </p:spPr>
        <p:txBody>
          <a:bodyPr wrap="square" rtlCol="0">
            <a:spAutoFit/>
          </a:bodyPr>
          <a:lstStyle/>
          <a:p>
            <a:pPr algn="ctr"/>
            <a:r>
              <a:rPr lang="de-DE" sz="1400" dirty="0">
                <a:solidFill>
                  <a:schemeClr val="accent1">
                    <a:lumMod val="75000"/>
                  </a:schemeClr>
                </a:solidFill>
              </a:rPr>
              <a:t>DISCHARGES:</a:t>
            </a:r>
          </a:p>
          <a:p>
            <a:pPr algn="ctr"/>
            <a:r>
              <a:rPr lang="de-DE" sz="1400" dirty="0">
                <a:solidFill>
                  <a:schemeClr val="accent1">
                    <a:lumMod val="75000"/>
                  </a:schemeClr>
                </a:solidFill>
              </a:rPr>
              <a:t>here: duration ≥500 ms but only one or two phases, therefore still discharges, not bursts.</a:t>
            </a:r>
            <a:endParaRPr lang="de-AT" sz="1400" dirty="0">
              <a:solidFill>
                <a:schemeClr val="accent1">
                  <a:lumMod val="75000"/>
                </a:schemeClr>
              </a:solidFill>
            </a:endParaRPr>
          </a:p>
        </p:txBody>
      </p:sp>
      <p:sp>
        <p:nvSpPr>
          <p:cNvPr id="25" name="Textfeld 24"/>
          <p:cNvSpPr txBox="1"/>
          <p:nvPr/>
        </p:nvSpPr>
        <p:spPr>
          <a:xfrm>
            <a:off x="4644682" y="3572266"/>
            <a:ext cx="3906991" cy="523220"/>
          </a:xfrm>
          <a:prstGeom prst="rect">
            <a:avLst/>
          </a:prstGeom>
          <a:solidFill>
            <a:schemeClr val="bg1"/>
          </a:solidFill>
          <a:ln>
            <a:solidFill>
              <a:schemeClr val="accent1">
                <a:lumMod val="75000"/>
              </a:schemeClr>
            </a:solidFill>
          </a:ln>
        </p:spPr>
        <p:txBody>
          <a:bodyPr wrap="square" rtlCol="0">
            <a:spAutoFit/>
          </a:bodyPr>
          <a:lstStyle/>
          <a:p>
            <a:pPr algn="ctr"/>
            <a:r>
              <a:rPr lang="de-DE" sz="1400" dirty="0">
                <a:solidFill>
                  <a:schemeClr val="accent1">
                    <a:lumMod val="75000"/>
                  </a:schemeClr>
                </a:solidFill>
              </a:rPr>
              <a:t>PERIODIC:</a:t>
            </a:r>
          </a:p>
          <a:p>
            <a:pPr algn="ctr"/>
            <a:r>
              <a:rPr lang="de-DE" sz="1400" dirty="0">
                <a:solidFill>
                  <a:schemeClr val="accent1">
                    <a:lumMod val="75000"/>
                  </a:schemeClr>
                </a:solidFill>
              </a:rPr>
              <a:t>with interdischarge intervals, in green circles                 </a:t>
            </a:r>
            <a:endParaRPr lang="de-AT" sz="1400" dirty="0">
              <a:solidFill>
                <a:schemeClr val="accent1">
                  <a:lumMod val="75000"/>
                </a:schemeClr>
              </a:solidFill>
            </a:endParaRPr>
          </a:p>
        </p:txBody>
      </p:sp>
      <p:sp>
        <p:nvSpPr>
          <p:cNvPr id="229380" name="Pfeil nach unten 229379"/>
          <p:cNvSpPr/>
          <p:nvPr/>
        </p:nvSpPr>
        <p:spPr>
          <a:xfrm rot="10800000">
            <a:off x="1686105" y="4861242"/>
            <a:ext cx="205777" cy="345053"/>
          </a:xfrm>
          <a:prstGeom prst="downArrow">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41" name="Pfeil nach unten 40"/>
          <p:cNvSpPr/>
          <p:nvPr/>
        </p:nvSpPr>
        <p:spPr>
          <a:xfrm rot="10800000">
            <a:off x="2893894" y="4861241"/>
            <a:ext cx="205777" cy="345053"/>
          </a:xfrm>
          <a:prstGeom prst="downArrow">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42" name="Pfeil nach unten 41"/>
          <p:cNvSpPr/>
          <p:nvPr/>
        </p:nvSpPr>
        <p:spPr>
          <a:xfrm rot="10800000">
            <a:off x="3850186" y="4855455"/>
            <a:ext cx="205777" cy="345053"/>
          </a:xfrm>
          <a:prstGeom prst="downArrow">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43" name="Pfeil nach unten 42"/>
          <p:cNvSpPr/>
          <p:nvPr/>
        </p:nvSpPr>
        <p:spPr>
          <a:xfrm rot="10800000">
            <a:off x="4888892" y="4855456"/>
            <a:ext cx="205777" cy="345053"/>
          </a:xfrm>
          <a:prstGeom prst="downArrow">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44" name="Pfeil nach unten 43"/>
          <p:cNvSpPr/>
          <p:nvPr/>
        </p:nvSpPr>
        <p:spPr>
          <a:xfrm rot="10800000">
            <a:off x="5818783" y="4865604"/>
            <a:ext cx="205777" cy="345053"/>
          </a:xfrm>
          <a:prstGeom prst="downArrow">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45" name="Pfeil nach unten 44"/>
          <p:cNvSpPr/>
          <p:nvPr/>
        </p:nvSpPr>
        <p:spPr>
          <a:xfrm rot="10800000">
            <a:off x="6775074" y="4864182"/>
            <a:ext cx="205777" cy="345053"/>
          </a:xfrm>
          <a:prstGeom prst="downArrow">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46" name="Pfeil nach unten 45"/>
          <p:cNvSpPr/>
          <p:nvPr/>
        </p:nvSpPr>
        <p:spPr>
          <a:xfrm rot="10800000">
            <a:off x="7711396" y="4861338"/>
            <a:ext cx="205777" cy="345053"/>
          </a:xfrm>
          <a:prstGeom prst="downArrow">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50" name="Pfeil nach unten 49"/>
          <p:cNvSpPr/>
          <p:nvPr/>
        </p:nvSpPr>
        <p:spPr>
          <a:xfrm rot="10800000">
            <a:off x="10991146" y="4855455"/>
            <a:ext cx="205777" cy="345053"/>
          </a:xfrm>
          <a:prstGeom prst="downArrow">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51" name="Pfeil nach unten 50"/>
          <p:cNvSpPr/>
          <p:nvPr/>
        </p:nvSpPr>
        <p:spPr>
          <a:xfrm rot="10800000">
            <a:off x="8551673" y="4864183"/>
            <a:ext cx="205777" cy="345053"/>
          </a:xfrm>
          <a:prstGeom prst="downArrow">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52" name="Pfeil nach unten 51"/>
          <p:cNvSpPr/>
          <p:nvPr/>
        </p:nvSpPr>
        <p:spPr>
          <a:xfrm rot="10800000">
            <a:off x="9951459" y="4866602"/>
            <a:ext cx="205777" cy="345053"/>
          </a:xfrm>
          <a:prstGeom prst="downArrow">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53" name="Pfeil nach unten 52"/>
          <p:cNvSpPr/>
          <p:nvPr/>
        </p:nvSpPr>
        <p:spPr>
          <a:xfrm rot="10800000">
            <a:off x="660912" y="4855455"/>
            <a:ext cx="205777" cy="345053"/>
          </a:xfrm>
          <a:prstGeom prst="downArrow">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54" name="Ellipse 53"/>
          <p:cNvSpPr/>
          <p:nvPr/>
        </p:nvSpPr>
        <p:spPr>
          <a:xfrm>
            <a:off x="6980851" y="3750432"/>
            <a:ext cx="1398458" cy="345054"/>
          </a:xfrm>
          <a:prstGeom prst="ellipse">
            <a:avLst/>
          </a:prstGeom>
          <a:noFill/>
          <a:ln w="254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55" name="Ellipse 54"/>
          <p:cNvSpPr/>
          <p:nvPr/>
        </p:nvSpPr>
        <p:spPr>
          <a:xfrm>
            <a:off x="925109" y="4343663"/>
            <a:ext cx="760996" cy="471732"/>
          </a:xfrm>
          <a:prstGeom prst="ellipse">
            <a:avLst/>
          </a:prstGeom>
          <a:noFill/>
          <a:ln w="254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56" name="Ellipse 55"/>
          <p:cNvSpPr/>
          <p:nvPr/>
        </p:nvSpPr>
        <p:spPr>
          <a:xfrm>
            <a:off x="2080042" y="4343663"/>
            <a:ext cx="760996" cy="471732"/>
          </a:xfrm>
          <a:prstGeom prst="ellipse">
            <a:avLst/>
          </a:prstGeom>
          <a:noFill/>
          <a:ln w="254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57" name="Ellipse 56"/>
          <p:cNvSpPr/>
          <p:nvPr/>
        </p:nvSpPr>
        <p:spPr>
          <a:xfrm>
            <a:off x="3106126" y="4343663"/>
            <a:ext cx="760996" cy="471732"/>
          </a:xfrm>
          <a:prstGeom prst="ellipse">
            <a:avLst/>
          </a:prstGeom>
          <a:noFill/>
          <a:ln w="254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58" name="Ellipse 57"/>
          <p:cNvSpPr/>
          <p:nvPr/>
        </p:nvSpPr>
        <p:spPr>
          <a:xfrm>
            <a:off x="4127895" y="4343663"/>
            <a:ext cx="760996" cy="471732"/>
          </a:xfrm>
          <a:prstGeom prst="ellipse">
            <a:avLst/>
          </a:prstGeom>
          <a:noFill/>
          <a:ln w="254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Tree>
    <p:extLst>
      <p:ext uri="{BB962C8B-B14F-4D97-AF65-F5344CB8AC3E}">
        <p14:creationId xmlns:p14="http://schemas.microsoft.com/office/powerpoint/2010/main" val="146192423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4" descr="GPDs Lane James 01-08-2004 16-28-09"/>
          <p:cNvPicPr>
            <a:picLocks noChangeAspect="1" noChangeArrowheads="1"/>
          </p:cNvPicPr>
          <p:nvPr/>
        </p:nvPicPr>
        <p:blipFill>
          <a:blip r:embed="rId3" cstate="print"/>
          <a:srcRect/>
          <a:stretch>
            <a:fillRect/>
          </a:stretch>
        </p:blipFill>
        <p:spPr bwMode="auto">
          <a:xfrm>
            <a:off x="500268" y="-1"/>
            <a:ext cx="9737035" cy="6281740"/>
          </a:xfrm>
          <a:prstGeom prst="rect">
            <a:avLst/>
          </a:prstGeom>
          <a:noFill/>
          <a:ln w="9525">
            <a:noFill/>
            <a:miter lim="800000"/>
            <a:headEnd/>
            <a:tailEnd/>
          </a:ln>
        </p:spPr>
      </p:pic>
      <p:sp>
        <p:nvSpPr>
          <p:cNvPr id="98309" name="Text Box 5"/>
          <p:cNvSpPr txBox="1">
            <a:spLocks noChangeArrowheads="1"/>
          </p:cNvSpPr>
          <p:nvPr/>
        </p:nvSpPr>
        <p:spPr bwMode="auto">
          <a:xfrm>
            <a:off x="2286000" y="6019805"/>
            <a:ext cx="7543800" cy="461665"/>
          </a:xfrm>
          <a:prstGeom prst="rect">
            <a:avLst/>
          </a:prstGeom>
          <a:noFill/>
          <a:ln w="9525">
            <a:noFill/>
            <a:miter lim="800000"/>
            <a:headEnd/>
            <a:tailEnd/>
          </a:ln>
        </p:spPr>
        <p:txBody>
          <a:bodyPr>
            <a:spAutoFit/>
          </a:bodyPr>
          <a:lstStyle/>
          <a:p>
            <a:pPr algn="ctr" eaLnBrk="0" fontAlgn="base" hangingPunct="0">
              <a:spcBef>
                <a:spcPct val="50000"/>
              </a:spcBef>
              <a:spcAft>
                <a:spcPct val="0"/>
              </a:spcAft>
              <a:defRPr/>
            </a:pPr>
            <a:r>
              <a:rPr lang="en-US" sz="2400" dirty="0">
                <a:solidFill>
                  <a:srgbClr val="FFFFFF"/>
                </a:solidFill>
                <a:latin typeface="Arial" pitchFamily="34" charset="0"/>
              </a:rPr>
              <a:t>Generalized Periodic Discharges (GPDs)</a:t>
            </a:r>
          </a:p>
        </p:txBody>
      </p:sp>
      <p:sp>
        <p:nvSpPr>
          <p:cNvPr id="14" name="Inhaltsplatzhalter 2">
            <a:extLst>
              <a:ext uri="{FF2B5EF4-FFF2-40B4-BE49-F238E27FC236}">
                <a16:creationId xmlns:a16="http://schemas.microsoft.com/office/drawing/2014/main" id="{3396C0C7-206F-4EA6-8B4B-90A9BCFED3F7}"/>
              </a:ext>
            </a:extLst>
          </p:cNvPr>
          <p:cNvSpPr txBox="1">
            <a:spLocks/>
          </p:cNvSpPr>
          <p:nvPr/>
        </p:nvSpPr>
        <p:spPr>
          <a:xfrm>
            <a:off x="319881" y="6281739"/>
            <a:ext cx="10515600" cy="78517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sz="2000" dirty="0"/>
              <a:t>What would you call this pattern?</a:t>
            </a:r>
          </a:p>
          <a:p>
            <a:endParaRPr lang="de-AT" dirty="0"/>
          </a:p>
        </p:txBody>
      </p:sp>
    </p:spTree>
    <p:extLst>
      <p:ext uri="{BB962C8B-B14F-4D97-AF65-F5344CB8AC3E}">
        <p14:creationId xmlns:p14="http://schemas.microsoft.com/office/powerpoint/2010/main" val="251864108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4" descr="GPDs Lane James 01-08-2004 16-28-09"/>
          <p:cNvPicPr>
            <a:picLocks noChangeAspect="1" noChangeArrowheads="1"/>
          </p:cNvPicPr>
          <p:nvPr/>
        </p:nvPicPr>
        <p:blipFill>
          <a:blip r:embed="rId3" cstate="print"/>
          <a:srcRect/>
          <a:stretch>
            <a:fillRect/>
          </a:stretch>
        </p:blipFill>
        <p:spPr bwMode="auto">
          <a:xfrm>
            <a:off x="500268" y="-1"/>
            <a:ext cx="9737035" cy="6281740"/>
          </a:xfrm>
          <a:prstGeom prst="rect">
            <a:avLst/>
          </a:prstGeom>
          <a:noFill/>
          <a:ln w="9525">
            <a:noFill/>
            <a:miter lim="800000"/>
            <a:headEnd/>
            <a:tailEnd/>
          </a:ln>
        </p:spPr>
      </p:pic>
      <p:sp>
        <p:nvSpPr>
          <p:cNvPr id="98309" name="Text Box 5"/>
          <p:cNvSpPr txBox="1">
            <a:spLocks noChangeArrowheads="1"/>
          </p:cNvSpPr>
          <p:nvPr/>
        </p:nvSpPr>
        <p:spPr bwMode="auto">
          <a:xfrm>
            <a:off x="2286000" y="6019805"/>
            <a:ext cx="7543800" cy="461665"/>
          </a:xfrm>
          <a:prstGeom prst="rect">
            <a:avLst/>
          </a:prstGeom>
          <a:noFill/>
          <a:ln w="9525">
            <a:noFill/>
            <a:miter lim="800000"/>
            <a:headEnd/>
            <a:tailEnd/>
          </a:ln>
        </p:spPr>
        <p:txBody>
          <a:bodyPr>
            <a:spAutoFit/>
          </a:bodyPr>
          <a:lstStyle/>
          <a:p>
            <a:pPr algn="ctr" eaLnBrk="0" fontAlgn="base" hangingPunct="0">
              <a:spcBef>
                <a:spcPct val="50000"/>
              </a:spcBef>
              <a:spcAft>
                <a:spcPct val="0"/>
              </a:spcAft>
              <a:defRPr/>
            </a:pPr>
            <a:r>
              <a:rPr lang="en-US" sz="2400" dirty="0">
                <a:solidFill>
                  <a:srgbClr val="FFFFFF"/>
                </a:solidFill>
                <a:latin typeface="Arial" pitchFamily="34" charset="0"/>
              </a:rPr>
              <a:t>Generalized Periodic Discharges (GPDs)</a:t>
            </a:r>
          </a:p>
        </p:txBody>
      </p:sp>
      <p:sp>
        <p:nvSpPr>
          <p:cNvPr id="32772" name="Espace réservé du numéro de diapositive 1"/>
          <p:cNvSpPr>
            <a:spLocks noGrp="1"/>
          </p:cNvSpPr>
          <p:nvPr>
            <p:ph type="sldNum" sz="quarter" idx="12"/>
          </p:nvPr>
        </p:nvSpPr>
        <p:spPr>
          <a:noFill/>
        </p:spPr>
        <p:txBody>
          <a:bodyPr/>
          <a:lstStyle/>
          <a:p>
            <a:pPr fontAlgn="base">
              <a:spcBef>
                <a:spcPct val="0"/>
              </a:spcBef>
              <a:spcAft>
                <a:spcPct val="0"/>
              </a:spcAft>
              <a:defRPr/>
            </a:pPr>
            <a:fld id="{5771B82A-5CF7-4443-8573-E8D8D989AC90}" type="slidenum">
              <a:rPr lang="en-US" sz="1000">
                <a:solidFill>
                  <a:srgbClr val="FFFFFF"/>
                </a:solidFill>
                <a:effectLst>
                  <a:outerShdw blurRad="38100" dist="38100" dir="2700000" algn="tl">
                    <a:srgbClr val="010199"/>
                  </a:outerShdw>
                </a:effectLst>
                <a:latin typeface="Arial" pitchFamily="34" charset="0"/>
              </a:rPr>
              <a:pPr fontAlgn="base">
                <a:spcBef>
                  <a:spcPct val="0"/>
                </a:spcBef>
                <a:spcAft>
                  <a:spcPct val="0"/>
                </a:spcAft>
                <a:defRPr/>
              </a:pPr>
              <a:t>65</a:t>
            </a:fld>
            <a:endParaRPr lang="en-US" sz="1000" dirty="0">
              <a:solidFill>
                <a:srgbClr val="FFFFFF"/>
              </a:solidFill>
              <a:effectLst>
                <a:outerShdw blurRad="38100" dist="38100" dir="2700000" algn="tl">
                  <a:srgbClr val="010199"/>
                </a:outerShdw>
              </a:effectLst>
              <a:latin typeface="Arial" pitchFamily="34" charset="0"/>
            </a:endParaRPr>
          </a:p>
        </p:txBody>
      </p:sp>
      <p:sp>
        <p:nvSpPr>
          <p:cNvPr id="5" name="Textfeld 4"/>
          <p:cNvSpPr txBox="1"/>
          <p:nvPr/>
        </p:nvSpPr>
        <p:spPr>
          <a:xfrm>
            <a:off x="252880" y="6044367"/>
            <a:ext cx="11610039" cy="677108"/>
          </a:xfrm>
          <a:prstGeom prst="rect">
            <a:avLst/>
          </a:prstGeom>
          <a:solidFill>
            <a:schemeClr val="bg1"/>
          </a:solidFill>
        </p:spPr>
        <p:txBody>
          <a:bodyPr wrap="square" rtlCol="0">
            <a:spAutoFit/>
          </a:bodyPr>
          <a:lstStyle/>
          <a:p>
            <a:r>
              <a:rPr lang="de-DE" sz="2400" dirty="0"/>
              <a:t>Generalized Periodic Discharges (GPDs), </a:t>
            </a:r>
            <a:r>
              <a:rPr lang="de-DE" sz="2000" dirty="0"/>
              <a:t>with shifting asymmetry</a:t>
            </a:r>
          </a:p>
          <a:p>
            <a:r>
              <a:rPr lang="de-DE" sz="1400" dirty="0"/>
              <a:t>(bifrontal maximal, sharp, 1.0 Hz)</a:t>
            </a:r>
            <a:endParaRPr lang="de-AT" sz="1400" dirty="0"/>
          </a:p>
        </p:txBody>
      </p:sp>
      <p:sp>
        <p:nvSpPr>
          <p:cNvPr id="7" name="Textfeld 6"/>
          <p:cNvSpPr txBox="1"/>
          <p:nvPr/>
        </p:nvSpPr>
        <p:spPr>
          <a:xfrm>
            <a:off x="7637929" y="1243295"/>
            <a:ext cx="4410636" cy="1600438"/>
          </a:xfrm>
          <a:prstGeom prst="rect">
            <a:avLst/>
          </a:prstGeom>
          <a:solidFill>
            <a:schemeClr val="bg1"/>
          </a:solidFill>
          <a:ln>
            <a:solidFill>
              <a:schemeClr val="accent1">
                <a:lumMod val="75000"/>
              </a:schemeClr>
            </a:solidFill>
          </a:ln>
        </p:spPr>
        <p:txBody>
          <a:bodyPr wrap="square" rtlCol="0">
            <a:spAutoFit/>
          </a:bodyPr>
          <a:lstStyle/>
          <a:p>
            <a:r>
              <a:rPr lang="de-DE" sz="1400" dirty="0">
                <a:solidFill>
                  <a:schemeClr val="accent1">
                    <a:lumMod val="75000"/>
                  </a:schemeClr>
                </a:solidFill>
              </a:rPr>
              <a:t>Note that the term “generalized“ allows for higher voltage on one side if there are also discharges with higher voltages on the other side (“shifting predominance“ or more specific “shifting asymmetry“). </a:t>
            </a:r>
          </a:p>
          <a:p>
            <a:r>
              <a:rPr lang="de-DE" sz="1400" dirty="0">
                <a:solidFill>
                  <a:schemeClr val="accent1">
                    <a:lumMod val="75000"/>
                  </a:schemeClr>
                </a:solidFill>
              </a:rPr>
              <a:t>If the asymmetry clearly and consistently favors one hemisphere then this would be “lateralized - bilateral asymmetric“; that is not the case here. </a:t>
            </a:r>
            <a:endParaRPr lang="de-DE" sz="2000" dirty="0">
              <a:solidFill>
                <a:schemeClr val="accent1">
                  <a:lumMod val="75000"/>
                </a:schemeClr>
              </a:solidFill>
            </a:endParaRPr>
          </a:p>
        </p:txBody>
      </p:sp>
      <p:sp>
        <p:nvSpPr>
          <p:cNvPr id="8" name="Textfeld 7"/>
          <p:cNvSpPr txBox="1"/>
          <p:nvPr/>
        </p:nvSpPr>
        <p:spPr>
          <a:xfrm>
            <a:off x="1554624" y="4083156"/>
            <a:ext cx="630668" cy="430887"/>
          </a:xfrm>
          <a:prstGeom prst="rect">
            <a:avLst/>
          </a:prstGeom>
          <a:solidFill>
            <a:schemeClr val="bg1"/>
          </a:solidFill>
          <a:ln>
            <a:solidFill>
              <a:schemeClr val="accent1">
                <a:lumMod val="75000"/>
              </a:schemeClr>
            </a:solidFill>
          </a:ln>
        </p:spPr>
        <p:txBody>
          <a:bodyPr wrap="square" rtlCol="0">
            <a:spAutoFit/>
          </a:bodyPr>
          <a:lstStyle/>
          <a:p>
            <a:pPr algn="ctr"/>
            <a:r>
              <a:rPr lang="de-DE" sz="1100" dirty="0">
                <a:solidFill>
                  <a:schemeClr val="accent1">
                    <a:lumMod val="75000"/>
                  </a:schemeClr>
                </a:solidFill>
              </a:rPr>
              <a:t>higher on LEFT</a:t>
            </a:r>
            <a:endParaRPr lang="de-DE" sz="1600" dirty="0">
              <a:solidFill>
                <a:schemeClr val="accent1">
                  <a:lumMod val="75000"/>
                </a:schemeClr>
              </a:solidFill>
            </a:endParaRPr>
          </a:p>
        </p:txBody>
      </p:sp>
      <p:sp>
        <p:nvSpPr>
          <p:cNvPr id="9" name="Textfeld 8"/>
          <p:cNvSpPr txBox="1"/>
          <p:nvPr/>
        </p:nvSpPr>
        <p:spPr>
          <a:xfrm>
            <a:off x="6158195" y="1265458"/>
            <a:ext cx="726746" cy="430887"/>
          </a:xfrm>
          <a:prstGeom prst="rect">
            <a:avLst/>
          </a:prstGeom>
          <a:solidFill>
            <a:schemeClr val="bg1"/>
          </a:solidFill>
          <a:ln>
            <a:solidFill>
              <a:schemeClr val="accent1">
                <a:lumMod val="75000"/>
              </a:schemeClr>
            </a:solidFill>
          </a:ln>
        </p:spPr>
        <p:txBody>
          <a:bodyPr wrap="square" rtlCol="0">
            <a:spAutoFit/>
          </a:bodyPr>
          <a:lstStyle/>
          <a:p>
            <a:pPr algn="ctr"/>
            <a:r>
              <a:rPr lang="de-DE" sz="1100" dirty="0">
                <a:solidFill>
                  <a:schemeClr val="accent1">
                    <a:lumMod val="75000"/>
                  </a:schemeClr>
                </a:solidFill>
              </a:rPr>
              <a:t>higher on RIGHT</a:t>
            </a:r>
            <a:endParaRPr lang="de-DE" sz="1600" dirty="0">
              <a:solidFill>
                <a:schemeClr val="accent1">
                  <a:lumMod val="75000"/>
                </a:schemeClr>
              </a:solidFill>
            </a:endParaRPr>
          </a:p>
        </p:txBody>
      </p:sp>
      <p:sp>
        <p:nvSpPr>
          <p:cNvPr id="2" name="Rechteck 1"/>
          <p:cNvSpPr/>
          <p:nvPr/>
        </p:nvSpPr>
        <p:spPr>
          <a:xfrm>
            <a:off x="1626449" y="3105599"/>
            <a:ext cx="487017" cy="506896"/>
          </a:xfrm>
          <a:prstGeom prst="rect">
            <a:avLst/>
          </a:prstGeom>
          <a:no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11" name="Rechteck 10"/>
          <p:cNvSpPr/>
          <p:nvPr/>
        </p:nvSpPr>
        <p:spPr>
          <a:xfrm>
            <a:off x="1626450" y="4687870"/>
            <a:ext cx="487017" cy="415174"/>
          </a:xfrm>
          <a:prstGeom prst="rect">
            <a:avLst/>
          </a:prstGeom>
          <a:no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12" name="Rechteck 11"/>
          <p:cNvSpPr/>
          <p:nvPr/>
        </p:nvSpPr>
        <p:spPr>
          <a:xfrm>
            <a:off x="6278060" y="1770956"/>
            <a:ext cx="487017" cy="415176"/>
          </a:xfrm>
          <a:prstGeom prst="rect">
            <a:avLst/>
          </a:prstGeom>
          <a:no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13" name="Rechteck 12"/>
          <p:cNvSpPr/>
          <p:nvPr/>
        </p:nvSpPr>
        <p:spPr>
          <a:xfrm>
            <a:off x="6278060" y="382710"/>
            <a:ext cx="487017" cy="332907"/>
          </a:xfrm>
          <a:prstGeom prst="rect">
            <a:avLst/>
          </a:prstGeom>
          <a:no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Tree>
    <p:extLst>
      <p:ext uri="{BB962C8B-B14F-4D97-AF65-F5344CB8AC3E}">
        <p14:creationId xmlns:p14="http://schemas.microsoft.com/office/powerpoint/2010/main" val="409206134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Calendar&#10;&#10;Description automatically generated">
            <a:extLst>
              <a:ext uri="{FF2B5EF4-FFF2-40B4-BE49-F238E27FC236}">
                <a16:creationId xmlns:a16="http://schemas.microsoft.com/office/drawing/2014/main" id="{F4534E52-5FFF-4446-B3FB-19E2CAA7695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09940" y="129635"/>
            <a:ext cx="11758793" cy="6026616"/>
          </a:xfrm>
        </p:spPr>
      </p:pic>
      <p:sp>
        <p:nvSpPr>
          <p:cNvPr id="8" name="Rechteck 7"/>
          <p:cNvSpPr/>
          <p:nvPr/>
        </p:nvSpPr>
        <p:spPr>
          <a:xfrm flipV="1">
            <a:off x="1850067" y="3101983"/>
            <a:ext cx="9370828" cy="457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9" name="Rechteck 8"/>
          <p:cNvSpPr/>
          <p:nvPr/>
        </p:nvSpPr>
        <p:spPr>
          <a:xfrm>
            <a:off x="1871332" y="2946790"/>
            <a:ext cx="45719" cy="100852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10" name="Rechteck 9"/>
          <p:cNvSpPr/>
          <p:nvPr/>
        </p:nvSpPr>
        <p:spPr>
          <a:xfrm>
            <a:off x="11157094" y="3147702"/>
            <a:ext cx="45719" cy="68069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11" name="Rechteck 10"/>
          <p:cNvSpPr/>
          <p:nvPr/>
        </p:nvSpPr>
        <p:spPr>
          <a:xfrm flipV="1">
            <a:off x="1850066" y="3828399"/>
            <a:ext cx="9370828" cy="457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12" name="Text Box 27"/>
          <p:cNvSpPr txBox="1">
            <a:spLocks noChangeArrowheads="1"/>
          </p:cNvSpPr>
          <p:nvPr/>
        </p:nvSpPr>
        <p:spPr bwMode="auto">
          <a:xfrm>
            <a:off x="539789" y="6222258"/>
            <a:ext cx="462763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50000"/>
              </a:spcBef>
              <a:spcAft>
                <a:spcPct val="0"/>
              </a:spcAft>
              <a:defRPr/>
            </a:pPr>
            <a:r>
              <a:rPr lang="en-US" altLang="en-US" dirty="0"/>
              <a:t>What is the correct term for this pattern?</a:t>
            </a:r>
          </a:p>
        </p:txBody>
      </p:sp>
      <p:sp>
        <p:nvSpPr>
          <p:cNvPr id="13" name="TextBox 5">
            <a:extLst>
              <a:ext uri="{FF2B5EF4-FFF2-40B4-BE49-F238E27FC236}">
                <a16:creationId xmlns:a16="http://schemas.microsoft.com/office/drawing/2014/main" id="{56F6F3B6-46CF-4E21-BF16-292332E979E5}"/>
              </a:ext>
            </a:extLst>
          </p:cNvPr>
          <p:cNvSpPr txBox="1"/>
          <p:nvPr/>
        </p:nvSpPr>
        <p:spPr>
          <a:xfrm>
            <a:off x="9492555" y="6252236"/>
            <a:ext cx="2699445" cy="577081"/>
          </a:xfrm>
          <a:prstGeom prst="rect">
            <a:avLst/>
          </a:prstGeom>
          <a:noFill/>
        </p:spPr>
        <p:txBody>
          <a:bodyPr wrap="square" rtlCol="0">
            <a:spAutoFit/>
          </a:bodyPr>
          <a:lstStyle/>
          <a:p>
            <a:r>
              <a:rPr lang="en-US" sz="1050" dirty="0"/>
              <a:t>Reproduced with permission from Hirsch LJ, Fong MWK, Brenner RP. Atlas of EEG in Critical Care, second edition, Wiley: 2022</a:t>
            </a:r>
            <a:endParaRPr lang="en-AU" sz="1050" dirty="0"/>
          </a:p>
        </p:txBody>
      </p:sp>
    </p:spTree>
    <p:extLst>
      <p:ext uri="{BB962C8B-B14F-4D97-AF65-F5344CB8AC3E}">
        <p14:creationId xmlns:p14="http://schemas.microsoft.com/office/powerpoint/2010/main" val="21194901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Calendar&#10;&#10;Description automatically generated">
            <a:extLst>
              <a:ext uri="{FF2B5EF4-FFF2-40B4-BE49-F238E27FC236}">
                <a16:creationId xmlns:a16="http://schemas.microsoft.com/office/drawing/2014/main" id="{F4534E52-5FFF-4446-B3FB-19E2CAA76953}"/>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09940" y="129635"/>
            <a:ext cx="11758793" cy="6026616"/>
          </a:xfrm>
        </p:spPr>
      </p:pic>
      <p:sp>
        <p:nvSpPr>
          <p:cNvPr id="14" name="Textfeld 13"/>
          <p:cNvSpPr txBox="1"/>
          <p:nvPr/>
        </p:nvSpPr>
        <p:spPr>
          <a:xfrm>
            <a:off x="156010" y="6066159"/>
            <a:ext cx="6425544" cy="677108"/>
          </a:xfrm>
          <a:prstGeom prst="rect">
            <a:avLst/>
          </a:prstGeom>
          <a:solidFill>
            <a:schemeClr val="bg1"/>
          </a:solidFill>
        </p:spPr>
        <p:txBody>
          <a:bodyPr wrap="square" rtlCol="0">
            <a:spAutoFit/>
          </a:bodyPr>
          <a:lstStyle/>
          <a:p>
            <a:r>
              <a:rPr lang="de-DE" sz="2400" dirty="0"/>
              <a:t>Lateralized Rhythmic Delta Activity (LRDA)</a:t>
            </a:r>
            <a:endParaRPr lang="de-DE" sz="2000" dirty="0"/>
          </a:p>
          <a:p>
            <a:r>
              <a:rPr lang="de-DE" sz="1400" dirty="0"/>
              <a:t>(Left anterior-mid temporal maximum, 1.5 Hz)</a:t>
            </a:r>
            <a:endParaRPr lang="de-AT" sz="1400" dirty="0"/>
          </a:p>
        </p:txBody>
      </p:sp>
      <p:sp>
        <p:nvSpPr>
          <p:cNvPr id="8" name="TextBox 5">
            <a:extLst>
              <a:ext uri="{FF2B5EF4-FFF2-40B4-BE49-F238E27FC236}">
                <a16:creationId xmlns:a16="http://schemas.microsoft.com/office/drawing/2014/main" id="{56F6F3B6-46CF-4E21-BF16-292332E979E5}"/>
              </a:ext>
            </a:extLst>
          </p:cNvPr>
          <p:cNvSpPr txBox="1"/>
          <p:nvPr/>
        </p:nvSpPr>
        <p:spPr>
          <a:xfrm>
            <a:off x="9492555" y="6252236"/>
            <a:ext cx="2699445" cy="577081"/>
          </a:xfrm>
          <a:prstGeom prst="rect">
            <a:avLst/>
          </a:prstGeom>
          <a:noFill/>
        </p:spPr>
        <p:txBody>
          <a:bodyPr wrap="square" rtlCol="0">
            <a:spAutoFit/>
          </a:bodyPr>
          <a:lstStyle/>
          <a:p>
            <a:r>
              <a:rPr lang="en-US" sz="1050" dirty="0"/>
              <a:t>Reproduced with permission from Hirsch LJ, Fong MWK, Brenner RP. Atlas of EEG in Critical Care, second edition, Wiley: 2022</a:t>
            </a:r>
            <a:endParaRPr lang="en-AU" sz="1050" dirty="0"/>
          </a:p>
        </p:txBody>
      </p:sp>
    </p:spTree>
    <p:extLst>
      <p:ext uri="{BB962C8B-B14F-4D97-AF65-F5344CB8AC3E}">
        <p14:creationId xmlns:p14="http://schemas.microsoft.com/office/powerpoint/2010/main" val="264670749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screenshot of a computer&#10;&#10;Description automatically generated with low confidence">
            <a:extLst>
              <a:ext uri="{FF2B5EF4-FFF2-40B4-BE49-F238E27FC236}">
                <a16:creationId xmlns:a16="http://schemas.microsoft.com/office/drawing/2014/main" id="{33291A53-2CCC-46D0-B47C-CC02AE96F214}"/>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07291" y="-138223"/>
            <a:ext cx="10488763" cy="6572074"/>
          </a:xfrm>
        </p:spPr>
      </p:pic>
      <p:sp>
        <p:nvSpPr>
          <p:cNvPr id="11" name="Rechteck 10"/>
          <p:cNvSpPr/>
          <p:nvPr/>
        </p:nvSpPr>
        <p:spPr>
          <a:xfrm>
            <a:off x="11157094" y="3147702"/>
            <a:ext cx="45719" cy="68069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8" name="TextBox 5">
            <a:extLst>
              <a:ext uri="{FF2B5EF4-FFF2-40B4-BE49-F238E27FC236}">
                <a16:creationId xmlns:a16="http://schemas.microsoft.com/office/drawing/2014/main" id="{56F6F3B6-46CF-4E21-BF16-292332E979E5}"/>
              </a:ext>
            </a:extLst>
          </p:cNvPr>
          <p:cNvSpPr txBox="1"/>
          <p:nvPr/>
        </p:nvSpPr>
        <p:spPr>
          <a:xfrm>
            <a:off x="9492555" y="6252236"/>
            <a:ext cx="2699445" cy="577081"/>
          </a:xfrm>
          <a:prstGeom prst="rect">
            <a:avLst/>
          </a:prstGeom>
          <a:noFill/>
        </p:spPr>
        <p:txBody>
          <a:bodyPr wrap="square" rtlCol="0">
            <a:spAutoFit/>
          </a:bodyPr>
          <a:lstStyle/>
          <a:p>
            <a:r>
              <a:rPr lang="en-US" sz="1050" dirty="0"/>
              <a:t>Reproduced with permission from Hirsch LJ, Fong MWK, Brenner RP. Atlas of EEG in Critical Care, second edition, Wiley: 2022</a:t>
            </a:r>
            <a:endParaRPr lang="en-AU" sz="1050" dirty="0"/>
          </a:p>
        </p:txBody>
      </p:sp>
      <p:sp>
        <p:nvSpPr>
          <p:cNvPr id="12" name="Text Box 27"/>
          <p:cNvSpPr txBox="1">
            <a:spLocks noChangeArrowheads="1"/>
          </p:cNvSpPr>
          <p:nvPr/>
        </p:nvSpPr>
        <p:spPr bwMode="auto">
          <a:xfrm>
            <a:off x="534002" y="6222258"/>
            <a:ext cx="458510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50000"/>
              </a:spcBef>
              <a:spcAft>
                <a:spcPct val="0"/>
              </a:spcAft>
              <a:defRPr/>
            </a:pPr>
            <a:r>
              <a:rPr lang="en-US" altLang="en-US" dirty="0"/>
              <a:t>Please describe the pattern:</a:t>
            </a:r>
          </a:p>
        </p:txBody>
      </p:sp>
    </p:spTree>
    <p:extLst>
      <p:ext uri="{BB962C8B-B14F-4D97-AF65-F5344CB8AC3E}">
        <p14:creationId xmlns:p14="http://schemas.microsoft.com/office/powerpoint/2010/main" val="231126654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screenshot of a computer&#10;&#10;Description automatically generated with low confidence">
            <a:extLst>
              <a:ext uri="{FF2B5EF4-FFF2-40B4-BE49-F238E27FC236}">
                <a16:creationId xmlns:a16="http://schemas.microsoft.com/office/drawing/2014/main" id="{33291A53-2CCC-46D0-B47C-CC02AE96F214}"/>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07291" y="-138223"/>
            <a:ext cx="10488763" cy="6572074"/>
          </a:xfrm>
        </p:spPr>
      </p:pic>
      <p:sp>
        <p:nvSpPr>
          <p:cNvPr id="11" name="Rechteck 10"/>
          <p:cNvSpPr/>
          <p:nvPr/>
        </p:nvSpPr>
        <p:spPr>
          <a:xfrm>
            <a:off x="11157094" y="3147702"/>
            <a:ext cx="45719" cy="68069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8" name="TextBox 5">
            <a:extLst>
              <a:ext uri="{FF2B5EF4-FFF2-40B4-BE49-F238E27FC236}">
                <a16:creationId xmlns:a16="http://schemas.microsoft.com/office/drawing/2014/main" id="{56F6F3B6-46CF-4E21-BF16-292332E979E5}"/>
              </a:ext>
            </a:extLst>
          </p:cNvPr>
          <p:cNvSpPr txBox="1"/>
          <p:nvPr/>
        </p:nvSpPr>
        <p:spPr>
          <a:xfrm>
            <a:off x="9492555" y="6252236"/>
            <a:ext cx="2699445" cy="577081"/>
          </a:xfrm>
          <a:prstGeom prst="rect">
            <a:avLst/>
          </a:prstGeom>
          <a:noFill/>
        </p:spPr>
        <p:txBody>
          <a:bodyPr wrap="square" rtlCol="0">
            <a:spAutoFit/>
          </a:bodyPr>
          <a:lstStyle/>
          <a:p>
            <a:r>
              <a:rPr lang="en-US" sz="1050" dirty="0"/>
              <a:t>Reproduced with permission from Hirsch LJ, Fong MWK, Brenner RP. Atlas of EEG in Critical Care, second edition, Wiley: 2022</a:t>
            </a:r>
            <a:endParaRPr lang="en-AU" sz="1050" dirty="0"/>
          </a:p>
        </p:txBody>
      </p:sp>
      <p:sp>
        <p:nvSpPr>
          <p:cNvPr id="10" name="Textfeld 9"/>
          <p:cNvSpPr txBox="1"/>
          <p:nvPr/>
        </p:nvSpPr>
        <p:spPr>
          <a:xfrm>
            <a:off x="323851" y="6090653"/>
            <a:ext cx="7222704" cy="738664"/>
          </a:xfrm>
          <a:prstGeom prst="rect">
            <a:avLst/>
          </a:prstGeom>
          <a:solidFill>
            <a:schemeClr val="bg1">
              <a:alpha val="47000"/>
            </a:schemeClr>
          </a:solidFill>
        </p:spPr>
        <p:txBody>
          <a:bodyPr wrap="square" rtlCol="0">
            <a:spAutoFit/>
          </a:bodyPr>
          <a:lstStyle/>
          <a:p>
            <a:r>
              <a:rPr lang="de-DE" sz="2400" dirty="0"/>
              <a:t>Polymorphic delta activity (a.k.a. irregular, arrhythmic)</a:t>
            </a:r>
          </a:p>
          <a:p>
            <a:r>
              <a:rPr lang="de-DE" dirty="0"/>
              <a:t>(This is NOT LRDA; RDA has to be rhythmic. This is just focal slowing)</a:t>
            </a:r>
            <a:endParaRPr lang="de-AT" sz="1100" dirty="0"/>
          </a:p>
        </p:txBody>
      </p:sp>
    </p:spTree>
    <p:extLst>
      <p:ext uri="{BB962C8B-B14F-4D97-AF65-F5344CB8AC3E}">
        <p14:creationId xmlns:p14="http://schemas.microsoft.com/office/powerpoint/2010/main" val="29681979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p:cNvPicPr>
            <a:picLocks noChangeAspect="1"/>
          </p:cNvPicPr>
          <p:nvPr/>
        </p:nvPicPr>
        <p:blipFill rotWithShape="1">
          <a:blip r:embed="rId2"/>
          <a:srcRect t="6666"/>
          <a:stretch/>
        </p:blipFill>
        <p:spPr>
          <a:xfrm>
            <a:off x="3007062" y="2560320"/>
            <a:ext cx="5958813" cy="4029585"/>
          </a:xfrm>
          <a:prstGeom prst="rect">
            <a:avLst/>
          </a:prstGeom>
        </p:spPr>
      </p:pic>
      <p:sp>
        <p:nvSpPr>
          <p:cNvPr id="9" name="Titel 4"/>
          <p:cNvSpPr>
            <a:spLocks noGrp="1"/>
          </p:cNvSpPr>
          <p:nvPr>
            <p:ph type="title"/>
          </p:nvPr>
        </p:nvSpPr>
        <p:spPr>
          <a:xfrm>
            <a:off x="685800" y="0"/>
            <a:ext cx="10957984" cy="792387"/>
          </a:xfrm>
        </p:spPr>
        <p:txBody>
          <a:bodyPr>
            <a:normAutofit/>
          </a:bodyPr>
          <a:lstStyle/>
          <a:p>
            <a:pPr algn="ctr"/>
            <a:r>
              <a:rPr lang="en-GB" sz="3200" dirty="0"/>
              <a:t>EEG BACKGROUND</a:t>
            </a:r>
          </a:p>
        </p:txBody>
      </p:sp>
      <p:sp>
        <p:nvSpPr>
          <p:cNvPr id="3" name="Textfeld 2"/>
          <p:cNvSpPr txBox="1"/>
          <p:nvPr/>
        </p:nvSpPr>
        <p:spPr>
          <a:xfrm>
            <a:off x="188098" y="447675"/>
            <a:ext cx="11596743" cy="2031325"/>
          </a:xfrm>
          <a:prstGeom prst="rect">
            <a:avLst/>
          </a:prstGeom>
          <a:noFill/>
        </p:spPr>
        <p:txBody>
          <a:bodyPr wrap="square" rtlCol="0">
            <a:spAutoFit/>
          </a:bodyPr>
          <a:lstStyle/>
          <a:p>
            <a:r>
              <a:rPr lang="de-AT" sz="1400" dirty="0">
                <a:latin typeface="Times New Roman" panose="02020603050405020304" pitchFamily="18" charset="0"/>
                <a:cs typeface="Times New Roman" panose="02020603050405020304" pitchFamily="18" charset="0"/>
              </a:rPr>
              <a:t>4. </a:t>
            </a:r>
            <a:r>
              <a:rPr lang="de-AT" sz="1400" b="1" u="sng" dirty="0">
                <a:latin typeface="Times New Roman" panose="02020603050405020304" pitchFamily="18" charset="0"/>
                <a:cs typeface="Times New Roman" panose="02020603050405020304" pitchFamily="18" charset="0"/>
              </a:rPr>
              <a:t>Continuity</a:t>
            </a:r>
            <a:r>
              <a:rPr lang="de-AT" sz="1400" dirty="0">
                <a:latin typeface="Times New Roman" panose="02020603050405020304" pitchFamily="18" charset="0"/>
                <a:cs typeface="Times New Roman" panose="02020603050405020304" pitchFamily="18" charset="0"/>
              </a:rPr>
              <a:t> </a:t>
            </a:r>
          </a:p>
          <a:p>
            <a:r>
              <a:rPr lang="de-AT" sz="1400" dirty="0">
                <a:latin typeface="Times New Roman" panose="02020603050405020304" pitchFamily="18" charset="0"/>
                <a:cs typeface="Times New Roman" panose="02020603050405020304" pitchFamily="18" charset="0"/>
              </a:rPr>
              <a:t>   a. Continuous</a:t>
            </a:r>
          </a:p>
          <a:p>
            <a:r>
              <a:rPr lang="en-US" sz="1400" dirty="0">
                <a:latin typeface="Times New Roman" panose="02020603050405020304" pitchFamily="18" charset="0"/>
                <a:cs typeface="Times New Roman" panose="02020603050405020304" pitchFamily="18" charset="0"/>
              </a:rPr>
              <a:t>   b. Nearly Continuous: continuous, but with occasional (1–9% of the record) periods of attenuation or suppression lasting ≥1 second.   </a:t>
            </a:r>
          </a:p>
          <a:p>
            <a:r>
              <a:rPr lang="en-US" sz="1400" dirty="0">
                <a:latin typeface="Times New Roman" panose="02020603050405020304" pitchFamily="18" charset="0"/>
                <a:cs typeface="Times New Roman" panose="02020603050405020304" pitchFamily="18" charset="0"/>
              </a:rPr>
              <a:t>  </a:t>
            </a:r>
            <a:r>
              <a:rPr lang="de-AT" sz="1400" dirty="0">
                <a:latin typeface="Times New Roman" panose="02020603050405020304" pitchFamily="18" charset="0"/>
                <a:cs typeface="Times New Roman" panose="02020603050405020304" pitchFamily="18" charset="0"/>
              </a:rPr>
              <a:t> c. Discontinuous: A pattern of attenuation/suppression alternating </a:t>
            </a:r>
            <a:r>
              <a:rPr lang="en-US" sz="1400" dirty="0">
                <a:latin typeface="Times New Roman" panose="02020603050405020304" pitchFamily="18" charset="0"/>
                <a:cs typeface="Times New Roman" panose="02020603050405020304" pitchFamily="18" charset="0"/>
              </a:rPr>
              <a:t>with higher voltage activity, with 10% to 49% of the record consisting  </a:t>
            </a:r>
          </a:p>
          <a:p>
            <a:r>
              <a:rPr lang="en-US" sz="1400" dirty="0">
                <a:latin typeface="Times New Roman" panose="02020603050405020304" pitchFamily="18" charset="0"/>
                <a:cs typeface="Times New Roman" panose="02020603050405020304" pitchFamily="18" charset="0"/>
              </a:rPr>
              <a:t>         of attenuation or suppression.</a:t>
            </a:r>
          </a:p>
          <a:p>
            <a:r>
              <a:rPr lang="en-US" sz="1400" dirty="0">
                <a:latin typeface="Times New Roman" panose="02020603050405020304" pitchFamily="18" charset="0"/>
                <a:cs typeface="Times New Roman" panose="02020603050405020304" pitchFamily="18" charset="0"/>
              </a:rPr>
              <a:t>   d. Burst attenuation/Burst suppression: A pattern of attenuation/suppression alternating with higher voltage activity, with 50% to 99% of </a:t>
            </a:r>
          </a:p>
          <a:p>
            <a:r>
              <a:rPr lang="en-US" sz="1400" dirty="0">
                <a:latin typeface="Times New Roman" panose="02020603050405020304" pitchFamily="18" charset="0"/>
                <a:cs typeface="Times New Roman" panose="02020603050405020304" pitchFamily="18" charset="0"/>
              </a:rPr>
              <a:t>         the record consisting of attenuation </a:t>
            </a:r>
          </a:p>
          <a:p>
            <a:r>
              <a:rPr lang="en-US" sz="1400" dirty="0">
                <a:latin typeface="Times New Roman" panose="02020603050405020304" pitchFamily="18" charset="0"/>
                <a:cs typeface="Times New Roman" panose="02020603050405020304" pitchFamily="18" charset="0"/>
              </a:rPr>
              <a:t>   e. Suppression/attenuation: entirety or near-entirety (&gt;99%) of the record consists of either suppression (all &lt;10 µV, as defined above) or </a:t>
            </a:r>
          </a:p>
          <a:p>
            <a:r>
              <a:rPr lang="en-US" sz="1400" dirty="0">
                <a:latin typeface="Times New Roman" panose="02020603050405020304" pitchFamily="18" charset="0"/>
                <a:cs typeface="Times New Roman" panose="02020603050405020304" pitchFamily="18" charset="0"/>
              </a:rPr>
              <a:t>         low voltage activity (all &lt;20 µV but not qualifying as suppression). Specify whether attenuated or </a:t>
            </a:r>
            <a:r>
              <a:rPr lang="de-AT" sz="1400" dirty="0">
                <a:latin typeface="Times New Roman" panose="02020603050405020304" pitchFamily="18" charset="0"/>
                <a:cs typeface="Times New Roman" panose="02020603050405020304" pitchFamily="18" charset="0"/>
              </a:rPr>
              <a:t>suppressed.</a:t>
            </a:r>
          </a:p>
        </p:txBody>
      </p:sp>
    </p:spTree>
    <p:extLst>
      <p:ext uri="{BB962C8B-B14F-4D97-AF65-F5344CB8AC3E}">
        <p14:creationId xmlns:p14="http://schemas.microsoft.com/office/powerpoint/2010/main" val="304388138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Text&#10;&#10;Description automatically generated">
            <a:extLst>
              <a:ext uri="{FF2B5EF4-FFF2-40B4-BE49-F238E27FC236}">
                <a16:creationId xmlns:a16="http://schemas.microsoft.com/office/drawing/2014/main" id="{9F30086B-148B-420E-9212-185A2E3BA91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83216" y="191499"/>
            <a:ext cx="11777521" cy="5986017"/>
          </a:xfrm>
        </p:spPr>
      </p:pic>
      <p:sp>
        <p:nvSpPr>
          <p:cNvPr id="8" name="Rechteck 7"/>
          <p:cNvSpPr/>
          <p:nvPr/>
        </p:nvSpPr>
        <p:spPr>
          <a:xfrm flipV="1">
            <a:off x="1634225" y="1793649"/>
            <a:ext cx="9052687" cy="457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9" name="Rechteck 8"/>
          <p:cNvSpPr/>
          <p:nvPr/>
        </p:nvSpPr>
        <p:spPr>
          <a:xfrm>
            <a:off x="1634225" y="1766576"/>
            <a:ext cx="45719" cy="100852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10" name="Rechteck 9"/>
          <p:cNvSpPr/>
          <p:nvPr/>
        </p:nvSpPr>
        <p:spPr>
          <a:xfrm flipV="1">
            <a:off x="4051003" y="5866152"/>
            <a:ext cx="1903229" cy="457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11" name="Rechteck 10"/>
          <p:cNvSpPr/>
          <p:nvPr/>
        </p:nvSpPr>
        <p:spPr>
          <a:xfrm>
            <a:off x="5908513" y="5058457"/>
            <a:ext cx="45719" cy="8582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12" name="Rechteck 11"/>
          <p:cNvSpPr/>
          <p:nvPr/>
        </p:nvSpPr>
        <p:spPr>
          <a:xfrm>
            <a:off x="10377732" y="1766576"/>
            <a:ext cx="45719" cy="100852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13" name="Rechteck 12"/>
          <p:cNvSpPr/>
          <p:nvPr/>
        </p:nvSpPr>
        <p:spPr>
          <a:xfrm flipV="1">
            <a:off x="1370764" y="2743879"/>
            <a:ext cx="9052687" cy="457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14" name="Text Box 27"/>
          <p:cNvSpPr txBox="1">
            <a:spLocks noChangeArrowheads="1"/>
          </p:cNvSpPr>
          <p:nvPr/>
        </p:nvSpPr>
        <p:spPr bwMode="auto">
          <a:xfrm>
            <a:off x="539789" y="6222258"/>
            <a:ext cx="340489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50000"/>
              </a:spcBef>
              <a:spcAft>
                <a:spcPct val="0"/>
              </a:spcAft>
              <a:defRPr/>
            </a:pPr>
            <a:r>
              <a:rPr lang="en-US" altLang="en-US" dirty="0"/>
              <a:t>Please describe the pattern</a:t>
            </a:r>
          </a:p>
        </p:txBody>
      </p:sp>
      <p:sp>
        <p:nvSpPr>
          <p:cNvPr id="15" name="TextBox 5">
            <a:extLst>
              <a:ext uri="{FF2B5EF4-FFF2-40B4-BE49-F238E27FC236}">
                <a16:creationId xmlns:a16="http://schemas.microsoft.com/office/drawing/2014/main" id="{56F6F3B6-46CF-4E21-BF16-292332E979E5}"/>
              </a:ext>
            </a:extLst>
          </p:cNvPr>
          <p:cNvSpPr txBox="1"/>
          <p:nvPr/>
        </p:nvSpPr>
        <p:spPr>
          <a:xfrm>
            <a:off x="9492555" y="6252236"/>
            <a:ext cx="2699445" cy="577081"/>
          </a:xfrm>
          <a:prstGeom prst="rect">
            <a:avLst/>
          </a:prstGeom>
          <a:noFill/>
        </p:spPr>
        <p:txBody>
          <a:bodyPr wrap="square" rtlCol="0">
            <a:spAutoFit/>
          </a:bodyPr>
          <a:lstStyle/>
          <a:p>
            <a:r>
              <a:rPr lang="en-US" sz="1050" dirty="0"/>
              <a:t>Reproduced with permission from Hirsch LJ, Fong MWK, Brenner RP. Atlas of EEG in Critical Care, second edition, Wiley: 2022</a:t>
            </a:r>
            <a:endParaRPr lang="en-AU" sz="1050" dirty="0"/>
          </a:p>
        </p:txBody>
      </p:sp>
    </p:spTree>
    <p:extLst>
      <p:ext uri="{BB962C8B-B14F-4D97-AF65-F5344CB8AC3E}">
        <p14:creationId xmlns:p14="http://schemas.microsoft.com/office/powerpoint/2010/main" val="92718521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Text&#10;&#10;Description automatically generated">
            <a:extLst>
              <a:ext uri="{FF2B5EF4-FFF2-40B4-BE49-F238E27FC236}">
                <a16:creationId xmlns:a16="http://schemas.microsoft.com/office/drawing/2014/main" id="{9F30086B-148B-420E-9212-185A2E3BA914}"/>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83216" y="191499"/>
            <a:ext cx="11777521" cy="5986017"/>
          </a:xfrm>
        </p:spPr>
      </p:pic>
      <p:sp>
        <p:nvSpPr>
          <p:cNvPr id="10" name="Rechteck 9"/>
          <p:cNvSpPr/>
          <p:nvPr/>
        </p:nvSpPr>
        <p:spPr>
          <a:xfrm flipV="1">
            <a:off x="4051003" y="5866152"/>
            <a:ext cx="1903229" cy="457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11" name="Rechteck 10"/>
          <p:cNvSpPr/>
          <p:nvPr/>
        </p:nvSpPr>
        <p:spPr>
          <a:xfrm>
            <a:off x="5908513" y="5058457"/>
            <a:ext cx="45719" cy="8582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15" name="Textfeld 14"/>
          <p:cNvSpPr txBox="1"/>
          <p:nvPr/>
        </p:nvSpPr>
        <p:spPr>
          <a:xfrm>
            <a:off x="156009" y="6066159"/>
            <a:ext cx="7839675" cy="677108"/>
          </a:xfrm>
          <a:prstGeom prst="rect">
            <a:avLst/>
          </a:prstGeom>
          <a:solidFill>
            <a:schemeClr val="bg1"/>
          </a:solidFill>
        </p:spPr>
        <p:txBody>
          <a:bodyPr wrap="square" rtlCol="0">
            <a:spAutoFit/>
          </a:bodyPr>
          <a:lstStyle/>
          <a:p>
            <a:r>
              <a:rPr lang="de-DE" sz="2400" dirty="0"/>
              <a:t>Lateralized Rhythmic Delta Activity, LRDA</a:t>
            </a:r>
            <a:endParaRPr lang="de-DE" sz="2000" dirty="0"/>
          </a:p>
          <a:p>
            <a:r>
              <a:rPr lang="de-DE" sz="1400" dirty="0"/>
              <a:t>(Right frontocentral maximum, 1.0 Hz)</a:t>
            </a:r>
            <a:endParaRPr lang="de-AT" sz="1400" dirty="0"/>
          </a:p>
        </p:txBody>
      </p:sp>
      <p:sp>
        <p:nvSpPr>
          <p:cNvPr id="12" name="TextBox 5">
            <a:extLst>
              <a:ext uri="{FF2B5EF4-FFF2-40B4-BE49-F238E27FC236}">
                <a16:creationId xmlns:a16="http://schemas.microsoft.com/office/drawing/2014/main" id="{56F6F3B6-46CF-4E21-BF16-292332E979E5}"/>
              </a:ext>
            </a:extLst>
          </p:cNvPr>
          <p:cNvSpPr txBox="1"/>
          <p:nvPr/>
        </p:nvSpPr>
        <p:spPr>
          <a:xfrm>
            <a:off x="9693522" y="6249845"/>
            <a:ext cx="2699445" cy="577081"/>
          </a:xfrm>
          <a:prstGeom prst="rect">
            <a:avLst/>
          </a:prstGeom>
          <a:noFill/>
        </p:spPr>
        <p:txBody>
          <a:bodyPr wrap="square" rtlCol="0">
            <a:spAutoFit/>
          </a:bodyPr>
          <a:lstStyle/>
          <a:p>
            <a:r>
              <a:rPr lang="en-US" sz="1050" dirty="0"/>
              <a:t>Reproduced with permission from Hirsch LJ, Fong MWK, Brenner RP. Atlas of EEG in Critical Care, second edition, Wiley: 2022</a:t>
            </a:r>
            <a:endParaRPr lang="en-AU" sz="1050" dirty="0"/>
          </a:p>
        </p:txBody>
      </p:sp>
      <p:sp>
        <p:nvSpPr>
          <p:cNvPr id="13" name="Textfeld 12"/>
          <p:cNvSpPr txBox="1"/>
          <p:nvPr/>
        </p:nvSpPr>
        <p:spPr>
          <a:xfrm>
            <a:off x="5592547" y="6049628"/>
            <a:ext cx="4100975" cy="646331"/>
          </a:xfrm>
          <a:prstGeom prst="rect">
            <a:avLst/>
          </a:prstGeom>
          <a:noFill/>
          <a:ln>
            <a:solidFill>
              <a:schemeClr val="tx1"/>
            </a:solidFill>
          </a:ln>
        </p:spPr>
        <p:txBody>
          <a:bodyPr wrap="square" rtlCol="0">
            <a:spAutoFit/>
          </a:bodyPr>
          <a:lstStyle/>
          <a:p>
            <a:r>
              <a:rPr lang="de-DE" sz="1200" dirty="0"/>
              <a:t>(Advanced comment:  </a:t>
            </a:r>
            <a:r>
              <a:rPr lang="en-US" sz="1200" dirty="0"/>
              <a:t>The fast activity is present even after the RDA ends; thus, this is not +F, just LRDA with no plus. This also means it can not be Extreme Delta Brush pattern.</a:t>
            </a:r>
            <a:r>
              <a:rPr lang="de-DE" sz="1200" dirty="0"/>
              <a:t>)</a:t>
            </a:r>
            <a:endParaRPr lang="de-AT" sz="1600" dirty="0"/>
          </a:p>
        </p:txBody>
      </p:sp>
    </p:spTree>
    <p:extLst>
      <p:ext uri="{BB962C8B-B14F-4D97-AF65-F5344CB8AC3E}">
        <p14:creationId xmlns:p14="http://schemas.microsoft.com/office/powerpoint/2010/main" val="40070322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4" descr="GPD TW Brenner 1"/>
          <p:cNvPicPr>
            <a:picLocks noChangeAspect="1" noChangeArrowheads="1"/>
          </p:cNvPicPr>
          <p:nvPr/>
        </p:nvPicPr>
        <p:blipFill>
          <a:blip r:embed="rId3" cstate="print"/>
          <a:srcRect/>
          <a:stretch>
            <a:fillRect/>
          </a:stretch>
        </p:blipFill>
        <p:spPr bwMode="auto">
          <a:xfrm>
            <a:off x="590106" y="-55556"/>
            <a:ext cx="9840433" cy="6356989"/>
          </a:xfrm>
          <a:prstGeom prst="rect">
            <a:avLst/>
          </a:prstGeom>
          <a:noFill/>
          <a:ln w="9525">
            <a:noFill/>
            <a:miter lim="800000"/>
            <a:headEnd/>
            <a:tailEnd/>
          </a:ln>
        </p:spPr>
      </p:pic>
      <p:sp>
        <p:nvSpPr>
          <p:cNvPr id="137221" name="Text Box 5"/>
          <p:cNvSpPr txBox="1">
            <a:spLocks noChangeArrowheads="1"/>
          </p:cNvSpPr>
          <p:nvPr/>
        </p:nvSpPr>
        <p:spPr bwMode="auto">
          <a:xfrm>
            <a:off x="590106" y="6301433"/>
            <a:ext cx="6198782" cy="400110"/>
          </a:xfrm>
          <a:prstGeom prst="rect">
            <a:avLst/>
          </a:prstGeom>
          <a:noFill/>
          <a:ln w="9525">
            <a:noFill/>
            <a:miter lim="800000"/>
            <a:headEnd/>
            <a:tailEnd/>
          </a:ln>
        </p:spPr>
        <p:txBody>
          <a:bodyPr wrap="square">
            <a:spAutoFit/>
          </a:bodyPr>
          <a:lstStyle/>
          <a:p>
            <a:pPr eaLnBrk="0" fontAlgn="base" hangingPunct="0">
              <a:spcBef>
                <a:spcPct val="50000"/>
              </a:spcBef>
              <a:spcAft>
                <a:spcPct val="0"/>
              </a:spcAft>
              <a:defRPr/>
            </a:pPr>
            <a:r>
              <a:rPr lang="en-US" sz="2000" dirty="0">
                <a:solidFill>
                  <a:srgbClr val="000000"/>
                </a:solidFill>
                <a:latin typeface="Arial" pitchFamily="34" charset="0"/>
              </a:rPr>
              <a:t>What is the correct term for this pattern?</a:t>
            </a:r>
          </a:p>
        </p:txBody>
      </p:sp>
    </p:spTree>
    <p:extLst>
      <p:ext uri="{BB962C8B-B14F-4D97-AF65-F5344CB8AC3E}">
        <p14:creationId xmlns:p14="http://schemas.microsoft.com/office/powerpoint/2010/main" val="92850281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4" descr="GPD TW Brenner 1"/>
          <p:cNvPicPr>
            <a:picLocks noChangeAspect="1" noChangeArrowheads="1"/>
          </p:cNvPicPr>
          <p:nvPr/>
        </p:nvPicPr>
        <p:blipFill>
          <a:blip r:embed="rId3" cstate="print"/>
          <a:srcRect/>
          <a:stretch>
            <a:fillRect/>
          </a:stretch>
        </p:blipFill>
        <p:spPr bwMode="auto">
          <a:xfrm>
            <a:off x="590106" y="-55556"/>
            <a:ext cx="9840433" cy="6356989"/>
          </a:xfrm>
          <a:prstGeom prst="rect">
            <a:avLst/>
          </a:prstGeom>
          <a:noFill/>
          <a:ln w="9525">
            <a:noFill/>
            <a:miter lim="800000"/>
            <a:headEnd/>
            <a:tailEnd/>
          </a:ln>
        </p:spPr>
      </p:pic>
      <p:sp>
        <p:nvSpPr>
          <p:cNvPr id="25" name="Rechteck 24"/>
          <p:cNvSpPr/>
          <p:nvPr/>
        </p:nvSpPr>
        <p:spPr>
          <a:xfrm>
            <a:off x="3943584" y="4619739"/>
            <a:ext cx="695587" cy="553191"/>
          </a:xfrm>
          <a:prstGeom prst="rect">
            <a:avLst/>
          </a:prstGeom>
          <a:noFill/>
          <a:ln w="38100">
            <a:solidFill>
              <a:schemeClr val="accent1">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cxnSp>
        <p:nvCxnSpPr>
          <p:cNvPr id="28" name="Gerader Verbinder 27"/>
          <p:cNvCxnSpPr>
            <a:cxnSpLocks/>
          </p:cNvCxnSpPr>
          <p:nvPr/>
        </p:nvCxnSpPr>
        <p:spPr>
          <a:xfrm flipH="1">
            <a:off x="4633799" y="2354716"/>
            <a:ext cx="1040728" cy="2275327"/>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38" name="Textfeld 37"/>
          <p:cNvSpPr txBox="1"/>
          <p:nvPr/>
        </p:nvSpPr>
        <p:spPr>
          <a:xfrm>
            <a:off x="8138942" y="1108955"/>
            <a:ext cx="3657812" cy="307777"/>
          </a:xfrm>
          <a:prstGeom prst="rect">
            <a:avLst/>
          </a:prstGeom>
          <a:solidFill>
            <a:schemeClr val="bg1"/>
          </a:solidFill>
          <a:ln>
            <a:solidFill>
              <a:schemeClr val="accent1">
                <a:lumMod val="75000"/>
              </a:schemeClr>
            </a:solidFill>
          </a:ln>
        </p:spPr>
        <p:txBody>
          <a:bodyPr wrap="square" rtlCol="0">
            <a:spAutoFit/>
          </a:bodyPr>
          <a:lstStyle/>
          <a:p>
            <a:pPr algn="ctr"/>
            <a:r>
              <a:rPr lang="de-DE" sz="1400" dirty="0">
                <a:solidFill>
                  <a:schemeClr val="accent1">
                    <a:lumMod val="75000"/>
                  </a:schemeClr>
                </a:solidFill>
              </a:rPr>
              <a:t>Sharp-and-wave: </a:t>
            </a:r>
            <a:r>
              <a:rPr lang="de-DE" sz="1400" b="1" dirty="0">
                <a:solidFill>
                  <a:schemeClr val="accent1">
                    <a:lumMod val="75000"/>
                  </a:schemeClr>
                </a:solidFill>
              </a:rPr>
              <a:t>NO</a:t>
            </a:r>
            <a:r>
              <a:rPr lang="de-DE" sz="1400" dirty="0">
                <a:solidFill>
                  <a:schemeClr val="accent1">
                    <a:lumMod val="75000"/>
                  </a:schemeClr>
                </a:solidFill>
              </a:rPr>
              <a:t> interdischarge intervals</a:t>
            </a:r>
            <a:endParaRPr lang="de-AT" sz="1400" dirty="0">
              <a:solidFill>
                <a:schemeClr val="accent1">
                  <a:lumMod val="75000"/>
                </a:schemeClr>
              </a:solidFill>
            </a:endParaRPr>
          </a:p>
        </p:txBody>
      </p:sp>
      <p:cxnSp>
        <p:nvCxnSpPr>
          <p:cNvPr id="35" name="Gerader Verbinder 34"/>
          <p:cNvCxnSpPr/>
          <p:nvPr/>
        </p:nvCxnSpPr>
        <p:spPr>
          <a:xfrm>
            <a:off x="6173971" y="322085"/>
            <a:ext cx="0" cy="1189609"/>
          </a:xfrm>
          <a:prstGeom prst="line">
            <a:avLst/>
          </a:prstGeom>
          <a:ln w="38100">
            <a:prstDash val="sysDash"/>
          </a:ln>
        </p:spPr>
        <p:style>
          <a:lnRef idx="1">
            <a:schemeClr val="accent1"/>
          </a:lnRef>
          <a:fillRef idx="0">
            <a:schemeClr val="accent1"/>
          </a:fillRef>
          <a:effectRef idx="0">
            <a:schemeClr val="accent1"/>
          </a:effectRef>
          <a:fontRef idx="minor">
            <a:schemeClr val="tx1"/>
          </a:fontRef>
        </p:style>
      </p:cxnSp>
      <p:cxnSp>
        <p:nvCxnSpPr>
          <p:cNvPr id="41" name="Gerader Verbinder 40"/>
          <p:cNvCxnSpPr/>
          <p:nvPr/>
        </p:nvCxnSpPr>
        <p:spPr>
          <a:xfrm>
            <a:off x="6735725" y="322084"/>
            <a:ext cx="0" cy="1189609"/>
          </a:xfrm>
          <a:prstGeom prst="line">
            <a:avLst/>
          </a:prstGeom>
          <a:ln w="38100">
            <a:prstDash val="sysDash"/>
          </a:ln>
        </p:spPr>
        <p:style>
          <a:lnRef idx="1">
            <a:schemeClr val="accent1"/>
          </a:lnRef>
          <a:fillRef idx="0">
            <a:schemeClr val="accent1"/>
          </a:fillRef>
          <a:effectRef idx="0">
            <a:schemeClr val="accent1"/>
          </a:effectRef>
          <a:fontRef idx="minor">
            <a:schemeClr val="tx1"/>
          </a:fontRef>
        </p:style>
      </p:cxnSp>
      <p:cxnSp>
        <p:nvCxnSpPr>
          <p:cNvPr id="42" name="Gerader Verbinder 41"/>
          <p:cNvCxnSpPr/>
          <p:nvPr/>
        </p:nvCxnSpPr>
        <p:spPr>
          <a:xfrm>
            <a:off x="7341781" y="322083"/>
            <a:ext cx="0" cy="1189609"/>
          </a:xfrm>
          <a:prstGeom prst="line">
            <a:avLst/>
          </a:prstGeom>
          <a:ln w="38100">
            <a:prstDash val="sysDash"/>
          </a:ln>
        </p:spPr>
        <p:style>
          <a:lnRef idx="1">
            <a:schemeClr val="accent1"/>
          </a:lnRef>
          <a:fillRef idx="0">
            <a:schemeClr val="accent1"/>
          </a:fillRef>
          <a:effectRef idx="0">
            <a:schemeClr val="accent1"/>
          </a:effectRef>
          <a:fontRef idx="minor">
            <a:schemeClr val="tx1"/>
          </a:fontRef>
        </p:style>
      </p:cxnSp>
      <p:cxnSp>
        <p:nvCxnSpPr>
          <p:cNvPr id="43" name="Gerader Verbinder 42"/>
          <p:cNvCxnSpPr/>
          <p:nvPr/>
        </p:nvCxnSpPr>
        <p:spPr>
          <a:xfrm>
            <a:off x="7905306" y="322082"/>
            <a:ext cx="0" cy="1189609"/>
          </a:xfrm>
          <a:prstGeom prst="line">
            <a:avLst/>
          </a:prstGeom>
          <a:ln w="38100">
            <a:prstDash val="sysDash"/>
          </a:ln>
        </p:spPr>
        <p:style>
          <a:lnRef idx="1">
            <a:schemeClr val="accent1"/>
          </a:lnRef>
          <a:fillRef idx="0">
            <a:schemeClr val="accent1"/>
          </a:fillRef>
          <a:effectRef idx="0">
            <a:schemeClr val="accent1"/>
          </a:effectRef>
          <a:fontRef idx="minor">
            <a:schemeClr val="tx1"/>
          </a:fontRef>
        </p:style>
      </p:cxnSp>
      <p:sp>
        <p:nvSpPr>
          <p:cNvPr id="22" name="Textfeld 21"/>
          <p:cNvSpPr txBox="1"/>
          <p:nvPr/>
        </p:nvSpPr>
        <p:spPr>
          <a:xfrm>
            <a:off x="454905" y="6141008"/>
            <a:ext cx="10342233" cy="738664"/>
          </a:xfrm>
          <a:prstGeom prst="rect">
            <a:avLst/>
          </a:prstGeom>
          <a:solidFill>
            <a:schemeClr val="bg1"/>
          </a:solidFill>
        </p:spPr>
        <p:txBody>
          <a:bodyPr wrap="square" rtlCol="0">
            <a:spAutoFit/>
          </a:bodyPr>
          <a:lstStyle/>
          <a:p>
            <a:r>
              <a:rPr lang="de-DE" sz="2400" dirty="0"/>
              <a:t>Generalized sharp-and-wave, GSW </a:t>
            </a:r>
          </a:p>
          <a:p>
            <a:r>
              <a:rPr lang="de-DE" dirty="0"/>
              <a:t>(bifrontal maximum, 1.5 Hz)</a:t>
            </a:r>
            <a:r>
              <a:rPr lang="de-DE" sz="1600" dirty="0"/>
              <a:t> </a:t>
            </a:r>
          </a:p>
        </p:txBody>
      </p:sp>
      <p:sp>
        <p:nvSpPr>
          <p:cNvPr id="23" name="Textfeld 22"/>
          <p:cNvSpPr txBox="1"/>
          <p:nvPr/>
        </p:nvSpPr>
        <p:spPr>
          <a:xfrm>
            <a:off x="10484691" y="409899"/>
            <a:ext cx="1312063" cy="523220"/>
          </a:xfrm>
          <a:prstGeom prst="rect">
            <a:avLst/>
          </a:prstGeom>
          <a:solidFill>
            <a:schemeClr val="bg1"/>
          </a:solidFill>
          <a:ln>
            <a:solidFill>
              <a:schemeClr val="accent1">
                <a:lumMod val="75000"/>
              </a:schemeClr>
            </a:solidFill>
          </a:ln>
        </p:spPr>
        <p:txBody>
          <a:bodyPr wrap="square" rtlCol="0">
            <a:spAutoFit/>
          </a:bodyPr>
          <a:lstStyle/>
          <a:p>
            <a:pPr algn="ctr"/>
            <a:r>
              <a:rPr lang="de-DE" sz="1400" dirty="0">
                <a:solidFill>
                  <a:schemeClr val="accent1">
                    <a:lumMod val="75000"/>
                  </a:schemeClr>
                </a:solidFill>
              </a:rPr>
              <a:t>17 EDs/10 s</a:t>
            </a:r>
          </a:p>
          <a:p>
            <a:pPr algn="ctr"/>
            <a:r>
              <a:rPr lang="de-DE" sz="1400" dirty="0">
                <a:solidFill>
                  <a:schemeClr val="accent1">
                    <a:lumMod val="75000"/>
                  </a:schemeClr>
                </a:solidFill>
              </a:rPr>
              <a:t> </a:t>
            </a:r>
            <a:r>
              <a:rPr lang="de-DE" sz="1400" dirty="0">
                <a:solidFill>
                  <a:schemeClr val="accent1">
                    <a:lumMod val="75000"/>
                  </a:schemeClr>
                </a:solidFill>
                <a:sym typeface="Wingdings" panose="05000000000000000000" pitchFamily="2" charset="2"/>
              </a:rPr>
              <a:t> </a:t>
            </a:r>
            <a:r>
              <a:rPr lang="de-DE" sz="1400" b="1" dirty="0">
                <a:solidFill>
                  <a:schemeClr val="accent1">
                    <a:lumMod val="75000"/>
                  </a:schemeClr>
                </a:solidFill>
                <a:sym typeface="Wingdings" panose="05000000000000000000" pitchFamily="2" charset="2"/>
              </a:rPr>
              <a:t>1.5 Hz</a:t>
            </a:r>
            <a:endParaRPr lang="de-AT" sz="1400" b="1" dirty="0">
              <a:solidFill>
                <a:schemeClr val="accent1">
                  <a:lumMod val="75000"/>
                </a:schemeClr>
              </a:solidFill>
            </a:endParaRPr>
          </a:p>
        </p:txBody>
      </p:sp>
      <p:pic>
        <p:nvPicPr>
          <p:cNvPr id="53" name="Picture 4" descr="GPD TW Brenner 1"/>
          <p:cNvPicPr>
            <a:picLocks noChangeAspect="1" noChangeArrowheads="1"/>
          </p:cNvPicPr>
          <p:nvPr/>
        </p:nvPicPr>
        <p:blipFill rotWithShape="1">
          <a:blip r:embed="rId3" cstate="print"/>
          <a:srcRect l="34477" t="73618" r="58588" b="17580"/>
          <a:stretch/>
        </p:blipFill>
        <p:spPr bwMode="auto">
          <a:xfrm>
            <a:off x="5715880" y="2323151"/>
            <a:ext cx="2810574" cy="2304671"/>
          </a:xfrm>
          <a:prstGeom prst="rect">
            <a:avLst/>
          </a:prstGeom>
          <a:noFill/>
          <a:ln w="38100">
            <a:solidFill>
              <a:schemeClr val="accent1">
                <a:lumMod val="75000"/>
              </a:schemeClr>
            </a:solidFill>
            <a:miter lim="800000"/>
            <a:headEnd/>
            <a:tailEnd/>
          </a:ln>
        </p:spPr>
      </p:pic>
      <p:cxnSp>
        <p:nvCxnSpPr>
          <p:cNvPr id="54" name="Gerader Verbinder 53"/>
          <p:cNvCxnSpPr>
            <a:cxnSpLocks/>
          </p:cNvCxnSpPr>
          <p:nvPr/>
        </p:nvCxnSpPr>
        <p:spPr>
          <a:xfrm flipH="1">
            <a:off x="4639172" y="4660984"/>
            <a:ext cx="1035355" cy="511946"/>
          </a:xfrm>
          <a:prstGeom prst="line">
            <a:avLst/>
          </a:prstGeom>
        </p:spPr>
        <p:style>
          <a:lnRef idx="1">
            <a:schemeClr val="accent1"/>
          </a:lnRef>
          <a:fillRef idx="0">
            <a:schemeClr val="accent1"/>
          </a:fillRef>
          <a:effectRef idx="0">
            <a:schemeClr val="accent1"/>
          </a:effectRef>
          <a:fontRef idx="minor">
            <a:schemeClr val="tx1"/>
          </a:fontRef>
        </p:style>
      </p:cxnSp>
      <p:sp>
        <p:nvSpPr>
          <p:cNvPr id="56" name="Rechteck 55"/>
          <p:cNvSpPr/>
          <p:nvPr/>
        </p:nvSpPr>
        <p:spPr>
          <a:xfrm>
            <a:off x="6898184" y="4043783"/>
            <a:ext cx="734736" cy="57443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cxnSp>
        <p:nvCxnSpPr>
          <p:cNvPr id="57" name="Gerader Verbinder 56"/>
          <p:cNvCxnSpPr/>
          <p:nvPr/>
        </p:nvCxnSpPr>
        <p:spPr>
          <a:xfrm>
            <a:off x="6482804" y="3122938"/>
            <a:ext cx="0" cy="760183"/>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8" name="Gerader Verbinder 57"/>
          <p:cNvCxnSpPr/>
          <p:nvPr/>
        </p:nvCxnSpPr>
        <p:spPr>
          <a:xfrm flipH="1" flipV="1">
            <a:off x="6151686" y="3801048"/>
            <a:ext cx="331118" cy="1416"/>
          </a:xfrm>
          <a:prstGeom prst="line">
            <a:avLst/>
          </a:prstGeom>
          <a:ln>
            <a:solidFill>
              <a:schemeClr val="accent1">
                <a:lumMod val="7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59" name="Textfeld 58"/>
          <p:cNvSpPr txBox="1"/>
          <p:nvPr/>
        </p:nvSpPr>
        <p:spPr>
          <a:xfrm>
            <a:off x="6007707" y="2827688"/>
            <a:ext cx="925033" cy="369332"/>
          </a:xfrm>
          <a:prstGeom prst="rect">
            <a:avLst/>
          </a:prstGeom>
          <a:noFill/>
        </p:spPr>
        <p:txBody>
          <a:bodyPr wrap="square" rtlCol="0">
            <a:spAutoFit/>
          </a:bodyPr>
          <a:lstStyle/>
          <a:p>
            <a:r>
              <a:rPr lang="de-DE" dirty="0">
                <a:solidFill>
                  <a:schemeClr val="accent1">
                    <a:lumMod val="75000"/>
                  </a:schemeClr>
                </a:solidFill>
              </a:rPr>
              <a:t>90 ms</a:t>
            </a:r>
            <a:endParaRPr lang="de-AT" dirty="0">
              <a:solidFill>
                <a:schemeClr val="accent1">
                  <a:lumMod val="75000"/>
                </a:schemeClr>
              </a:solidFill>
            </a:endParaRPr>
          </a:p>
        </p:txBody>
      </p:sp>
      <p:cxnSp>
        <p:nvCxnSpPr>
          <p:cNvPr id="60" name="Gerader Verbinder 59"/>
          <p:cNvCxnSpPr/>
          <p:nvPr/>
        </p:nvCxnSpPr>
        <p:spPr>
          <a:xfrm>
            <a:off x="6151686" y="3122938"/>
            <a:ext cx="0" cy="760183"/>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63" name="Rechteck 62"/>
          <p:cNvSpPr/>
          <p:nvPr/>
        </p:nvSpPr>
        <p:spPr>
          <a:xfrm>
            <a:off x="6007707" y="2326390"/>
            <a:ext cx="734736" cy="57443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cxnSp>
        <p:nvCxnSpPr>
          <p:cNvPr id="64" name="Gerader Verbinder 63"/>
          <p:cNvCxnSpPr/>
          <p:nvPr/>
        </p:nvCxnSpPr>
        <p:spPr>
          <a:xfrm>
            <a:off x="6018091" y="3795927"/>
            <a:ext cx="2508363" cy="1399"/>
          </a:xfrm>
          <a:prstGeom prst="line">
            <a:avLst/>
          </a:prstGeom>
          <a:ln>
            <a:solidFill>
              <a:schemeClr val="accent1">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7" name="Gerader Verbinder 76"/>
          <p:cNvCxnSpPr/>
          <p:nvPr/>
        </p:nvCxnSpPr>
        <p:spPr>
          <a:xfrm flipH="1" flipV="1">
            <a:off x="6151686" y="3178432"/>
            <a:ext cx="331118" cy="1416"/>
          </a:xfrm>
          <a:prstGeom prst="line">
            <a:avLst/>
          </a:prstGeom>
          <a:ln>
            <a:solidFill>
              <a:schemeClr val="accent1">
                <a:lumMod val="7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81" name="Textfeld 80"/>
          <p:cNvSpPr txBox="1"/>
          <p:nvPr/>
        </p:nvSpPr>
        <p:spPr>
          <a:xfrm>
            <a:off x="5925055" y="2571508"/>
            <a:ext cx="973129" cy="369332"/>
          </a:xfrm>
          <a:prstGeom prst="rect">
            <a:avLst/>
          </a:prstGeom>
          <a:solidFill>
            <a:schemeClr val="bg1"/>
          </a:solidFill>
          <a:ln>
            <a:noFill/>
          </a:ln>
        </p:spPr>
        <p:txBody>
          <a:bodyPr wrap="square" rtlCol="0">
            <a:spAutoFit/>
          </a:bodyPr>
          <a:lstStyle/>
          <a:p>
            <a:pPr algn="ctr"/>
            <a:r>
              <a:rPr lang="de-DE" dirty="0">
                <a:solidFill>
                  <a:schemeClr val="accent1">
                    <a:lumMod val="75000"/>
                  </a:schemeClr>
                </a:solidFill>
              </a:rPr>
              <a:t>SHARP</a:t>
            </a:r>
            <a:endParaRPr lang="de-AT" dirty="0">
              <a:solidFill>
                <a:schemeClr val="accent1">
                  <a:lumMod val="75000"/>
                </a:schemeClr>
              </a:solidFill>
            </a:endParaRPr>
          </a:p>
        </p:txBody>
      </p:sp>
    </p:spTree>
    <p:extLst>
      <p:ext uri="{BB962C8B-B14F-4D97-AF65-F5344CB8AC3E}">
        <p14:creationId xmlns:p14="http://schemas.microsoft.com/office/powerpoint/2010/main" val="233132771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BiPDs+ Eli Frisco 07-02-2003 17-19-0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8795" y="111670"/>
            <a:ext cx="9824712" cy="6338025"/>
          </a:xfrm>
          <a:prstGeom prst="rect">
            <a:avLst/>
          </a:prstGeom>
          <a:noFill/>
          <a:extLst>
            <a:ext uri="{909E8E84-426E-40DD-AFC4-6F175D3DCCD1}">
              <a14:hiddenFill xmlns:a14="http://schemas.microsoft.com/office/drawing/2010/main">
                <a:solidFill>
                  <a:srgbClr val="FFFFFF"/>
                </a:solidFill>
              </a14:hiddenFill>
            </a:ext>
          </a:extLst>
        </p:spPr>
      </p:pic>
      <p:sp>
        <p:nvSpPr>
          <p:cNvPr id="56" name="Inhaltsplatzhalter 2">
            <a:extLst>
              <a:ext uri="{FF2B5EF4-FFF2-40B4-BE49-F238E27FC236}">
                <a16:creationId xmlns:a16="http://schemas.microsoft.com/office/drawing/2014/main" id="{3396C0C7-206F-4EA6-8B4B-90A9BCFED3F7}"/>
              </a:ext>
            </a:extLst>
          </p:cNvPr>
          <p:cNvSpPr txBox="1">
            <a:spLocks/>
          </p:cNvSpPr>
          <p:nvPr/>
        </p:nvSpPr>
        <p:spPr>
          <a:xfrm>
            <a:off x="400159" y="6449695"/>
            <a:ext cx="10515600" cy="78517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sz="2000" dirty="0"/>
              <a:t>What pattern(s) is this?</a:t>
            </a:r>
          </a:p>
          <a:p>
            <a:endParaRPr lang="de-AT" dirty="0"/>
          </a:p>
        </p:txBody>
      </p:sp>
    </p:spTree>
    <p:extLst>
      <p:ext uri="{BB962C8B-B14F-4D97-AF65-F5344CB8AC3E}">
        <p14:creationId xmlns:p14="http://schemas.microsoft.com/office/powerpoint/2010/main" val="110209416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BiPDs+ Eli Frisco 07-02-2003 17-19-0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8795" y="111670"/>
            <a:ext cx="9824712" cy="6338025"/>
          </a:xfrm>
          <a:prstGeom prst="rect">
            <a:avLst/>
          </a:prstGeom>
          <a:noFill/>
          <a:extLst>
            <a:ext uri="{909E8E84-426E-40DD-AFC4-6F175D3DCCD1}">
              <a14:hiddenFill xmlns:a14="http://schemas.microsoft.com/office/drawing/2010/main">
                <a:solidFill>
                  <a:srgbClr val="FFFFFF"/>
                </a:solidFill>
              </a14:hiddenFill>
            </a:ext>
          </a:extLst>
        </p:spPr>
      </p:pic>
      <p:sp>
        <p:nvSpPr>
          <p:cNvPr id="16387" name="Text Box 3"/>
          <p:cNvSpPr txBox="1">
            <a:spLocks noChangeArrowheads="1"/>
          </p:cNvSpPr>
          <p:nvPr/>
        </p:nvSpPr>
        <p:spPr bwMode="auto">
          <a:xfrm>
            <a:off x="2490395" y="5955259"/>
            <a:ext cx="75438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fontAlgn="base" hangingPunct="0">
              <a:spcBef>
                <a:spcPct val="50000"/>
              </a:spcBef>
              <a:spcAft>
                <a:spcPct val="0"/>
              </a:spcAft>
              <a:defRPr/>
            </a:pPr>
            <a:r>
              <a:rPr lang="en-US" altLang="en-US" sz="2400" dirty="0">
                <a:solidFill>
                  <a:srgbClr val="FFFFFF"/>
                </a:solidFill>
                <a:latin typeface="Arial" pitchFamily="34" charset="0"/>
              </a:rPr>
              <a:t>BIPDs</a:t>
            </a:r>
          </a:p>
        </p:txBody>
      </p:sp>
      <p:sp>
        <p:nvSpPr>
          <p:cNvPr id="4" name="Text Box 6"/>
          <p:cNvSpPr txBox="1">
            <a:spLocks noChangeArrowheads="1"/>
          </p:cNvSpPr>
          <p:nvPr/>
        </p:nvSpPr>
        <p:spPr bwMode="auto">
          <a:xfrm>
            <a:off x="2286000" y="6019805"/>
            <a:ext cx="7543800" cy="461665"/>
          </a:xfrm>
          <a:prstGeom prst="rect">
            <a:avLst/>
          </a:prstGeom>
          <a:noFill/>
          <a:ln w="9525">
            <a:noFill/>
            <a:miter lim="800000"/>
            <a:headEnd/>
            <a:tailEnd/>
          </a:ln>
        </p:spPr>
        <p:txBody>
          <a:bodyPr>
            <a:spAutoFit/>
          </a:bodyPr>
          <a:lstStyle/>
          <a:p>
            <a:pPr algn="ctr" eaLnBrk="0" fontAlgn="base" hangingPunct="0">
              <a:spcBef>
                <a:spcPct val="50000"/>
              </a:spcBef>
              <a:spcAft>
                <a:spcPct val="0"/>
              </a:spcAft>
              <a:defRPr/>
            </a:pPr>
            <a:r>
              <a:rPr lang="en-US" sz="2400" dirty="0">
                <a:solidFill>
                  <a:srgbClr val="FFFFFF"/>
                </a:solidFill>
                <a:latin typeface="Arial" pitchFamily="34" charset="0"/>
              </a:rPr>
              <a:t>Lateralized Periodic Discharges (LPDs)</a:t>
            </a:r>
          </a:p>
        </p:txBody>
      </p:sp>
      <p:sp>
        <p:nvSpPr>
          <p:cNvPr id="5" name="Espace réservé du numéro de diapositive 1"/>
          <p:cNvSpPr>
            <a:spLocks noGrp="1"/>
          </p:cNvSpPr>
          <p:nvPr>
            <p:ph type="sldNum" sz="quarter" idx="12"/>
          </p:nvPr>
        </p:nvSpPr>
        <p:spPr>
          <a:xfrm>
            <a:off x="8610600" y="6356350"/>
            <a:ext cx="2743200" cy="365125"/>
          </a:xfrm>
          <a:noFill/>
        </p:spPr>
        <p:txBody>
          <a:bodyPr/>
          <a:lstStyle/>
          <a:p>
            <a:pPr fontAlgn="base">
              <a:spcBef>
                <a:spcPct val="0"/>
              </a:spcBef>
              <a:spcAft>
                <a:spcPct val="0"/>
              </a:spcAft>
              <a:defRPr/>
            </a:pPr>
            <a:fld id="{41906789-E5D6-4810-B7E5-DF7B6CE1AEAD}" type="slidenum">
              <a:rPr lang="en-US" sz="1000">
                <a:solidFill>
                  <a:srgbClr val="FFFFFF"/>
                </a:solidFill>
                <a:effectLst>
                  <a:outerShdw blurRad="38100" dist="38100" dir="2700000" algn="tl">
                    <a:srgbClr val="010199"/>
                  </a:outerShdw>
                </a:effectLst>
                <a:latin typeface="Arial" pitchFamily="34" charset="0"/>
              </a:rPr>
              <a:pPr fontAlgn="base">
                <a:spcBef>
                  <a:spcPct val="0"/>
                </a:spcBef>
                <a:spcAft>
                  <a:spcPct val="0"/>
                </a:spcAft>
                <a:defRPr/>
              </a:pPr>
              <a:t>75</a:t>
            </a:fld>
            <a:endParaRPr lang="en-US" sz="1000" dirty="0">
              <a:solidFill>
                <a:srgbClr val="FFFFFF"/>
              </a:solidFill>
              <a:effectLst>
                <a:outerShdw blurRad="38100" dist="38100" dir="2700000" algn="tl">
                  <a:srgbClr val="010199"/>
                </a:outerShdw>
              </a:effectLst>
              <a:latin typeface="Arial" pitchFamily="34" charset="0"/>
            </a:endParaRPr>
          </a:p>
        </p:txBody>
      </p:sp>
      <p:sp>
        <p:nvSpPr>
          <p:cNvPr id="13" name="Pfeil nach unten 12"/>
          <p:cNvSpPr/>
          <p:nvPr/>
        </p:nvSpPr>
        <p:spPr>
          <a:xfrm rot="10800000">
            <a:off x="3278242" y="1634762"/>
            <a:ext cx="200824" cy="331488"/>
          </a:xfrm>
          <a:prstGeom prst="downArrow">
            <a:avLst/>
          </a:prstGeom>
          <a:solidFill>
            <a:schemeClr val="accent2">
              <a:lumMod val="60000"/>
              <a:lumOff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14" name="Pfeil nach unten 13"/>
          <p:cNvSpPr/>
          <p:nvPr/>
        </p:nvSpPr>
        <p:spPr>
          <a:xfrm rot="10800000">
            <a:off x="6368742" y="1644199"/>
            <a:ext cx="200824" cy="331488"/>
          </a:xfrm>
          <a:prstGeom prst="downArrow">
            <a:avLst/>
          </a:prstGeom>
          <a:solidFill>
            <a:schemeClr val="accent2">
              <a:lumMod val="60000"/>
              <a:lumOff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15" name="Pfeil nach unten 14"/>
          <p:cNvSpPr/>
          <p:nvPr/>
        </p:nvSpPr>
        <p:spPr>
          <a:xfrm rot="10800000">
            <a:off x="5211894" y="1644199"/>
            <a:ext cx="200824" cy="331488"/>
          </a:xfrm>
          <a:prstGeom prst="downArrow">
            <a:avLst/>
          </a:prstGeom>
          <a:solidFill>
            <a:schemeClr val="accent2">
              <a:lumMod val="60000"/>
              <a:lumOff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17" name="Pfeil nach unten 16"/>
          <p:cNvSpPr/>
          <p:nvPr/>
        </p:nvSpPr>
        <p:spPr>
          <a:xfrm rot="10800000">
            <a:off x="9017943" y="1644199"/>
            <a:ext cx="200824" cy="331488"/>
          </a:xfrm>
          <a:prstGeom prst="downArrow">
            <a:avLst/>
          </a:prstGeom>
          <a:solidFill>
            <a:schemeClr val="accent2">
              <a:lumMod val="60000"/>
              <a:lumOff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18" name="Pfeil nach unten 17"/>
          <p:cNvSpPr/>
          <p:nvPr/>
        </p:nvSpPr>
        <p:spPr>
          <a:xfrm rot="10800000">
            <a:off x="7836814" y="1637674"/>
            <a:ext cx="200824" cy="331488"/>
          </a:xfrm>
          <a:prstGeom prst="downArrow">
            <a:avLst/>
          </a:prstGeom>
          <a:solidFill>
            <a:schemeClr val="accent2">
              <a:lumMod val="60000"/>
              <a:lumOff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19" name="Pfeil nach unten 18"/>
          <p:cNvSpPr/>
          <p:nvPr/>
        </p:nvSpPr>
        <p:spPr>
          <a:xfrm rot="10800000">
            <a:off x="1191577" y="1645029"/>
            <a:ext cx="200824" cy="331488"/>
          </a:xfrm>
          <a:prstGeom prst="downArrow">
            <a:avLst/>
          </a:prstGeom>
          <a:solidFill>
            <a:schemeClr val="accent2">
              <a:lumMod val="60000"/>
              <a:lumOff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20" name="Pfeil nach unten 19"/>
          <p:cNvSpPr/>
          <p:nvPr/>
        </p:nvSpPr>
        <p:spPr>
          <a:xfrm rot="10800000">
            <a:off x="2151773" y="3199530"/>
            <a:ext cx="205777" cy="345053"/>
          </a:xfrm>
          <a:prstGeom prst="downArrow">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21" name="Pfeil nach unten 20"/>
          <p:cNvSpPr/>
          <p:nvPr/>
        </p:nvSpPr>
        <p:spPr>
          <a:xfrm rot="10800000">
            <a:off x="3149425" y="3199530"/>
            <a:ext cx="205777" cy="345053"/>
          </a:xfrm>
          <a:prstGeom prst="downArrow">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22" name="Pfeil nach unten 21"/>
          <p:cNvSpPr/>
          <p:nvPr/>
        </p:nvSpPr>
        <p:spPr>
          <a:xfrm rot="10800000">
            <a:off x="4196871" y="3199531"/>
            <a:ext cx="205777" cy="345053"/>
          </a:xfrm>
          <a:prstGeom prst="downArrow">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23" name="Pfeil nach unten 22"/>
          <p:cNvSpPr/>
          <p:nvPr/>
        </p:nvSpPr>
        <p:spPr>
          <a:xfrm rot="10800000">
            <a:off x="4935475" y="3199531"/>
            <a:ext cx="205777" cy="345053"/>
          </a:xfrm>
          <a:prstGeom prst="downArrow">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24" name="Pfeil nach unten 23"/>
          <p:cNvSpPr/>
          <p:nvPr/>
        </p:nvSpPr>
        <p:spPr>
          <a:xfrm rot="10800000">
            <a:off x="6241969" y="3199530"/>
            <a:ext cx="205777" cy="345053"/>
          </a:xfrm>
          <a:prstGeom prst="downArrow">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25" name="Pfeil nach unten 24"/>
          <p:cNvSpPr/>
          <p:nvPr/>
        </p:nvSpPr>
        <p:spPr>
          <a:xfrm rot="10800000">
            <a:off x="1027618" y="3199531"/>
            <a:ext cx="205777" cy="345053"/>
          </a:xfrm>
          <a:prstGeom prst="downArrow">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31" name="Pfeil nach unten 30"/>
          <p:cNvSpPr/>
          <p:nvPr/>
        </p:nvSpPr>
        <p:spPr>
          <a:xfrm rot="10800000">
            <a:off x="2252700" y="1631721"/>
            <a:ext cx="200824" cy="331488"/>
          </a:xfrm>
          <a:prstGeom prst="downArrow">
            <a:avLst/>
          </a:prstGeom>
          <a:solidFill>
            <a:schemeClr val="accent2">
              <a:lumMod val="60000"/>
              <a:lumOff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32" name="Pfeil nach unten 31"/>
          <p:cNvSpPr/>
          <p:nvPr/>
        </p:nvSpPr>
        <p:spPr>
          <a:xfrm rot="10800000">
            <a:off x="4310721" y="1631721"/>
            <a:ext cx="200824" cy="331488"/>
          </a:xfrm>
          <a:prstGeom prst="downArrow">
            <a:avLst/>
          </a:prstGeom>
          <a:solidFill>
            <a:schemeClr val="accent2">
              <a:lumMod val="60000"/>
              <a:lumOff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35" name="Pfeil nach unten 34"/>
          <p:cNvSpPr/>
          <p:nvPr/>
        </p:nvSpPr>
        <p:spPr>
          <a:xfrm rot="10800000">
            <a:off x="9536871" y="3199530"/>
            <a:ext cx="205777" cy="345053"/>
          </a:xfrm>
          <a:prstGeom prst="downArrow">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36" name="Pfeil nach unten 35"/>
          <p:cNvSpPr/>
          <p:nvPr/>
        </p:nvSpPr>
        <p:spPr>
          <a:xfrm rot="10800000">
            <a:off x="8812166" y="3199530"/>
            <a:ext cx="205777" cy="345053"/>
          </a:xfrm>
          <a:prstGeom prst="downArrow">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37" name="Pfeil nach unten 36"/>
          <p:cNvSpPr/>
          <p:nvPr/>
        </p:nvSpPr>
        <p:spPr>
          <a:xfrm rot="10800000">
            <a:off x="7323776" y="3199530"/>
            <a:ext cx="205777" cy="345053"/>
          </a:xfrm>
          <a:prstGeom prst="downArrow">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38" name="Pfeil nach unten 37"/>
          <p:cNvSpPr/>
          <p:nvPr/>
        </p:nvSpPr>
        <p:spPr>
          <a:xfrm rot="10800000">
            <a:off x="10158687" y="3193786"/>
            <a:ext cx="205777" cy="345053"/>
          </a:xfrm>
          <a:prstGeom prst="downArrow">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55" name="Pfeil nach unten 54"/>
          <p:cNvSpPr/>
          <p:nvPr/>
        </p:nvSpPr>
        <p:spPr>
          <a:xfrm rot="10800000">
            <a:off x="10158609" y="1670321"/>
            <a:ext cx="200824" cy="331488"/>
          </a:xfrm>
          <a:prstGeom prst="downArrow">
            <a:avLst/>
          </a:prstGeom>
          <a:solidFill>
            <a:schemeClr val="accent2">
              <a:lumMod val="60000"/>
              <a:lumOff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47" name="Textfeld 46"/>
          <p:cNvSpPr txBox="1"/>
          <p:nvPr/>
        </p:nvSpPr>
        <p:spPr>
          <a:xfrm>
            <a:off x="539837" y="6259810"/>
            <a:ext cx="11610039" cy="461665"/>
          </a:xfrm>
          <a:prstGeom prst="rect">
            <a:avLst/>
          </a:prstGeom>
          <a:solidFill>
            <a:schemeClr val="bg1"/>
          </a:solidFill>
        </p:spPr>
        <p:txBody>
          <a:bodyPr wrap="square" rtlCol="0">
            <a:spAutoFit/>
          </a:bodyPr>
          <a:lstStyle/>
          <a:p>
            <a:r>
              <a:rPr lang="de-DE" sz="2400" dirty="0"/>
              <a:t>Bilateral Independent Periodic Discharges BIPDs</a:t>
            </a:r>
            <a:endParaRPr lang="de-DE" sz="2000" dirty="0"/>
          </a:p>
        </p:txBody>
      </p:sp>
      <p:sp>
        <p:nvSpPr>
          <p:cNvPr id="54" name="Textfeld 53"/>
          <p:cNvSpPr txBox="1"/>
          <p:nvPr/>
        </p:nvSpPr>
        <p:spPr>
          <a:xfrm>
            <a:off x="10595801" y="819634"/>
            <a:ext cx="1312063" cy="523220"/>
          </a:xfrm>
          <a:prstGeom prst="rect">
            <a:avLst/>
          </a:prstGeom>
          <a:solidFill>
            <a:schemeClr val="bg1"/>
          </a:solidFill>
          <a:ln>
            <a:solidFill>
              <a:schemeClr val="accent2">
                <a:lumMod val="75000"/>
              </a:schemeClr>
            </a:solidFill>
          </a:ln>
        </p:spPr>
        <p:txBody>
          <a:bodyPr wrap="square" rtlCol="0">
            <a:spAutoFit/>
          </a:bodyPr>
          <a:lstStyle/>
          <a:p>
            <a:pPr algn="ctr"/>
            <a:r>
              <a:rPr lang="de-DE" sz="1400" dirty="0">
                <a:solidFill>
                  <a:schemeClr val="accent2">
                    <a:lumMod val="75000"/>
                  </a:schemeClr>
                </a:solidFill>
              </a:rPr>
              <a:t>Left centroparietal</a:t>
            </a:r>
            <a:endParaRPr lang="de-AT" sz="1400" b="1" dirty="0">
              <a:solidFill>
                <a:schemeClr val="accent2">
                  <a:lumMod val="75000"/>
                </a:schemeClr>
              </a:solidFill>
            </a:endParaRPr>
          </a:p>
        </p:txBody>
      </p:sp>
      <p:sp>
        <p:nvSpPr>
          <p:cNvPr id="56" name="Textfeld 55"/>
          <p:cNvSpPr txBox="1"/>
          <p:nvPr/>
        </p:nvSpPr>
        <p:spPr>
          <a:xfrm>
            <a:off x="10595801" y="2479281"/>
            <a:ext cx="1312063" cy="307777"/>
          </a:xfrm>
          <a:prstGeom prst="rect">
            <a:avLst/>
          </a:prstGeom>
          <a:solidFill>
            <a:schemeClr val="bg1"/>
          </a:solidFill>
          <a:ln>
            <a:solidFill>
              <a:srgbClr val="00B050"/>
            </a:solidFill>
          </a:ln>
        </p:spPr>
        <p:txBody>
          <a:bodyPr wrap="square" rtlCol="0">
            <a:spAutoFit/>
          </a:bodyPr>
          <a:lstStyle/>
          <a:p>
            <a:pPr algn="ctr"/>
            <a:r>
              <a:rPr lang="de-DE" sz="1400" dirty="0">
                <a:solidFill>
                  <a:srgbClr val="00B050"/>
                </a:solidFill>
              </a:rPr>
              <a:t>Right central</a:t>
            </a:r>
            <a:endParaRPr lang="de-AT" sz="1400" b="1" dirty="0">
              <a:solidFill>
                <a:srgbClr val="00B050"/>
              </a:solidFill>
            </a:endParaRPr>
          </a:p>
        </p:txBody>
      </p:sp>
    </p:spTree>
    <p:extLst>
      <p:ext uri="{BB962C8B-B14F-4D97-AF65-F5344CB8AC3E}">
        <p14:creationId xmlns:p14="http://schemas.microsoft.com/office/powerpoint/2010/main" val="184109799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37203037-CBDE-4DE3-939B-34ECFD0E0D72}"/>
              </a:ext>
            </a:extLst>
          </p:cNvPr>
          <p:cNvGrpSpPr/>
          <p:nvPr/>
        </p:nvGrpSpPr>
        <p:grpSpPr>
          <a:xfrm>
            <a:off x="156010" y="190795"/>
            <a:ext cx="11497273" cy="6029252"/>
            <a:chOff x="968469" y="1422971"/>
            <a:chExt cx="9679708" cy="4566864"/>
          </a:xfrm>
        </p:grpSpPr>
        <p:pic>
          <p:nvPicPr>
            <p:cNvPr id="3" name="Picture 2">
              <a:extLst>
                <a:ext uri="{FF2B5EF4-FFF2-40B4-BE49-F238E27FC236}">
                  <a16:creationId xmlns:a16="http://schemas.microsoft.com/office/drawing/2014/main" id="{6DCA5122-9CEA-443A-84A6-D69B561ACA5A}"/>
                </a:ext>
              </a:extLst>
            </p:cNvPr>
            <p:cNvPicPr>
              <a:picLocks noChangeAspect="1"/>
            </p:cNvPicPr>
            <p:nvPr/>
          </p:nvPicPr>
          <p:blipFill>
            <a:blip r:embed="rId3"/>
            <a:stretch>
              <a:fillRect/>
            </a:stretch>
          </p:blipFill>
          <p:spPr>
            <a:xfrm>
              <a:off x="968469" y="1422971"/>
              <a:ext cx="9679708" cy="4566864"/>
            </a:xfrm>
            <a:prstGeom prst="rect">
              <a:avLst/>
            </a:prstGeom>
          </p:spPr>
        </p:pic>
        <p:sp>
          <p:nvSpPr>
            <p:cNvPr id="7" name="Rectangle 6">
              <a:extLst>
                <a:ext uri="{FF2B5EF4-FFF2-40B4-BE49-F238E27FC236}">
                  <a16:creationId xmlns:a16="http://schemas.microsoft.com/office/drawing/2014/main" id="{E7B72A20-35AD-4D70-A469-A37E9A1DF517}"/>
                </a:ext>
              </a:extLst>
            </p:cNvPr>
            <p:cNvSpPr/>
            <p:nvPr/>
          </p:nvSpPr>
          <p:spPr>
            <a:xfrm>
              <a:off x="2447753" y="3706403"/>
              <a:ext cx="5702157" cy="636998"/>
            </a:xfrm>
            <a:prstGeom prst="rect">
              <a:avLst/>
            </a:prstGeom>
            <a:noFill/>
            <a:ln w="1905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AU" sz="1350" dirty="0">
                <a:solidFill>
                  <a:prstClr val="white"/>
                </a:solidFill>
                <a:latin typeface="Calibri" panose="020F0502020204030204"/>
              </a:endParaRPr>
            </a:p>
          </p:txBody>
        </p:sp>
        <p:sp>
          <p:nvSpPr>
            <p:cNvPr id="8" name="Rectangle 7">
              <a:extLst>
                <a:ext uri="{FF2B5EF4-FFF2-40B4-BE49-F238E27FC236}">
                  <a16:creationId xmlns:a16="http://schemas.microsoft.com/office/drawing/2014/main" id="{E34BC71E-FCD7-43D0-B569-C6020EE9B8EE}"/>
                </a:ext>
              </a:extLst>
            </p:cNvPr>
            <p:cNvSpPr/>
            <p:nvPr/>
          </p:nvSpPr>
          <p:spPr>
            <a:xfrm>
              <a:off x="2447753" y="4580562"/>
              <a:ext cx="6840085" cy="636998"/>
            </a:xfrm>
            <a:prstGeom prst="rect">
              <a:avLst/>
            </a:prstGeom>
            <a:noFill/>
            <a:ln w="190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AU" sz="1350" dirty="0">
                <a:solidFill>
                  <a:prstClr val="white"/>
                </a:solidFill>
                <a:latin typeface="Calibri" panose="020F0502020204030204"/>
              </a:endParaRPr>
            </a:p>
          </p:txBody>
        </p:sp>
      </p:grpSp>
      <p:sp>
        <p:nvSpPr>
          <p:cNvPr id="9" name="Text Box 27"/>
          <p:cNvSpPr txBox="1">
            <a:spLocks noChangeArrowheads="1"/>
          </p:cNvSpPr>
          <p:nvPr/>
        </p:nvSpPr>
        <p:spPr bwMode="auto">
          <a:xfrm>
            <a:off x="539789" y="6222258"/>
            <a:ext cx="458510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50000"/>
              </a:spcBef>
              <a:spcAft>
                <a:spcPct val="0"/>
              </a:spcAft>
              <a:defRPr/>
            </a:pPr>
            <a:r>
              <a:rPr lang="en-US" altLang="en-US" dirty="0"/>
              <a:t>What is the correct term for this pattern?</a:t>
            </a:r>
          </a:p>
        </p:txBody>
      </p:sp>
      <p:sp>
        <p:nvSpPr>
          <p:cNvPr id="5" name="Rechteck 4"/>
          <p:cNvSpPr/>
          <p:nvPr/>
        </p:nvSpPr>
        <p:spPr>
          <a:xfrm>
            <a:off x="1843504" y="3180350"/>
            <a:ext cx="6981519" cy="685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10" name="Rechteck 9"/>
          <p:cNvSpPr/>
          <p:nvPr/>
        </p:nvSpPr>
        <p:spPr>
          <a:xfrm>
            <a:off x="1843505" y="4023537"/>
            <a:ext cx="6911963" cy="457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11" name="Rechteck 10"/>
          <p:cNvSpPr/>
          <p:nvPr/>
        </p:nvSpPr>
        <p:spPr>
          <a:xfrm>
            <a:off x="1843504" y="4334430"/>
            <a:ext cx="8194008" cy="457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12" name="Rechteck 11"/>
          <p:cNvSpPr/>
          <p:nvPr/>
        </p:nvSpPr>
        <p:spPr>
          <a:xfrm>
            <a:off x="1878282" y="5154757"/>
            <a:ext cx="8194008" cy="457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6" name="Rechteck 5"/>
          <p:cNvSpPr/>
          <p:nvPr/>
        </p:nvSpPr>
        <p:spPr>
          <a:xfrm>
            <a:off x="8640196" y="3213178"/>
            <a:ext cx="45719" cy="79525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13" name="Rechteck 12"/>
          <p:cNvSpPr/>
          <p:nvPr/>
        </p:nvSpPr>
        <p:spPr>
          <a:xfrm>
            <a:off x="1865723" y="4369825"/>
            <a:ext cx="45719" cy="79525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14" name="Rechteck 13"/>
          <p:cNvSpPr/>
          <p:nvPr/>
        </p:nvSpPr>
        <p:spPr>
          <a:xfrm>
            <a:off x="10014012" y="4357289"/>
            <a:ext cx="45719" cy="79525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15" name="Rechteck 14"/>
          <p:cNvSpPr/>
          <p:nvPr/>
        </p:nvSpPr>
        <p:spPr>
          <a:xfrm>
            <a:off x="1878282" y="3230183"/>
            <a:ext cx="45719" cy="79525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Tree>
    <p:extLst>
      <p:ext uri="{BB962C8B-B14F-4D97-AF65-F5344CB8AC3E}">
        <p14:creationId xmlns:p14="http://schemas.microsoft.com/office/powerpoint/2010/main" val="312817997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37203037-CBDE-4DE3-939B-34ECFD0E0D72}"/>
              </a:ext>
            </a:extLst>
          </p:cNvPr>
          <p:cNvGrpSpPr/>
          <p:nvPr/>
        </p:nvGrpSpPr>
        <p:grpSpPr>
          <a:xfrm>
            <a:off x="156010" y="190795"/>
            <a:ext cx="11497273" cy="6029252"/>
            <a:chOff x="968469" y="1422971"/>
            <a:chExt cx="9679708" cy="4566864"/>
          </a:xfrm>
        </p:grpSpPr>
        <p:pic>
          <p:nvPicPr>
            <p:cNvPr id="3" name="Picture 2">
              <a:extLst>
                <a:ext uri="{FF2B5EF4-FFF2-40B4-BE49-F238E27FC236}">
                  <a16:creationId xmlns:a16="http://schemas.microsoft.com/office/drawing/2014/main" id="{6DCA5122-9CEA-443A-84A6-D69B561ACA5A}"/>
                </a:ext>
              </a:extLst>
            </p:cNvPr>
            <p:cNvPicPr>
              <a:picLocks noChangeAspect="1"/>
            </p:cNvPicPr>
            <p:nvPr/>
          </p:nvPicPr>
          <p:blipFill>
            <a:blip r:embed="rId3"/>
            <a:stretch>
              <a:fillRect/>
            </a:stretch>
          </p:blipFill>
          <p:spPr>
            <a:xfrm>
              <a:off x="968469" y="1422971"/>
              <a:ext cx="9679708" cy="4566864"/>
            </a:xfrm>
            <a:prstGeom prst="rect">
              <a:avLst/>
            </a:prstGeom>
          </p:spPr>
        </p:pic>
        <p:sp>
          <p:nvSpPr>
            <p:cNvPr id="7" name="Rectangle 6">
              <a:extLst>
                <a:ext uri="{FF2B5EF4-FFF2-40B4-BE49-F238E27FC236}">
                  <a16:creationId xmlns:a16="http://schemas.microsoft.com/office/drawing/2014/main" id="{E7B72A20-35AD-4D70-A469-A37E9A1DF517}"/>
                </a:ext>
              </a:extLst>
            </p:cNvPr>
            <p:cNvSpPr/>
            <p:nvPr/>
          </p:nvSpPr>
          <p:spPr>
            <a:xfrm>
              <a:off x="2447753" y="3706403"/>
              <a:ext cx="5702157" cy="636998"/>
            </a:xfrm>
            <a:prstGeom prst="rect">
              <a:avLst/>
            </a:prstGeom>
            <a:noFill/>
            <a:ln w="1905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AU" sz="1350" dirty="0">
                <a:solidFill>
                  <a:prstClr val="white"/>
                </a:solidFill>
                <a:latin typeface="Calibri" panose="020F0502020204030204"/>
              </a:endParaRPr>
            </a:p>
          </p:txBody>
        </p:sp>
        <p:sp>
          <p:nvSpPr>
            <p:cNvPr id="8" name="Rectangle 7">
              <a:extLst>
                <a:ext uri="{FF2B5EF4-FFF2-40B4-BE49-F238E27FC236}">
                  <a16:creationId xmlns:a16="http://schemas.microsoft.com/office/drawing/2014/main" id="{E34BC71E-FCD7-43D0-B569-C6020EE9B8EE}"/>
                </a:ext>
              </a:extLst>
            </p:cNvPr>
            <p:cNvSpPr/>
            <p:nvPr/>
          </p:nvSpPr>
          <p:spPr>
            <a:xfrm>
              <a:off x="2447753" y="4580562"/>
              <a:ext cx="6840085" cy="636998"/>
            </a:xfrm>
            <a:prstGeom prst="rect">
              <a:avLst/>
            </a:prstGeom>
            <a:noFill/>
            <a:ln w="190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AU" sz="1350" dirty="0">
                <a:solidFill>
                  <a:prstClr val="white"/>
                </a:solidFill>
                <a:latin typeface="Calibri" panose="020F0502020204030204"/>
              </a:endParaRPr>
            </a:p>
          </p:txBody>
        </p:sp>
      </p:grpSp>
      <p:sp>
        <p:nvSpPr>
          <p:cNvPr id="9" name="Textfeld 8"/>
          <p:cNvSpPr txBox="1"/>
          <p:nvPr/>
        </p:nvSpPr>
        <p:spPr>
          <a:xfrm>
            <a:off x="85945" y="6066159"/>
            <a:ext cx="8124452" cy="677108"/>
          </a:xfrm>
          <a:prstGeom prst="rect">
            <a:avLst/>
          </a:prstGeom>
          <a:solidFill>
            <a:schemeClr val="bg1"/>
          </a:solidFill>
        </p:spPr>
        <p:txBody>
          <a:bodyPr wrap="square" rtlCol="0">
            <a:spAutoFit/>
          </a:bodyPr>
          <a:lstStyle/>
          <a:p>
            <a:r>
              <a:rPr lang="de-DE" sz="2400" dirty="0"/>
              <a:t>Unilateral Independant Rhythmic Delta Activity, UIRDA</a:t>
            </a:r>
            <a:endParaRPr lang="de-DE" sz="2000" dirty="0"/>
          </a:p>
          <a:p>
            <a:r>
              <a:rPr lang="de-DE" sz="1400" dirty="0"/>
              <a:t>(Right frontopolar maximum [solid lined box]: 1.5 Hz; Right anterior temporal maximum [dashed box]: 1.0 Hz)</a:t>
            </a:r>
            <a:endParaRPr lang="de-AT" sz="1400" dirty="0"/>
          </a:p>
        </p:txBody>
      </p:sp>
      <p:sp>
        <p:nvSpPr>
          <p:cNvPr id="5" name="Textfeld 4"/>
          <p:cNvSpPr txBox="1"/>
          <p:nvPr/>
        </p:nvSpPr>
        <p:spPr>
          <a:xfrm>
            <a:off x="7521793" y="5960390"/>
            <a:ext cx="4388168" cy="461665"/>
          </a:xfrm>
          <a:prstGeom prst="rect">
            <a:avLst/>
          </a:prstGeom>
          <a:noFill/>
          <a:ln>
            <a:solidFill>
              <a:schemeClr val="tx1"/>
            </a:solidFill>
          </a:ln>
        </p:spPr>
        <p:txBody>
          <a:bodyPr wrap="square" rtlCol="0">
            <a:spAutoFit/>
          </a:bodyPr>
          <a:lstStyle/>
          <a:p>
            <a:r>
              <a:rPr lang="de-DE" sz="1200" dirty="0"/>
              <a:t>Advanced comment: The fast activity is diffuse and NOT time-locked to the RDA, therefore NO plus and NO delta-brush pattern.</a:t>
            </a:r>
            <a:endParaRPr lang="de-AT" sz="1600" dirty="0"/>
          </a:p>
        </p:txBody>
      </p:sp>
    </p:spTree>
    <p:extLst>
      <p:ext uri="{BB962C8B-B14F-4D97-AF65-F5344CB8AC3E}">
        <p14:creationId xmlns:p14="http://schemas.microsoft.com/office/powerpoint/2010/main" val="410489131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4" descr="A close up of a map&#10;&#10;Description automatically generated">
            <a:extLst>
              <a:ext uri="{FF2B5EF4-FFF2-40B4-BE49-F238E27FC236}">
                <a16:creationId xmlns:a16="http://schemas.microsoft.com/office/drawing/2014/main" id="{F53EA28C-4E28-4F50-918C-E1CBEC11630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9471"/>
          <a:stretch/>
        </p:blipFill>
        <p:spPr>
          <a:xfrm>
            <a:off x="125967" y="105104"/>
            <a:ext cx="10772405" cy="5934189"/>
          </a:xfrm>
          <a:prstGeom prst="rect">
            <a:avLst/>
          </a:prstGeom>
        </p:spPr>
      </p:pic>
      <p:sp>
        <p:nvSpPr>
          <p:cNvPr id="34" name="Inhaltsplatzhalter 2">
            <a:extLst>
              <a:ext uri="{FF2B5EF4-FFF2-40B4-BE49-F238E27FC236}">
                <a16:creationId xmlns:a16="http://schemas.microsoft.com/office/drawing/2014/main" id="{3396C0C7-206F-4EA6-8B4B-90A9BCFED3F7}"/>
              </a:ext>
            </a:extLst>
          </p:cNvPr>
          <p:cNvSpPr txBox="1">
            <a:spLocks/>
          </p:cNvSpPr>
          <p:nvPr/>
        </p:nvSpPr>
        <p:spPr>
          <a:xfrm>
            <a:off x="319881" y="6281739"/>
            <a:ext cx="10515600" cy="78517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sz="2000" dirty="0"/>
              <a:t>What would you call this pattern?</a:t>
            </a:r>
          </a:p>
          <a:p>
            <a:endParaRPr lang="de-AT" dirty="0"/>
          </a:p>
        </p:txBody>
      </p:sp>
    </p:spTree>
    <p:extLst>
      <p:ext uri="{BB962C8B-B14F-4D97-AF65-F5344CB8AC3E}">
        <p14:creationId xmlns:p14="http://schemas.microsoft.com/office/powerpoint/2010/main" val="37936361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4" descr="A close up of a map&#10;&#10;Description automatically generated">
            <a:extLst>
              <a:ext uri="{FF2B5EF4-FFF2-40B4-BE49-F238E27FC236}">
                <a16:creationId xmlns:a16="http://schemas.microsoft.com/office/drawing/2014/main" id="{F53EA28C-4E28-4F50-918C-E1CBEC11630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9471"/>
          <a:stretch/>
        </p:blipFill>
        <p:spPr>
          <a:xfrm>
            <a:off x="125967" y="105104"/>
            <a:ext cx="10772405" cy="5934189"/>
          </a:xfrm>
          <a:prstGeom prst="rect">
            <a:avLst/>
          </a:prstGeom>
        </p:spPr>
      </p:pic>
      <p:sp>
        <p:nvSpPr>
          <p:cNvPr id="4" name="Textfeld 3"/>
          <p:cNvSpPr txBox="1"/>
          <p:nvPr/>
        </p:nvSpPr>
        <p:spPr>
          <a:xfrm>
            <a:off x="11015330" y="463234"/>
            <a:ext cx="1047238" cy="523220"/>
          </a:xfrm>
          <a:prstGeom prst="rect">
            <a:avLst/>
          </a:prstGeom>
          <a:solidFill>
            <a:schemeClr val="bg1"/>
          </a:solidFill>
          <a:ln>
            <a:solidFill>
              <a:schemeClr val="accent2">
                <a:lumMod val="75000"/>
              </a:schemeClr>
            </a:solidFill>
          </a:ln>
        </p:spPr>
        <p:txBody>
          <a:bodyPr wrap="square" rtlCol="0">
            <a:spAutoFit/>
          </a:bodyPr>
          <a:lstStyle/>
          <a:p>
            <a:pPr algn="ctr"/>
            <a:r>
              <a:rPr lang="de-DE" sz="1400" dirty="0">
                <a:solidFill>
                  <a:schemeClr val="accent2">
                    <a:lumMod val="75000"/>
                  </a:schemeClr>
                </a:solidFill>
              </a:rPr>
              <a:t>12 EDs/10 s</a:t>
            </a:r>
          </a:p>
          <a:p>
            <a:pPr algn="ctr"/>
            <a:r>
              <a:rPr lang="de-DE" sz="1400" dirty="0">
                <a:solidFill>
                  <a:schemeClr val="accent2">
                    <a:lumMod val="75000"/>
                  </a:schemeClr>
                </a:solidFill>
              </a:rPr>
              <a:t> </a:t>
            </a:r>
            <a:r>
              <a:rPr lang="de-DE" sz="1400" dirty="0">
                <a:solidFill>
                  <a:schemeClr val="accent2">
                    <a:lumMod val="75000"/>
                  </a:schemeClr>
                </a:solidFill>
                <a:sym typeface="Wingdings" panose="05000000000000000000" pitchFamily="2" charset="2"/>
              </a:rPr>
              <a:t> </a:t>
            </a:r>
            <a:r>
              <a:rPr lang="de-DE" sz="1400" b="1" dirty="0">
                <a:solidFill>
                  <a:schemeClr val="accent2">
                    <a:lumMod val="75000"/>
                  </a:schemeClr>
                </a:solidFill>
                <a:sym typeface="Wingdings" panose="05000000000000000000" pitchFamily="2" charset="2"/>
              </a:rPr>
              <a:t>1.0 Hz</a:t>
            </a:r>
            <a:endParaRPr lang="de-AT" sz="1400" b="1" dirty="0">
              <a:solidFill>
                <a:schemeClr val="accent2">
                  <a:lumMod val="75000"/>
                </a:schemeClr>
              </a:solidFill>
            </a:endParaRPr>
          </a:p>
        </p:txBody>
      </p:sp>
      <p:sp>
        <p:nvSpPr>
          <p:cNvPr id="5" name="Textfeld 4"/>
          <p:cNvSpPr txBox="1"/>
          <p:nvPr/>
        </p:nvSpPr>
        <p:spPr>
          <a:xfrm>
            <a:off x="11012534" y="2921812"/>
            <a:ext cx="1047238" cy="523220"/>
          </a:xfrm>
          <a:prstGeom prst="rect">
            <a:avLst/>
          </a:prstGeom>
          <a:solidFill>
            <a:schemeClr val="bg1"/>
          </a:solidFill>
          <a:ln>
            <a:solidFill>
              <a:srgbClr val="00B050"/>
            </a:solidFill>
          </a:ln>
        </p:spPr>
        <p:txBody>
          <a:bodyPr wrap="square" rtlCol="0">
            <a:spAutoFit/>
          </a:bodyPr>
          <a:lstStyle/>
          <a:p>
            <a:pPr algn="ctr"/>
            <a:r>
              <a:rPr lang="de-DE" sz="1400" dirty="0">
                <a:solidFill>
                  <a:srgbClr val="00B050"/>
                </a:solidFill>
              </a:rPr>
              <a:t>5 EDs/10 s</a:t>
            </a:r>
          </a:p>
          <a:p>
            <a:pPr algn="ctr"/>
            <a:r>
              <a:rPr lang="de-DE" sz="1400" dirty="0">
                <a:solidFill>
                  <a:srgbClr val="00B050"/>
                </a:solidFill>
              </a:rPr>
              <a:t> </a:t>
            </a:r>
            <a:r>
              <a:rPr lang="de-DE" sz="1400" dirty="0">
                <a:solidFill>
                  <a:srgbClr val="00B050"/>
                </a:solidFill>
                <a:sym typeface="Wingdings" panose="05000000000000000000" pitchFamily="2" charset="2"/>
              </a:rPr>
              <a:t> </a:t>
            </a:r>
            <a:r>
              <a:rPr lang="de-DE" sz="1400" b="1" dirty="0">
                <a:solidFill>
                  <a:srgbClr val="00B050"/>
                </a:solidFill>
                <a:sym typeface="Wingdings" panose="05000000000000000000" pitchFamily="2" charset="2"/>
              </a:rPr>
              <a:t>0.5 Hz</a:t>
            </a:r>
            <a:endParaRPr lang="de-AT" sz="1400" b="1" dirty="0">
              <a:solidFill>
                <a:srgbClr val="00B050"/>
              </a:solidFill>
            </a:endParaRPr>
          </a:p>
        </p:txBody>
      </p:sp>
      <p:sp>
        <p:nvSpPr>
          <p:cNvPr id="7" name="Pfeil nach unten 6"/>
          <p:cNvSpPr/>
          <p:nvPr/>
        </p:nvSpPr>
        <p:spPr>
          <a:xfrm rot="10800000">
            <a:off x="2023986" y="3145160"/>
            <a:ext cx="205777" cy="345053"/>
          </a:xfrm>
          <a:prstGeom prst="downArrow">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8" name="Pfeil nach unten 7"/>
          <p:cNvSpPr/>
          <p:nvPr/>
        </p:nvSpPr>
        <p:spPr>
          <a:xfrm rot="10800000">
            <a:off x="3225427" y="3145161"/>
            <a:ext cx="205777" cy="345053"/>
          </a:xfrm>
          <a:prstGeom prst="downArrow">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9" name="Pfeil nach unten 8"/>
          <p:cNvSpPr/>
          <p:nvPr/>
        </p:nvSpPr>
        <p:spPr>
          <a:xfrm rot="10800000">
            <a:off x="4313659" y="3145161"/>
            <a:ext cx="205777" cy="345053"/>
          </a:xfrm>
          <a:prstGeom prst="downArrow">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10" name="Pfeil nach unten 9"/>
          <p:cNvSpPr/>
          <p:nvPr/>
        </p:nvSpPr>
        <p:spPr>
          <a:xfrm rot="10800000">
            <a:off x="5680836" y="3145161"/>
            <a:ext cx="205777" cy="345053"/>
          </a:xfrm>
          <a:prstGeom prst="downArrow">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16" name="Pfeil nach unten 15"/>
          <p:cNvSpPr/>
          <p:nvPr/>
        </p:nvSpPr>
        <p:spPr>
          <a:xfrm rot="10800000">
            <a:off x="7505672" y="3145161"/>
            <a:ext cx="205777" cy="345053"/>
          </a:xfrm>
          <a:prstGeom prst="downArrow">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18" name="Pfeil nach unten 17"/>
          <p:cNvSpPr/>
          <p:nvPr/>
        </p:nvSpPr>
        <p:spPr>
          <a:xfrm rot="10800000">
            <a:off x="1071706" y="1125973"/>
            <a:ext cx="200824" cy="331488"/>
          </a:xfrm>
          <a:prstGeom prst="downArrow">
            <a:avLst/>
          </a:prstGeom>
          <a:solidFill>
            <a:schemeClr val="accent2">
              <a:lumMod val="60000"/>
              <a:lumOff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19" name="Pfeil nach unten 18"/>
          <p:cNvSpPr/>
          <p:nvPr/>
        </p:nvSpPr>
        <p:spPr>
          <a:xfrm rot="10800000">
            <a:off x="1693086" y="1125973"/>
            <a:ext cx="200824" cy="331488"/>
          </a:xfrm>
          <a:prstGeom prst="downArrow">
            <a:avLst/>
          </a:prstGeom>
          <a:solidFill>
            <a:schemeClr val="accent2">
              <a:lumMod val="60000"/>
              <a:lumOff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20" name="Pfeil nach unten 19"/>
          <p:cNvSpPr/>
          <p:nvPr/>
        </p:nvSpPr>
        <p:spPr>
          <a:xfrm rot="10800000">
            <a:off x="2307651" y="1128015"/>
            <a:ext cx="200824" cy="331488"/>
          </a:xfrm>
          <a:prstGeom prst="downArrow">
            <a:avLst/>
          </a:prstGeom>
          <a:solidFill>
            <a:schemeClr val="accent2">
              <a:lumMod val="60000"/>
              <a:lumOff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21" name="Pfeil nach unten 20"/>
          <p:cNvSpPr/>
          <p:nvPr/>
        </p:nvSpPr>
        <p:spPr>
          <a:xfrm rot="10800000">
            <a:off x="2944792" y="1125973"/>
            <a:ext cx="200824" cy="331488"/>
          </a:xfrm>
          <a:prstGeom prst="downArrow">
            <a:avLst/>
          </a:prstGeom>
          <a:solidFill>
            <a:schemeClr val="accent2">
              <a:lumMod val="60000"/>
              <a:lumOff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22" name="Pfeil nach unten 21"/>
          <p:cNvSpPr/>
          <p:nvPr/>
        </p:nvSpPr>
        <p:spPr>
          <a:xfrm rot="10800000">
            <a:off x="3568532" y="1128015"/>
            <a:ext cx="200824" cy="331488"/>
          </a:xfrm>
          <a:prstGeom prst="downArrow">
            <a:avLst/>
          </a:prstGeom>
          <a:solidFill>
            <a:schemeClr val="accent2">
              <a:lumMod val="60000"/>
              <a:lumOff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23" name="Pfeil nach unten 22"/>
          <p:cNvSpPr/>
          <p:nvPr/>
        </p:nvSpPr>
        <p:spPr>
          <a:xfrm rot="10800000">
            <a:off x="4192272" y="1125973"/>
            <a:ext cx="200824" cy="331488"/>
          </a:xfrm>
          <a:prstGeom prst="downArrow">
            <a:avLst/>
          </a:prstGeom>
          <a:solidFill>
            <a:schemeClr val="accent2">
              <a:lumMod val="60000"/>
              <a:lumOff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24" name="Pfeil nach unten 23"/>
          <p:cNvSpPr/>
          <p:nvPr/>
        </p:nvSpPr>
        <p:spPr>
          <a:xfrm rot="10800000">
            <a:off x="5558881" y="1125973"/>
            <a:ext cx="200824" cy="331488"/>
          </a:xfrm>
          <a:prstGeom prst="downArrow">
            <a:avLst/>
          </a:prstGeom>
          <a:solidFill>
            <a:schemeClr val="accent2">
              <a:lumMod val="60000"/>
              <a:lumOff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25" name="Pfeil nach unten 24"/>
          <p:cNvSpPr/>
          <p:nvPr/>
        </p:nvSpPr>
        <p:spPr>
          <a:xfrm rot="10800000">
            <a:off x="4793085" y="1125973"/>
            <a:ext cx="200824" cy="331488"/>
          </a:xfrm>
          <a:prstGeom prst="downArrow">
            <a:avLst/>
          </a:prstGeom>
          <a:solidFill>
            <a:schemeClr val="accent2">
              <a:lumMod val="60000"/>
              <a:lumOff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26" name="Pfeil nach unten 25"/>
          <p:cNvSpPr/>
          <p:nvPr/>
        </p:nvSpPr>
        <p:spPr>
          <a:xfrm rot="10800000">
            <a:off x="7657659" y="1125973"/>
            <a:ext cx="200824" cy="331488"/>
          </a:xfrm>
          <a:prstGeom prst="downArrow">
            <a:avLst/>
          </a:prstGeom>
          <a:solidFill>
            <a:schemeClr val="accent2">
              <a:lumMod val="60000"/>
              <a:lumOff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27" name="Pfeil nach unten 26"/>
          <p:cNvSpPr/>
          <p:nvPr/>
        </p:nvSpPr>
        <p:spPr>
          <a:xfrm rot="10800000">
            <a:off x="6977478" y="1125973"/>
            <a:ext cx="200824" cy="331488"/>
          </a:xfrm>
          <a:prstGeom prst="downArrow">
            <a:avLst/>
          </a:prstGeom>
          <a:solidFill>
            <a:schemeClr val="accent2">
              <a:lumMod val="60000"/>
              <a:lumOff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28" name="Pfeil nach unten 27"/>
          <p:cNvSpPr/>
          <p:nvPr/>
        </p:nvSpPr>
        <p:spPr>
          <a:xfrm rot="10800000">
            <a:off x="6291050" y="1126940"/>
            <a:ext cx="200824" cy="331488"/>
          </a:xfrm>
          <a:prstGeom prst="downArrow">
            <a:avLst/>
          </a:prstGeom>
          <a:solidFill>
            <a:schemeClr val="accent2">
              <a:lumMod val="60000"/>
              <a:lumOff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29" name="Pfeil nach unten 28"/>
          <p:cNvSpPr/>
          <p:nvPr/>
        </p:nvSpPr>
        <p:spPr>
          <a:xfrm rot="10800000">
            <a:off x="8199706" y="1125973"/>
            <a:ext cx="200824" cy="331488"/>
          </a:xfrm>
          <a:prstGeom prst="downArrow">
            <a:avLst/>
          </a:prstGeom>
          <a:solidFill>
            <a:schemeClr val="accent2">
              <a:lumMod val="60000"/>
              <a:lumOff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30" name="Textfeld 29"/>
          <p:cNvSpPr txBox="1"/>
          <p:nvPr/>
        </p:nvSpPr>
        <p:spPr>
          <a:xfrm>
            <a:off x="11015330" y="131819"/>
            <a:ext cx="1047238" cy="307777"/>
          </a:xfrm>
          <a:prstGeom prst="rect">
            <a:avLst/>
          </a:prstGeom>
          <a:solidFill>
            <a:schemeClr val="bg1"/>
          </a:solidFill>
          <a:ln>
            <a:solidFill>
              <a:schemeClr val="accent2">
                <a:lumMod val="75000"/>
              </a:schemeClr>
            </a:solidFill>
          </a:ln>
        </p:spPr>
        <p:txBody>
          <a:bodyPr wrap="square" rtlCol="0">
            <a:spAutoFit/>
          </a:bodyPr>
          <a:lstStyle/>
          <a:p>
            <a:pPr algn="ctr"/>
            <a:r>
              <a:rPr lang="de-DE" sz="1400" dirty="0">
                <a:solidFill>
                  <a:schemeClr val="accent2">
                    <a:lumMod val="75000"/>
                  </a:schemeClr>
                </a:solidFill>
              </a:rPr>
              <a:t>Left frontal</a:t>
            </a:r>
            <a:endParaRPr lang="de-AT" sz="1400" b="1" dirty="0">
              <a:solidFill>
                <a:schemeClr val="accent2">
                  <a:lumMod val="75000"/>
                </a:schemeClr>
              </a:solidFill>
            </a:endParaRPr>
          </a:p>
        </p:txBody>
      </p:sp>
      <p:sp>
        <p:nvSpPr>
          <p:cNvPr id="31" name="Textfeld 30"/>
          <p:cNvSpPr txBox="1"/>
          <p:nvPr/>
        </p:nvSpPr>
        <p:spPr>
          <a:xfrm>
            <a:off x="11012534" y="2575773"/>
            <a:ext cx="1047238" cy="307777"/>
          </a:xfrm>
          <a:prstGeom prst="rect">
            <a:avLst/>
          </a:prstGeom>
          <a:solidFill>
            <a:schemeClr val="bg1"/>
          </a:solidFill>
          <a:ln>
            <a:solidFill>
              <a:srgbClr val="00B050"/>
            </a:solidFill>
          </a:ln>
        </p:spPr>
        <p:txBody>
          <a:bodyPr wrap="square" rtlCol="0">
            <a:spAutoFit/>
          </a:bodyPr>
          <a:lstStyle/>
          <a:p>
            <a:pPr algn="ctr"/>
            <a:r>
              <a:rPr lang="de-DE" sz="1400" dirty="0">
                <a:solidFill>
                  <a:srgbClr val="00B050"/>
                </a:solidFill>
              </a:rPr>
              <a:t>Vertex</a:t>
            </a:r>
            <a:endParaRPr lang="de-AT" sz="1400" b="1" dirty="0">
              <a:solidFill>
                <a:srgbClr val="00B050"/>
              </a:solidFill>
            </a:endParaRPr>
          </a:p>
        </p:txBody>
      </p:sp>
      <p:sp>
        <p:nvSpPr>
          <p:cNvPr id="32" name="Textfeld 31"/>
          <p:cNvSpPr txBox="1"/>
          <p:nvPr/>
        </p:nvSpPr>
        <p:spPr>
          <a:xfrm>
            <a:off x="125967" y="6116417"/>
            <a:ext cx="11610039" cy="677108"/>
          </a:xfrm>
          <a:prstGeom prst="rect">
            <a:avLst/>
          </a:prstGeom>
          <a:solidFill>
            <a:schemeClr val="bg1"/>
          </a:solidFill>
        </p:spPr>
        <p:txBody>
          <a:bodyPr wrap="square" rtlCol="0">
            <a:spAutoFit/>
          </a:bodyPr>
          <a:lstStyle/>
          <a:p>
            <a:r>
              <a:rPr lang="de-DE" sz="2400" dirty="0"/>
              <a:t>Unilateral Independent Periodic Discharges, UIPDs </a:t>
            </a:r>
            <a:endParaRPr lang="de-DE" sz="2000" dirty="0"/>
          </a:p>
          <a:p>
            <a:r>
              <a:rPr lang="de-DE" sz="1400" dirty="0"/>
              <a:t>(orange: maximum left frontal, 1.0 Hz; green: maximum at vertex [Cz], 0.5 Hz)</a:t>
            </a:r>
            <a:endParaRPr lang="de-AT" sz="1400" dirty="0"/>
          </a:p>
        </p:txBody>
      </p:sp>
      <p:sp>
        <p:nvSpPr>
          <p:cNvPr id="3" name="Textfeld 2"/>
          <p:cNvSpPr txBox="1"/>
          <p:nvPr/>
        </p:nvSpPr>
        <p:spPr>
          <a:xfrm>
            <a:off x="7178302" y="4654298"/>
            <a:ext cx="4881470" cy="1384995"/>
          </a:xfrm>
          <a:prstGeom prst="rect">
            <a:avLst/>
          </a:prstGeom>
          <a:solidFill>
            <a:schemeClr val="bg1"/>
          </a:solidFill>
          <a:ln>
            <a:solidFill>
              <a:schemeClr val="accent1">
                <a:lumMod val="75000"/>
              </a:schemeClr>
            </a:solidFill>
          </a:ln>
        </p:spPr>
        <p:txBody>
          <a:bodyPr wrap="square" rtlCol="0">
            <a:spAutoFit/>
          </a:bodyPr>
          <a:lstStyle/>
          <a:p>
            <a:r>
              <a:rPr lang="en-US" sz="1400" dirty="0">
                <a:solidFill>
                  <a:schemeClr val="accent1">
                    <a:lumMod val="75000"/>
                  </a:schemeClr>
                </a:solidFill>
              </a:rPr>
              <a:t>Focal midline patterns can be deemed in the same</a:t>
            </a:r>
          </a:p>
          <a:p>
            <a:r>
              <a:rPr lang="en-US" sz="1400" dirty="0">
                <a:solidFill>
                  <a:schemeClr val="accent1">
                    <a:lumMod val="75000"/>
                  </a:schemeClr>
                </a:solidFill>
              </a:rPr>
              <a:t>hemisphere (ipsilateral) as an independent pattern in either the left or right hemisphere. </a:t>
            </a:r>
          </a:p>
          <a:p>
            <a:r>
              <a:rPr lang="en-US" sz="1400" dirty="0">
                <a:solidFill>
                  <a:schemeClr val="accent1">
                    <a:lumMod val="75000"/>
                  </a:schemeClr>
                </a:solidFill>
              </a:rPr>
              <a:t>For example, PDs at 1 Hz in the left hemisphere occurring simultaneously with independent focal midline PDs at 0.5 Hz would still qualify as unilateral </a:t>
            </a:r>
            <a:r>
              <a:rPr lang="de-AT" sz="1400" dirty="0">
                <a:solidFill>
                  <a:schemeClr val="accent1">
                    <a:lumMod val="75000"/>
                  </a:schemeClr>
                </a:solidFill>
              </a:rPr>
              <a:t>independent periodic discharges.</a:t>
            </a:r>
          </a:p>
        </p:txBody>
      </p:sp>
    </p:spTree>
    <p:extLst>
      <p:ext uri="{BB962C8B-B14F-4D97-AF65-F5344CB8AC3E}">
        <p14:creationId xmlns:p14="http://schemas.microsoft.com/office/powerpoint/2010/main" val="16497525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7"/>
          <p:cNvPicPr>
            <a:picLocks noChangeAspect="1"/>
          </p:cNvPicPr>
          <p:nvPr/>
        </p:nvPicPr>
        <p:blipFill rotWithShape="1">
          <a:blip r:embed="rId2"/>
          <a:srcRect t="43708"/>
          <a:stretch/>
        </p:blipFill>
        <p:spPr>
          <a:xfrm>
            <a:off x="2246449" y="3220872"/>
            <a:ext cx="7836685" cy="3095640"/>
          </a:xfrm>
          <a:prstGeom prst="rect">
            <a:avLst/>
          </a:prstGeom>
        </p:spPr>
      </p:pic>
      <p:sp>
        <p:nvSpPr>
          <p:cNvPr id="9" name="Titel 4"/>
          <p:cNvSpPr>
            <a:spLocks noGrp="1"/>
          </p:cNvSpPr>
          <p:nvPr>
            <p:ph type="title"/>
          </p:nvPr>
        </p:nvSpPr>
        <p:spPr>
          <a:xfrm>
            <a:off x="685800" y="0"/>
            <a:ext cx="10957984" cy="792387"/>
          </a:xfrm>
        </p:spPr>
        <p:txBody>
          <a:bodyPr>
            <a:normAutofit/>
          </a:bodyPr>
          <a:lstStyle/>
          <a:p>
            <a:pPr algn="ctr"/>
            <a:r>
              <a:rPr lang="en-GB" sz="3200" dirty="0"/>
              <a:t>EEG BACKGROUND</a:t>
            </a:r>
          </a:p>
        </p:txBody>
      </p:sp>
      <p:sp>
        <p:nvSpPr>
          <p:cNvPr id="2" name="Textfeld 1"/>
          <p:cNvSpPr txBox="1"/>
          <p:nvPr/>
        </p:nvSpPr>
        <p:spPr>
          <a:xfrm>
            <a:off x="809750" y="1278671"/>
            <a:ext cx="10710081" cy="1200329"/>
          </a:xfrm>
          <a:prstGeom prst="rect">
            <a:avLst/>
          </a:prstGeom>
          <a:noFill/>
        </p:spPr>
        <p:txBody>
          <a:bodyPr wrap="square" rtlCol="0">
            <a:spAutoFit/>
          </a:bodyPr>
          <a:lstStyle/>
          <a:p>
            <a:r>
              <a:rPr lang="de-AT" b="1" u="sng" dirty="0"/>
              <a:t>Attenuation percent or Suppression percent: </a:t>
            </a:r>
            <a:r>
              <a:rPr lang="de-AT" dirty="0"/>
              <a:t>the percent </a:t>
            </a:r>
            <a:r>
              <a:rPr lang="en-US" dirty="0"/>
              <a:t>of the record/epoch that is attenuated or suppressed. This can range from 1% to 99%. If &lt;1%, it is considered continuous. If &gt;99%, it is considered either suppressed or attenuated, but not discontinuous. </a:t>
            </a:r>
            <a:r>
              <a:rPr lang="en-US" b="1" dirty="0"/>
              <a:t>For example, a record with 2 second bursts alternating with 8 seconds of suppression, as shown here, would be Burst-Suppression with a suppression percent of 80%.</a:t>
            </a:r>
            <a:endParaRPr lang="de-AT" b="1" dirty="0"/>
          </a:p>
        </p:txBody>
      </p:sp>
    </p:spTree>
    <p:extLst>
      <p:ext uri="{BB962C8B-B14F-4D97-AF65-F5344CB8AC3E}">
        <p14:creationId xmlns:p14="http://schemas.microsoft.com/office/powerpoint/2010/main" val="245138252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0F8631AA-63E2-4537-A940-313405F49B6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4319" y="-23668"/>
            <a:ext cx="9352548" cy="6086578"/>
          </a:xfrm>
          <a:prstGeom prst="rect">
            <a:avLst/>
          </a:prstGeom>
          <a:noFill/>
          <a:extLst>
            <a:ext uri="{909E8E84-426E-40DD-AFC4-6F175D3DCCD1}">
              <a14:hiddenFill xmlns:a14="http://schemas.microsoft.com/office/drawing/2010/main">
                <a:solidFill>
                  <a:srgbClr val="FFFFFF"/>
                </a:solidFill>
              </a14:hiddenFill>
            </a:ext>
          </a:extLst>
        </p:spPr>
      </p:pic>
      <p:sp>
        <p:nvSpPr>
          <p:cNvPr id="2" name="Textfeld 1"/>
          <p:cNvSpPr txBox="1"/>
          <p:nvPr/>
        </p:nvSpPr>
        <p:spPr>
          <a:xfrm>
            <a:off x="9721516" y="6123611"/>
            <a:ext cx="2815390" cy="646331"/>
          </a:xfrm>
          <a:prstGeom prst="rect">
            <a:avLst/>
          </a:prstGeom>
          <a:noFill/>
        </p:spPr>
        <p:txBody>
          <a:bodyPr wrap="square" rtlCol="0">
            <a:spAutoFit/>
          </a:bodyPr>
          <a:lstStyle/>
          <a:p>
            <a:r>
              <a:rPr lang="de-DE" i="1" dirty="0"/>
              <a:t>Courtesy of </a:t>
            </a:r>
          </a:p>
          <a:p>
            <a:r>
              <a:rPr lang="de-DE" i="1" dirty="0"/>
              <a:t>Dr. Luis Octavio Caboclo</a:t>
            </a:r>
            <a:endParaRPr lang="de-AT" i="1" dirty="0"/>
          </a:p>
        </p:txBody>
      </p:sp>
      <p:sp>
        <p:nvSpPr>
          <p:cNvPr id="14" name="Text Box 27"/>
          <p:cNvSpPr txBox="1">
            <a:spLocks noChangeArrowheads="1"/>
          </p:cNvSpPr>
          <p:nvPr/>
        </p:nvSpPr>
        <p:spPr bwMode="auto">
          <a:xfrm>
            <a:off x="539789" y="6222258"/>
            <a:ext cx="4191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50000"/>
              </a:spcBef>
              <a:spcAft>
                <a:spcPct val="0"/>
              </a:spcAft>
              <a:defRPr/>
            </a:pPr>
            <a:r>
              <a:rPr lang="en-US" altLang="en-US" dirty="0"/>
              <a:t>This pattern is best classified as:</a:t>
            </a:r>
          </a:p>
        </p:txBody>
      </p:sp>
      <p:sp>
        <p:nvSpPr>
          <p:cNvPr id="15" name="Rechteck 14"/>
          <p:cNvSpPr/>
          <p:nvPr/>
        </p:nvSpPr>
        <p:spPr>
          <a:xfrm>
            <a:off x="5697416" y="-216877"/>
            <a:ext cx="2321169" cy="43375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16" name="Rechteck 15"/>
          <p:cNvSpPr/>
          <p:nvPr/>
        </p:nvSpPr>
        <p:spPr>
          <a:xfrm>
            <a:off x="168133" y="-216877"/>
            <a:ext cx="2321169" cy="43375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Tree>
    <p:extLst>
      <p:ext uri="{BB962C8B-B14F-4D97-AF65-F5344CB8AC3E}">
        <p14:creationId xmlns:p14="http://schemas.microsoft.com/office/powerpoint/2010/main" val="340414958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0F8631AA-63E2-4537-A940-313405F49B6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4319" y="-23668"/>
            <a:ext cx="9352548" cy="6086578"/>
          </a:xfrm>
          <a:prstGeom prst="rect">
            <a:avLst/>
          </a:prstGeom>
          <a:noFill/>
          <a:extLst>
            <a:ext uri="{909E8E84-426E-40DD-AFC4-6F175D3DCCD1}">
              <a14:hiddenFill xmlns:a14="http://schemas.microsoft.com/office/drawing/2010/main">
                <a:solidFill>
                  <a:srgbClr val="FFFFFF"/>
                </a:solidFill>
              </a14:hiddenFill>
            </a:ext>
          </a:extLst>
        </p:spPr>
      </p:pic>
      <p:sp>
        <p:nvSpPr>
          <p:cNvPr id="5" name="Textfeld 4"/>
          <p:cNvSpPr txBox="1"/>
          <p:nvPr/>
        </p:nvSpPr>
        <p:spPr>
          <a:xfrm>
            <a:off x="156410" y="5965448"/>
            <a:ext cx="9264316" cy="461665"/>
          </a:xfrm>
          <a:prstGeom prst="rect">
            <a:avLst/>
          </a:prstGeom>
          <a:solidFill>
            <a:schemeClr val="bg1"/>
          </a:solidFill>
        </p:spPr>
        <p:txBody>
          <a:bodyPr wrap="square" rtlCol="0">
            <a:spAutoFit/>
          </a:bodyPr>
          <a:lstStyle/>
          <a:p>
            <a:r>
              <a:rPr lang="de-DE" sz="2400" dirty="0"/>
              <a:t>Multifocal Periodic Discharges, MfPDs: 3 independent foci, 1 left, 2 right</a:t>
            </a:r>
          </a:p>
        </p:txBody>
      </p:sp>
      <p:sp>
        <p:nvSpPr>
          <p:cNvPr id="2" name="Textfeld 1"/>
          <p:cNvSpPr txBox="1"/>
          <p:nvPr/>
        </p:nvSpPr>
        <p:spPr>
          <a:xfrm>
            <a:off x="10076867" y="6244892"/>
            <a:ext cx="2815390" cy="523220"/>
          </a:xfrm>
          <a:prstGeom prst="rect">
            <a:avLst/>
          </a:prstGeom>
          <a:noFill/>
        </p:spPr>
        <p:txBody>
          <a:bodyPr wrap="square" rtlCol="0">
            <a:spAutoFit/>
          </a:bodyPr>
          <a:lstStyle/>
          <a:p>
            <a:r>
              <a:rPr lang="de-DE" sz="1400" i="1" dirty="0"/>
              <a:t>Courtesy of </a:t>
            </a:r>
          </a:p>
          <a:p>
            <a:r>
              <a:rPr lang="de-DE" sz="1400" i="1" dirty="0"/>
              <a:t>Dr. Luis Octavio Caboclo</a:t>
            </a:r>
            <a:endParaRPr lang="de-AT" sz="1400" i="1" dirty="0"/>
          </a:p>
        </p:txBody>
      </p:sp>
      <p:sp>
        <p:nvSpPr>
          <p:cNvPr id="7" name="Textfeld 6"/>
          <p:cNvSpPr txBox="1"/>
          <p:nvPr/>
        </p:nvSpPr>
        <p:spPr>
          <a:xfrm>
            <a:off x="10221244" y="745543"/>
            <a:ext cx="1858458" cy="307777"/>
          </a:xfrm>
          <a:prstGeom prst="rect">
            <a:avLst/>
          </a:prstGeom>
          <a:solidFill>
            <a:schemeClr val="bg1"/>
          </a:solidFill>
          <a:ln>
            <a:solidFill>
              <a:schemeClr val="accent2">
                <a:lumMod val="75000"/>
              </a:schemeClr>
            </a:solidFill>
          </a:ln>
        </p:spPr>
        <p:txBody>
          <a:bodyPr wrap="square" rtlCol="0">
            <a:spAutoFit/>
          </a:bodyPr>
          <a:lstStyle/>
          <a:p>
            <a:pPr algn="ctr"/>
            <a:r>
              <a:rPr lang="de-DE" sz="1400" dirty="0">
                <a:solidFill>
                  <a:schemeClr val="accent2">
                    <a:lumMod val="75000"/>
                  </a:schemeClr>
                </a:solidFill>
              </a:rPr>
              <a:t>Left frontal, ~1 Hz</a:t>
            </a:r>
            <a:endParaRPr lang="de-AT" sz="1400" b="1" dirty="0">
              <a:solidFill>
                <a:schemeClr val="accent2">
                  <a:lumMod val="75000"/>
                </a:schemeClr>
              </a:solidFill>
            </a:endParaRPr>
          </a:p>
        </p:txBody>
      </p:sp>
      <p:sp>
        <p:nvSpPr>
          <p:cNvPr id="10" name="Textfeld 9"/>
          <p:cNvSpPr txBox="1"/>
          <p:nvPr/>
        </p:nvSpPr>
        <p:spPr>
          <a:xfrm>
            <a:off x="10221244" y="2978413"/>
            <a:ext cx="1858459" cy="307777"/>
          </a:xfrm>
          <a:prstGeom prst="rect">
            <a:avLst/>
          </a:prstGeom>
          <a:solidFill>
            <a:schemeClr val="bg1"/>
          </a:solidFill>
          <a:ln>
            <a:solidFill>
              <a:srgbClr val="00B050"/>
            </a:solidFill>
          </a:ln>
        </p:spPr>
        <p:txBody>
          <a:bodyPr wrap="square" rtlCol="0">
            <a:spAutoFit/>
          </a:bodyPr>
          <a:lstStyle/>
          <a:p>
            <a:pPr algn="ctr"/>
            <a:r>
              <a:rPr lang="de-DE" sz="1400" dirty="0">
                <a:solidFill>
                  <a:srgbClr val="00B050"/>
                </a:solidFill>
              </a:rPr>
              <a:t>Right frontal, ~0.5 Hz</a:t>
            </a:r>
            <a:endParaRPr lang="de-AT" sz="1400" b="1" dirty="0">
              <a:solidFill>
                <a:srgbClr val="00B050"/>
              </a:solidFill>
            </a:endParaRPr>
          </a:p>
        </p:txBody>
      </p:sp>
      <p:sp>
        <p:nvSpPr>
          <p:cNvPr id="13" name="Textfeld 12"/>
          <p:cNvSpPr txBox="1"/>
          <p:nvPr/>
        </p:nvSpPr>
        <p:spPr>
          <a:xfrm>
            <a:off x="10221245" y="3531069"/>
            <a:ext cx="1858459" cy="307777"/>
          </a:xfrm>
          <a:prstGeom prst="rect">
            <a:avLst/>
          </a:prstGeom>
          <a:solidFill>
            <a:schemeClr val="bg1"/>
          </a:solidFill>
          <a:ln>
            <a:solidFill>
              <a:srgbClr val="7030A0"/>
            </a:solidFill>
          </a:ln>
        </p:spPr>
        <p:txBody>
          <a:bodyPr wrap="square" rtlCol="0">
            <a:spAutoFit/>
          </a:bodyPr>
          <a:lstStyle/>
          <a:p>
            <a:pPr algn="ctr"/>
            <a:r>
              <a:rPr lang="de-DE" sz="1400" dirty="0">
                <a:solidFill>
                  <a:srgbClr val="7030A0"/>
                </a:solidFill>
              </a:rPr>
              <a:t>Right parietal, ~0.3 Hz</a:t>
            </a:r>
            <a:endParaRPr lang="de-AT" sz="1400" b="1" dirty="0">
              <a:solidFill>
                <a:srgbClr val="7030A0"/>
              </a:solidFill>
            </a:endParaRPr>
          </a:p>
        </p:txBody>
      </p:sp>
      <p:sp>
        <p:nvSpPr>
          <p:cNvPr id="8" name="Rechteck 7"/>
          <p:cNvSpPr/>
          <p:nvPr/>
        </p:nvSpPr>
        <p:spPr>
          <a:xfrm>
            <a:off x="5697416" y="-216877"/>
            <a:ext cx="2321169" cy="43375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14" name="Rechteck 13"/>
          <p:cNvSpPr/>
          <p:nvPr/>
        </p:nvSpPr>
        <p:spPr>
          <a:xfrm>
            <a:off x="168133" y="-216877"/>
            <a:ext cx="2321169" cy="43375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Tree>
    <p:extLst>
      <p:ext uri="{BB962C8B-B14F-4D97-AF65-F5344CB8AC3E}">
        <p14:creationId xmlns:p14="http://schemas.microsoft.com/office/powerpoint/2010/main" val="355812982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9" name="Rectangle 3"/>
          <p:cNvSpPr>
            <a:spLocks noGrp="1" noChangeArrowheads="1"/>
          </p:cNvSpPr>
          <p:nvPr>
            <p:ph type="body" idx="1"/>
          </p:nvPr>
        </p:nvSpPr>
        <p:spPr>
          <a:xfrm>
            <a:off x="829338" y="1012786"/>
            <a:ext cx="9845749" cy="5708690"/>
          </a:xfrm>
        </p:spPr>
        <p:txBody>
          <a:bodyPr>
            <a:normAutofit fontScale="92500" lnSpcReduction="10000"/>
          </a:bodyPr>
          <a:lstStyle/>
          <a:p>
            <a:pPr marL="609600" indent="-609600"/>
            <a:r>
              <a:rPr lang="en-US" sz="3900" dirty="0">
                <a:ea typeface="ＭＳ Ｐゴシック"/>
                <a:cs typeface="ＭＳ Ｐゴシック"/>
              </a:rPr>
              <a:t>How often and how long a pattern is present can be described by prevalence and duration:</a:t>
            </a:r>
          </a:p>
          <a:p>
            <a:pPr marL="609600" indent="-609600"/>
            <a:r>
              <a:rPr lang="en-US" sz="3900" u="sng" dirty="0">
                <a:solidFill>
                  <a:srgbClr val="FFC000"/>
                </a:solidFill>
                <a:ea typeface="ＭＳ Ｐゴシック"/>
                <a:cs typeface="ＭＳ Ｐゴシック"/>
              </a:rPr>
              <a:t>Prevalence</a:t>
            </a:r>
            <a:r>
              <a:rPr lang="en-US" sz="3900" dirty="0">
                <a:ea typeface="ＭＳ Ｐゴシック"/>
                <a:cs typeface="ＭＳ Ｐゴシック"/>
              </a:rPr>
              <a:t>: The percent of the record or epoch that includes the pattern, using the following divisions:</a:t>
            </a:r>
          </a:p>
          <a:p>
            <a:pPr marL="1066800" lvl="1" indent="-609600"/>
            <a:r>
              <a:rPr lang="en-US" sz="3500" u="sng" dirty="0">
                <a:solidFill>
                  <a:srgbClr val="00B050"/>
                </a:solidFill>
                <a:ea typeface="ＭＳ Ｐゴシック"/>
              </a:rPr>
              <a:t>&gt;</a:t>
            </a:r>
            <a:r>
              <a:rPr lang="en-US" sz="3500" dirty="0">
                <a:solidFill>
                  <a:srgbClr val="00B050"/>
                </a:solidFill>
                <a:ea typeface="ＭＳ Ｐゴシック"/>
              </a:rPr>
              <a:t>90% 	</a:t>
            </a:r>
            <a:r>
              <a:rPr lang="en-US" altLang="ja-JP" sz="3500" dirty="0">
                <a:solidFill>
                  <a:srgbClr val="00B050"/>
                </a:solidFill>
                <a:ea typeface="ＭＳ Ｐゴシック"/>
              </a:rPr>
              <a:t>Continuous</a:t>
            </a:r>
          </a:p>
          <a:p>
            <a:pPr marL="1066800" lvl="1" indent="-609600"/>
            <a:r>
              <a:rPr lang="en-US" sz="3500" dirty="0">
                <a:solidFill>
                  <a:srgbClr val="00B050"/>
                </a:solidFill>
                <a:ea typeface="ＭＳ Ｐゴシック"/>
              </a:rPr>
              <a:t>50-89% 	</a:t>
            </a:r>
            <a:r>
              <a:rPr lang="en-US" altLang="ja-JP" sz="3500" dirty="0">
                <a:solidFill>
                  <a:srgbClr val="00B050"/>
                </a:solidFill>
                <a:ea typeface="ＭＳ Ｐゴシック"/>
              </a:rPr>
              <a:t>Abundant</a:t>
            </a:r>
          </a:p>
          <a:p>
            <a:pPr marL="1066800" lvl="1" indent="-609600"/>
            <a:r>
              <a:rPr lang="en-US" sz="3500" dirty="0">
                <a:solidFill>
                  <a:srgbClr val="00B050"/>
                </a:solidFill>
                <a:ea typeface="ＭＳ Ｐゴシック"/>
              </a:rPr>
              <a:t>10-49% 	</a:t>
            </a:r>
            <a:r>
              <a:rPr lang="en-US" altLang="ja-JP" sz="3500" dirty="0">
                <a:solidFill>
                  <a:srgbClr val="00B050"/>
                </a:solidFill>
                <a:ea typeface="ＭＳ Ｐゴシック"/>
              </a:rPr>
              <a:t>Frequent</a:t>
            </a:r>
          </a:p>
          <a:p>
            <a:pPr marL="1066800" lvl="1" indent="-609600"/>
            <a:r>
              <a:rPr lang="en-US" sz="3500" dirty="0">
                <a:solidFill>
                  <a:srgbClr val="00B050"/>
                </a:solidFill>
                <a:ea typeface="ＭＳ Ｐゴシック"/>
              </a:rPr>
              <a:t>1-9% of 	</a:t>
            </a:r>
            <a:r>
              <a:rPr lang="en-US" altLang="ja-JP" sz="3500" dirty="0">
                <a:solidFill>
                  <a:srgbClr val="00B050"/>
                </a:solidFill>
                <a:ea typeface="ＭＳ Ｐゴシック"/>
              </a:rPr>
              <a:t>Occasional</a:t>
            </a:r>
          </a:p>
          <a:p>
            <a:pPr marL="1066800" lvl="1" indent="-609600"/>
            <a:r>
              <a:rPr lang="en-US" sz="3500" dirty="0">
                <a:solidFill>
                  <a:srgbClr val="00B050"/>
                </a:solidFill>
                <a:ea typeface="ＭＳ Ｐゴシック"/>
              </a:rPr>
              <a:t>&lt;1% of 	</a:t>
            </a:r>
            <a:r>
              <a:rPr lang="en-US" altLang="ja-JP" sz="3500" dirty="0">
                <a:solidFill>
                  <a:srgbClr val="00B050"/>
                </a:solidFill>
                <a:ea typeface="ＭＳ Ｐゴシック"/>
              </a:rPr>
              <a:t>Rare</a:t>
            </a:r>
          </a:p>
          <a:p>
            <a:pPr marL="1371600" lvl="2" indent="-457200">
              <a:buNone/>
            </a:pPr>
            <a:endParaRPr lang="en-US" sz="1600" dirty="0">
              <a:ea typeface="ＭＳ Ｐゴシック"/>
            </a:endParaRPr>
          </a:p>
          <a:p>
            <a:pPr marL="1371600" lvl="2" indent="-457200">
              <a:buNone/>
            </a:pPr>
            <a:r>
              <a:rPr lang="en-US" sz="1600" dirty="0">
                <a:ea typeface="ＭＳ Ｐゴシック"/>
              </a:rPr>
              <a:t>	</a:t>
            </a:r>
          </a:p>
        </p:txBody>
      </p:sp>
      <p:sp>
        <p:nvSpPr>
          <p:cNvPr id="50180" name="Espace réservé du numéro de diapositive 1"/>
          <p:cNvSpPr>
            <a:spLocks noGrp="1"/>
          </p:cNvSpPr>
          <p:nvPr>
            <p:ph type="sldNum" sz="quarter" idx="12"/>
          </p:nvPr>
        </p:nvSpPr>
        <p:spPr>
          <a:noFill/>
        </p:spPr>
        <p:txBody>
          <a:bodyPr/>
          <a:lstStyle/>
          <a:p>
            <a:pPr>
              <a:defRPr/>
            </a:pPr>
            <a:fld id="{45483498-1058-4B92-B220-7EEDF0271C7D}" type="slidenum">
              <a:rPr lang="en-US" sz="1800" kern="0">
                <a:solidFill>
                  <a:srgbClr val="FFFFFF"/>
                </a:solidFill>
                <a:latin typeface="Arial" pitchFamily="34" charset="0"/>
              </a:rPr>
              <a:pPr>
                <a:defRPr/>
              </a:pPr>
              <a:t>82</a:t>
            </a:fld>
            <a:endParaRPr lang="en-US" sz="1800" kern="0" dirty="0">
              <a:solidFill>
                <a:srgbClr val="FFFFFF"/>
              </a:solidFill>
              <a:latin typeface="Arial" pitchFamily="34" charset="0"/>
            </a:endParaRPr>
          </a:p>
        </p:txBody>
      </p:sp>
      <p:sp>
        <p:nvSpPr>
          <p:cNvPr id="5" name="Titel 4"/>
          <p:cNvSpPr txBox="1">
            <a:spLocks/>
          </p:cNvSpPr>
          <p:nvPr/>
        </p:nvSpPr>
        <p:spPr>
          <a:xfrm>
            <a:off x="685800" y="0"/>
            <a:ext cx="10957984" cy="79238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3200" dirty="0"/>
              <a:t>MAJOR MODIFIERS: PREVALENCE</a:t>
            </a:r>
          </a:p>
        </p:txBody>
      </p:sp>
    </p:spTree>
    <p:extLst>
      <p:ext uri="{BB962C8B-B14F-4D97-AF65-F5344CB8AC3E}">
        <p14:creationId xmlns:p14="http://schemas.microsoft.com/office/powerpoint/2010/main" val="154447240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9" name="Rectangle 3"/>
          <p:cNvSpPr>
            <a:spLocks noGrp="1" noChangeArrowheads="1"/>
          </p:cNvSpPr>
          <p:nvPr>
            <p:ph type="body" idx="1"/>
          </p:nvPr>
        </p:nvSpPr>
        <p:spPr>
          <a:xfrm>
            <a:off x="685799" y="1555750"/>
            <a:ext cx="11047165" cy="4800600"/>
          </a:xfrm>
        </p:spPr>
        <p:txBody>
          <a:bodyPr>
            <a:normAutofit/>
          </a:bodyPr>
          <a:lstStyle/>
          <a:p>
            <a:pPr marL="609600" indent="-609600">
              <a:defRPr/>
            </a:pPr>
            <a:r>
              <a:rPr lang="en-US" sz="3200" dirty="0">
                <a:solidFill>
                  <a:srgbClr val="FFC000"/>
                </a:solidFill>
                <a:ea typeface="ＭＳ Ｐゴシック" charset="-128"/>
              </a:rPr>
              <a:t>Typical duration of pattern</a:t>
            </a:r>
            <a:r>
              <a:rPr lang="en-US" sz="3200" dirty="0">
                <a:ea typeface="ＭＳ Ｐゴシック" charset="-128"/>
              </a:rPr>
              <a:t>: The typical duration of a pattern, using the following divisions: (i.e., how long a pattern typically lasts)</a:t>
            </a:r>
            <a:endParaRPr lang="en-US" sz="3200" dirty="0">
              <a:solidFill>
                <a:srgbClr val="FFC000"/>
              </a:solidFill>
              <a:ea typeface="ＭＳ Ｐゴシック" charset="-128"/>
            </a:endParaRPr>
          </a:p>
          <a:p>
            <a:pPr marL="1066800" lvl="1" indent="-609600">
              <a:defRPr/>
            </a:pPr>
            <a:r>
              <a:rPr lang="en-US" sz="3200" u="sng" dirty="0">
                <a:solidFill>
                  <a:srgbClr val="00B050"/>
                </a:solidFill>
                <a:ea typeface="ＭＳ Ｐゴシック" charset="-128"/>
              </a:rPr>
              <a:t>&gt;</a:t>
            </a:r>
            <a:r>
              <a:rPr lang="en-US" sz="3200" dirty="0">
                <a:solidFill>
                  <a:srgbClr val="00B050"/>
                </a:solidFill>
                <a:ea typeface="ＭＳ Ｐゴシック" charset="-128"/>
              </a:rPr>
              <a:t>1 hour 		</a:t>
            </a:r>
            <a:r>
              <a:rPr lang="en-US" altLang="ja-JP" sz="3200" dirty="0">
                <a:solidFill>
                  <a:srgbClr val="00B050"/>
                </a:solidFill>
                <a:ea typeface="ＭＳ Ｐゴシック" charset="-128"/>
              </a:rPr>
              <a:t>Very long</a:t>
            </a:r>
          </a:p>
          <a:p>
            <a:pPr marL="1066800" lvl="1" indent="-609600">
              <a:defRPr/>
            </a:pPr>
            <a:r>
              <a:rPr lang="en-US" sz="3200" dirty="0">
                <a:solidFill>
                  <a:schemeClr val="accent4">
                    <a:lumMod val="75000"/>
                  </a:schemeClr>
                </a:solidFill>
                <a:ea typeface="ＭＳ Ｐゴシック" charset="-128"/>
              </a:rPr>
              <a:t>10-</a:t>
            </a:r>
            <a:r>
              <a:rPr lang="en-US" sz="3200" dirty="0">
                <a:solidFill>
                  <a:srgbClr val="00B050"/>
                </a:solidFill>
                <a:ea typeface="ＭＳ Ｐゴシック" charset="-128"/>
              </a:rPr>
              <a:t>59 min 	</a:t>
            </a:r>
            <a:r>
              <a:rPr lang="en-US" altLang="ja-JP" sz="3200" dirty="0">
                <a:solidFill>
                  <a:srgbClr val="00B050"/>
                </a:solidFill>
                <a:ea typeface="ＭＳ Ｐゴシック" charset="-128"/>
              </a:rPr>
              <a:t>Long</a:t>
            </a:r>
            <a:r>
              <a:rPr lang="ja-JP" altLang="en-US" sz="3200" dirty="0">
                <a:solidFill>
                  <a:srgbClr val="00B050"/>
                </a:solidFill>
                <a:ea typeface="ＭＳ Ｐゴシック" charset="-128"/>
              </a:rPr>
              <a:t> </a:t>
            </a:r>
            <a:r>
              <a:rPr lang="en-US" altLang="ja-JP" sz="2000" i="1" dirty="0">
                <a:solidFill>
                  <a:schemeClr val="accent4">
                    <a:lumMod val="75000"/>
                  </a:schemeClr>
                </a:solidFill>
                <a:ea typeface="ＭＳ Ｐゴシック" charset="-128"/>
              </a:rPr>
              <a:t>[2021 revision, to match ILAE def’n of status 				        	epilepticus that is not convulsive (10 min)]</a:t>
            </a:r>
          </a:p>
          <a:p>
            <a:pPr marL="1066800" lvl="1" indent="-609600">
              <a:defRPr/>
            </a:pPr>
            <a:r>
              <a:rPr lang="en-US" sz="3200" dirty="0">
                <a:solidFill>
                  <a:srgbClr val="00B050"/>
                </a:solidFill>
                <a:ea typeface="ＭＳ Ｐゴシック" charset="-128"/>
              </a:rPr>
              <a:t>1-</a:t>
            </a:r>
            <a:r>
              <a:rPr lang="en-US" sz="3200" dirty="0">
                <a:solidFill>
                  <a:schemeClr val="accent4">
                    <a:lumMod val="75000"/>
                  </a:schemeClr>
                </a:solidFill>
                <a:ea typeface="ＭＳ Ｐゴシック" charset="-128"/>
              </a:rPr>
              <a:t>9.9</a:t>
            </a:r>
            <a:r>
              <a:rPr lang="en-US" sz="3200" dirty="0">
                <a:solidFill>
                  <a:srgbClr val="66FF33"/>
                </a:solidFill>
                <a:ea typeface="ＭＳ Ｐゴシック" charset="-128"/>
              </a:rPr>
              <a:t> </a:t>
            </a:r>
            <a:r>
              <a:rPr lang="en-US" sz="3200" dirty="0">
                <a:solidFill>
                  <a:srgbClr val="00B050"/>
                </a:solidFill>
                <a:ea typeface="ＭＳ Ｐゴシック" charset="-128"/>
              </a:rPr>
              <a:t>min 		</a:t>
            </a:r>
            <a:r>
              <a:rPr lang="en-US" altLang="ja-JP" sz="3200" dirty="0">
                <a:solidFill>
                  <a:srgbClr val="00B050"/>
                </a:solidFill>
                <a:ea typeface="ＭＳ Ｐゴシック" charset="-128"/>
              </a:rPr>
              <a:t>Intermediate duration</a:t>
            </a:r>
          </a:p>
          <a:p>
            <a:pPr marL="1066800" lvl="1" indent="-609600">
              <a:defRPr/>
            </a:pPr>
            <a:r>
              <a:rPr lang="en-US" sz="3200" dirty="0">
                <a:solidFill>
                  <a:srgbClr val="00B050"/>
                </a:solidFill>
                <a:ea typeface="ＭＳ Ｐゴシック" charset="-128"/>
              </a:rPr>
              <a:t>10-59 sec 		</a:t>
            </a:r>
            <a:r>
              <a:rPr lang="en-US" altLang="ja-JP" sz="3200" dirty="0">
                <a:solidFill>
                  <a:srgbClr val="00B050"/>
                </a:solidFill>
                <a:ea typeface="ＭＳ Ｐゴシック" charset="-128"/>
              </a:rPr>
              <a:t>Brief</a:t>
            </a:r>
          </a:p>
          <a:p>
            <a:pPr marL="1066800" lvl="1" indent="-609600">
              <a:defRPr/>
            </a:pPr>
            <a:r>
              <a:rPr lang="en-US" sz="3200" dirty="0">
                <a:solidFill>
                  <a:srgbClr val="00B050"/>
                </a:solidFill>
                <a:ea typeface="ＭＳ Ｐゴシック" charset="-128"/>
              </a:rPr>
              <a:t>&lt;10 sec 		</a:t>
            </a:r>
            <a:r>
              <a:rPr lang="en-US" altLang="ja-JP" sz="3200" dirty="0">
                <a:solidFill>
                  <a:srgbClr val="00B050"/>
                </a:solidFill>
                <a:ea typeface="ＭＳ Ｐゴシック" charset="-128"/>
              </a:rPr>
              <a:t>Very brief</a:t>
            </a:r>
            <a:endParaRPr lang="nl-BE" altLang="ja-JP" sz="3200" dirty="0">
              <a:solidFill>
                <a:srgbClr val="66FF33"/>
              </a:solidFill>
              <a:ea typeface="ＭＳ Ｐゴシック" charset="-128"/>
            </a:endParaRPr>
          </a:p>
          <a:p>
            <a:pPr marL="914400" lvl="2" indent="0">
              <a:buNone/>
              <a:defRPr/>
            </a:pPr>
            <a:endParaRPr lang="en-US" sz="2800" dirty="0">
              <a:ea typeface="ＭＳ Ｐゴシック" charset="-128"/>
            </a:endParaRPr>
          </a:p>
        </p:txBody>
      </p:sp>
      <p:sp>
        <p:nvSpPr>
          <p:cNvPr id="51204" name="Espace réservé du numéro de diapositive 1"/>
          <p:cNvSpPr>
            <a:spLocks noGrp="1"/>
          </p:cNvSpPr>
          <p:nvPr>
            <p:ph type="sldNum" sz="quarter" idx="12"/>
          </p:nvPr>
        </p:nvSpPr>
        <p:spPr>
          <a:noFill/>
        </p:spPr>
        <p:txBody>
          <a:bodyPr/>
          <a:lstStyle/>
          <a:p>
            <a:pPr>
              <a:defRPr/>
            </a:pPr>
            <a:fld id="{6E1DF021-F8B9-42B5-B1EC-D51162556450}" type="slidenum">
              <a:rPr lang="en-US" sz="1800" kern="0">
                <a:solidFill>
                  <a:srgbClr val="FFFFFF"/>
                </a:solidFill>
                <a:latin typeface="Arial" pitchFamily="34" charset="0"/>
              </a:rPr>
              <a:pPr>
                <a:defRPr/>
              </a:pPr>
              <a:t>83</a:t>
            </a:fld>
            <a:endParaRPr lang="en-US" sz="1800" kern="0" dirty="0">
              <a:solidFill>
                <a:srgbClr val="FFFFFF"/>
              </a:solidFill>
              <a:latin typeface="Arial" pitchFamily="34" charset="0"/>
            </a:endParaRPr>
          </a:p>
        </p:txBody>
      </p:sp>
      <p:sp>
        <p:nvSpPr>
          <p:cNvPr id="5" name="Titel 4"/>
          <p:cNvSpPr txBox="1">
            <a:spLocks/>
          </p:cNvSpPr>
          <p:nvPr/>
        </p:nvSpPr>
        <p:spPr>
          <a:xfrm>
            <a:off x="685800" y="0"/>
            <a:ext cx="10957984" cy="79238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3200" dirty="0"/>
              <a:t>MAJOR MODIFIERS: DURATION</a:t>
            </a:r>
          </a:p>
        </p:txBody>
      </p:sp>
    </p:spTree>
    <p:extLst>
      <p:ext uri="{BB962C8B-B14F-4D97-AF65-F5344CB8AC3E}">
        <p14:creationId xmlns:p14="http://schemas.microsoft.com/office/powerpoint/2010/main" val="204534937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Content Placeholder 2"/>
          <p:cNvSpPr>
            <a:spLocks noGrp="1"/>
          </p:cNvSpPr>
          <p:nvPr>
            <p:ph idx="1"/>
          </p:nvPr>
        </p:nvSpPr>
        <p:spPr>
          <a:xfrm>
            <a:off x="645928" y="1013380"/>
            <a:ext cx="11390562" cy="5410200"/>
          </a:xfrm>
        </p:spPr>
        <p:txBody>
          <a:bodyPr>
            <a:noAutofit/>
          </a:bodyPr>
          <a:lstStyle/>
          <a:p>
            <a:pPr>
              <a:lnSpc>
                <a:spcPct val="80000"/>
              </a:lnSpc>
              <a:defRPr/>
            </a:pPr>
            <a:r>
              <a:rPr lang="en-US" sz="3200" dirty="0"/>
              <a:t>The Plus modifier refers to additional features that render the pattern more ictal-appearing than the same pattern without the plus. The Plus modifier can be characterized as:</a:t>
            </a:r>
            <a:endParaRPr lang="en-US" sz="700" b="1" dirty="0">
              <a:solidFill>
                <a:srgbClr val="FF3300"/>
              </a:solidFill>
            </a:endParaRPr>
          </a:p>
          <a:p>
            <a:pPr lvl="1" eaLnBrk="1" hangingPunct="1">
              <a:lnSpc>
                <a:spcPct val="80000"/>
              </a:lnSpc>
              <a:defRPr/>
            </a:pPr>
            <a:r>
              <a:rPr lang="en-US" sz="3200" dirty="0">
                <a:solidFill>
                  <a:srgbClr val="00B050"/>
                </a:solidFill>
              </a:rPr>
              <a:t>+F</a:t>
            </a:r>
            <a:r>
              <a:rPr lang="en-US" sz="3200" dirty="0"/>
              <a:t>	superimposed </a:t>
            </a:r>
            <a:r>
              <a:rPr lang="en-US" sz="3200" dirty="0">
                <a:solidFill>
                  <a:schemeClr val="accent4">
                    <a:lumMod val="75000"/>
                  </a:schemeClr>
                </a:solidFill>
              </a:rPr>
              <a:t>fast activity </a:t>
            </a:r>
          </a:p>
          <a:p>
            <a:pPr marL="457200" lvl="1" indent="0" eaLnBrk="1" hangingPunct="1">
              <a:lnSpc>
                <a:spcPct val="80000"/>
              </a:lnSpc>
              <a:buNone/>
              <a:defRPr/>
            </a:pPr>
            <a:r>
              <a:rPr lang="en-US" sz="3200" dirty="0">
                <a:solidFill>
                  <a:schemeClr val="accent4">
                    <a:lumMod val="75000"/>
                  </a:schemeClr>
                </a:solidFill>
              </a:rPr>
              <a:t>			</a:t>
            </a:r>
            <a:r>
              <a:rPr lang="en-US" sz="3200" dirty="0"/>
              <a:t>(theta or faster; for </a:t>
            </a:r>
            <a:r>
              <a:rPr lang="en-US" sz="3200" dirty="0">
                <a:solidFill>
                  <a:srgbClr val="00B050"/>
                </a:solidFill>
              </a:rPr>
              <a:t>PDs </a:t>
            </a:r>
            <a:r>
              <a:rPr lang="en-US" sz="3200" dirty="0"/>
              <a:t>or </a:t>
            </a:r>
            <a:r>
              <a:rPr lang="en-US" sz="3200" dirty="0">
                <a:solidFill>
                  <a:srgbClr val="00B050"/>
                </a:solidFill>
              </a:rPr>
              <a:t>RDA</a:t>
            </a:r>
            <a:r>
              <a:rPr lang="en-US" sz="3200" dirty="0"/>
              <a:t>)</a:t>
            </a:r>
          </a:p>
          <a:p>
            <a:pPr lvl="1" eaLnBrk="1" hangingPunct="1">
              <a:lnSpc>
                <a:spcPct val="80000"/>
              </a:lnSpc>
              <a:defRPr/>
            </a:pPr>
            <a:r>
              <a:rPr lang="en-US" sz="3200" dirty="0">
                <a:solidFill>
                  <a:srgbClr val="00B050"/>
                </a:solidFill>
              </a:rPr>
              <a:t>+R</a:t>
            </a:r>
            <a:r>
              <a:rPr lang="en-US" sz="3200" dirty="0"/>
              <a:t>	superimposed </a:t>
            </a:r>
            <a:r>
              <a:rPr lang="en-US" sz="3200" dirty="0">
                <a:solidFill>
                  <a:schemeClr val="accent4">
                    <a:lumMod val="75000"/>
                  </a:schemeClr>
                </a:solidFill>
              </a:rPr>
              <a:t>rhythmic</a:t>
            </a:r>
            <a:r>
              <a:rPr lang="en-US" sz="3200" dirty="0"/>
              <a:t> or </a:t>
            </a:r>
            <a:r>
              <a:rPr lang="en-US" sz="3200" dirty="0">
                <a:solidFill>
                  <a:schemeClr val="accent4">
                    <a:lumMod val="75000"/>
                  </a:schemeClr>
                </a:solidFill>
              </a:rPr>
              <a:t>quasi rhythmic delta 					activity</a:t>
            </a:r>
            <a:r>
              <a:rPr lang="en-US" sz="3200" dirty="0">
                <a:solidFill>
                  <a:srgbClr val="FFFF00"/>
                </a:solidFill>
              </a:rPr>
              <a:t> </a:t>
            </a:r>
            <a:r>
              <a:rPr lang="en-US" sz="3200" dirty="0"/>
              <a:t>(for </a:t>
            </a:r>
            <a:r>
              <a:rPr lang="en-US" sz="3200" dirty="0">
                <a:solidFill>
                  <a:srgbClr val="00B050"/>
                </a:solidFill>
              </a:rPr>
              <a:t>PDs</a:t>
            </a:r>
            <a:r>
              <a:rPr lang="en-US" sz="3200" dirty="0"/>
              <a:t> only)</a:t>
            </a:r>
          </a:p>
          <a:p>
            <a:pPr lvl="1">
              <a:lnSpc>
                <a:spcPct val="80000"/>
              </a:lnSpc>
              <a:defRPr/>
            </a:pPr>
            <a:r>
              <a:rPr lang="en-US" sz="3200" dirty="0">
                <a:solidFill>
                  <a:srgbClr val="00B050"/>
                </a:solidFill>
              </a:rPr>
              <a:t>+S</a:t>
            </a:r>
            <a:r>
              <a:rPr lang="en-US" sz="3200" dirty="0"/>
              <a:t>	superimposed </a:t>
            </a:r>
            <a:r>
              <a:rPr lang="en-US" sz="3200" dirty="0">
                <a:solidFill>
                  <a:schemeClr val="accent4">
                    <a:lumMod val="75000"/>
                  </a:schemeClr>
                </a:solidFill>
              </a:rPr>
              <a:t>sharp waves/spikes </a:t>
            </a:r>
            <a:r>
              <a:rPr lang="en-US" sz="2000" dirty="0"/>
              <a:t>(at least &gt;1/10s but not periodic 			and not spike-and-wave, SW) </a:t>
            </a:r>
            <a:r>
              <a:rPr lang="en-US" sz="3200" dirty="0"/>
              <a:t>or </a:t>
            </a:r>
            <a:r>
              <a:rPr lang="en-US" sz="3200" dirty="0">
                <a:solidFill>
                  <a:schemeClr val="accent4">
                    <a:lumMod val="75000"/>
                  </a:schemeClr>
                </a:solidFill>
              </a:rPr>
              <a:t>sharply contoured </a:t>
            </a:r>
            <a:r>
              <a:rPr lang="en-US" sz="3200" dirty="0"/>
              <a:t>(for </a:t>
            </a:r>
            <a:r>
              <a:rPr lang="en-US" sz="3200" dirty="0">
                <a:solidFill>
                  <a:srgbClr val="00B050"/>
                </a:solidFill>
              </a:rPr>
              <a:t>RDA</a:t>
            </a:r>
            <a:r>
              <a:rPr lang="en-US" sz="3200" dirty="0"/>
              <a:t> only)</a:t>
            </a:r>
          </a:p>
          <a:p>
            <a:pPr lvl="1">
              <a:lnSpc>
                <a:spcPct val="80000"/>
              </a:lnSpc>
              <a:defRPr/>
            </a:pPr>
            <a:r>
              <a:rPr lang="en-US" sz="3200" dirty="0">
                <a:solidFill>
                  <a:srgbClr val="00B050"/>
                </a:solidFill>
              </a:rPr>
              <a:t>+FR</a:t>
            </a:r>
            <a:r>
              <a:rPr lang="en-US" sz="2600" dirty="0"/>
              <a:t>	</a:t>
            </a:r>
            <a:r>
              <a:rPr lang="en-US" sz="3200" dirty="0"/>
              <a:t>if both subtypes apply (for </a:t>
            </a:r>
            <a:r>
              <a:rPr lang="en-US" sz="3200" dirty="0">
                <a:solidFill>
                  <a:srgbClr val="00B050"/>
                </a:solidFill>
              </a:rPr>
              <a:t>PDs</a:t>
            </a:r>
            <a:r>
              <a:rPr lang="en-US" sz="3200" dirty="0"/>
              <a:t> only)</a:t>
            </a:r>
          </a:p>
          <a:p>
            <a:pPr lvl="1">
              <a:lnSpc>
                <a:spcPct val="80000"/>
              </a:lnSpc>
              <a:defRPr/>
            </a:pPr>
            <a:r>
              <a:rPr lang="en-US" sz="3200" dirty="0">
                <a:solidFill>
                  <a:srgbClr val="00B050"/>
                </a:solidFill>
              </a:rPr>
              <a:t>+FS</a:t>
            </a:r>
            <a:r>
              <a:rPr lang="en-US" sz="3200" dirty="0"/>
              <a:t>	if both subtypes apply (for </a:t>
            </a:r>
            <a:r>
              <a:rPr lang="en-US" sz="3200" dirty="0">
                <a:solidFill>
                  <a:srgbClr val="00B050"/>
                </a:solidFill>
              </a:rPr>
              <a:t>RDA</a:t>
            </a:r>
            <a:r>
              <a:rPr lang="en-US" sz="3200" dirty="0"/>
              <a:t> only) </a:t>
            </a:r>
          </a:p>
          <a:p>
            <a:pPr lvl="1">
              <a:lnSpc>
                <a:spcPct val="80000"/>
              </a:lnSpc>
              <a:defRPr/>
            </a:pPr>
            <a:endParaRPr lang="en-US" sz="3600" dirty="0"/>
          </a:p>
          <a:p>
            <a:pPr marL="457200" lvl="1" indent="0" eaLnBrk="1" hangingPunct="1">
              <a:lnSpc>
                <a:spcPct val="80000"/>
              </a:lnSpc>
              <a:buNone/>
              <a:defRPr/>
            </a:pPr>
            <a:r>
              <a:rPr lang="en-US" sz="3600" dirty="0">
                <a:solidFill>
                  <a:srgbClr val="FFFF00"/>
                </a:solidFill>
              </a:rPr>
              <a:t>			</a:t>
            </a:r>
            <a:endParaRPr lang="en-US" dirty="0"/>
          </a:p>
        </p:txBody>
      </p:sp>
      <p:sp>
        <p:nvSpPr>
          <p:cNvPr id="5" name="Titel 4"/>
          <p:cNvSpPr txBox="1">
            <a:spLocks/>
          </p:cNvSpPr>
          <p:nvPr/>
        </p:nvSpPr>
        <p:spPr>
          <a:xfrm>
            <a:off x="685800" y="0"/>
            <a:ext cx="10957984" cy="79238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3200" b="1" dirty="0"/>
              <a:t>“PLUS” MODIFIER</a:t>
            </a:r>
          </a:p>
        </p:txBody>
      </p:sp>
    </p:spTree>
    <p:extLst>
      <p:ext uri="{BB962C8B-B14F-4D97-AF65-F5344CB8AC3E}">
        <p14:creationId xmlns:p14="http://schemas.microsoft.com/office/powerpoint/2010/main" val="103112013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 name="Textfeld 158"/>
          <p:cNvSpPr txBox="1"/>
          <p:nvPr/>
        </p:nvSpPr>
        <p:spPr>
          <a:xfrm rot="16200000">
            <a:off x="913374" y="2241651"/>
            <a:ext cx="2063122" cy="338554"/>
          </a:xfrm>
          <a:prstGeom prst="rect">
            <a:avLst/>
          </a:prstGeom>
          <a:noFill/>
          <a:ln>
            <a:solidFill>
              <a:schemeClr val="tx1"/>
            </a:solidFill>
          </a:ln>
        </p:spPr>
        <p:txBody>
          <a:bodyPr wrap="square" rtlCol="0">
            <a:spAutoFit/>
          </a:bodyPr>
          <a:lstStyle/>
          <a:p>
            <a:pPr algn="ctr"/>
            <a:r>
              <a:rPr lang="de-DE" sz="1600" dirty="0"/>
              <a:t>Longitudinal bipolar </a:t>
            </a:r>
            <a:endParaRPr lang="de-AT" sz="1600" dirty="0"/>
          </a:p>
        </p:txBody>
      </p:sp>
      <p:sp>
        <p:nvSpPr>
          <p:cNvPr id="404" name="Textfeld 403"/>
          <p:cNvSpPr txBox="1"/>
          <p:nvPr/>
        </p:nvSpPr>
        <p:spPr>
          <a:xfrm>
            <a:off x="8076032" y="1647496"/>
            <a:ext cx="1806560" cy="461665"/>
          </a:xfrm>
          <a:prstGeom prst="rect">
            <a:avLst/>
          </a:prstGeom>
          <a:noFill/>
          <a:ln w="28575">
            <a:solidFill>
              <a:schemeClr val="bg1"/>
            </a:solidFill>
          </a:ln>
        </p:spPr>
        <p:txBody>
          <a:bodyPr wrap="square" rtlCol="0">
            <a:spAutoFit/>
          </a:bodyPr>
          <a:lstStyle/>
          <a:p>
            <a:r>
              <a:rPr lang="de-DE" sz="1200" dirty="0"/>
              <a:t>fast activity associated with each discharge</a:t>
            </a:r>
            <a:endParaRPr lang="de-AT" sz="1200" dirty="0"/>
          </a:p>
        </p:txBody>
      </p:sp>
      <p:sp>
        <p:nvSpPr>
          <p:cNvPr id="299" name="Textfeld 298"/>
          <p:cNvSpPr txBox="1"/>
          <p:nvPr/>
        </p:nvSpPr>
        <p:spPr>
          <a:xfrm>
            <a:off x="2124491" y="986752"/>
            <a:ext cx="2221461" cy="338554"/>
          </a:xfrm>
          <a:prstGeom prst="rect">
            <a:avLst/>
          </a:prstGeom>
          <a:noFill/>
        </p:spPr>
        <p:txBody>
          <a:bodyPr wrap="square" rtlCol="0">
            <a:spAutoFit/>
          </a:bodyPr>
          <a:lstStyle/>
          <a:p>
            <a:r>
              <a:rPr lang="de-DE" sz="1600" b="1" dirty="0"/>
              <a:t>EXAMPLE  A: PDs+F </a:t>
            </a:r>
            <a:endParaRPr lang="de-AT" sz="1600" b="1" dirty="0"/>
          </a:p>
        </p:txBody>
      </p:sp>
      <p:cxnSp>
        <p:nvCxnSpPr>
          <p:cNvPr id="5" name="Gerader Verbinder 4"/>
          <p:cNvCxnSpPr/>
          <p:nvPr/>
        </p:nvCxnSpPr>
        <p:spPr>
          <a:xfrm>
            <a:off x="3211723" y="1700606"/>
            <a:ext cx="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86" name="Gerader Verbinder 185"/>
          <p:cNvCxnSpPr/>
          <p:nvPr/>
        </p:nvCxnSpPr>
        <p:spPr>
          <a:xfrm>
            <a:off x="4242820" y="1698168"/>
            <a:ext cx="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92" name="Gerader Verbinder 291"/>
          <p:cNvCxnSpPr/>
          <p:nvPr/>
        </p:nvCxnSpPr>
        <p:spPr>
          <a:xfrm>
            <a:off x="6083844" y="1724014"/>
            <a:ext cx="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345" name="Gerader Verbinder 344"/>
          <p:cNvCxnSpPr/>
          <p:nvPr/>
        </p:nvCxnSpPr>
        <p:spPr>
          <a:xfrm>
            <a:off x="7180349" y="1724014"/>
            <a:ext cx="0"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2" name="Freihandform 11"/>
          <p:cNvSpPr/>
          <p:nvPr/>
        </p:nvSpPr>
        <p:spPr>
          <a:xfrm>
            <a:off x="7932864" y="1379367"/>
            <a:ext cx="664143" cy="49780"/>
          </a:xfrm>
          <a:custGeom>
            <a:avLst/>
            <a:gdLst>
              <a:gd name="connsiteX0" fmla="*/ 0 w 664143"/>
              <a:gd name="connsiteY0" fmla="*/ 48126 h 58575"/>
              <a:gd name="connsiteX1" fmla="*/ 105878 w 664143"/>
              <a:gd name="connsiteY1" fmla="*/ 19250 h 58575"/>
              <a:gd name="connsiteX2" fmla="*/ 173254 w 664143"/>
              <a:gd name="connsiteY2" fmla="*/ 9625 h 58575"/>
              <a:gd name="connsiteX3" fmla="*/ 221381 w 664143"/>
              <a:gd name="connsiteY3" fmla="*/ 0 h 58575"/>
              <a:gd name="connsiteX4" fmla="*/ 259882 w 664143"/>
              <a:gd name="connsiteY4" fmla="*/ 9625 h 58575"/>
              <a:gd name="connsiteX5" fmla="*/ 308008 w 664143"/>
              <a:gd name="connsiteY5" fmla="*/ 28875 h 58575"/>
              <a:gd name="connsiteX6" fmla="*/ 413886 w 664143"/>
              <a:gd name="connsiteY6" fmla="*/ 38501 h 58575"/>
              <a:gd name="connsiteX7" fmla="*/ 471638 w 664143"/>
              <a:gd name="connsiteY7" fmla="*/ 9625 h 58575"/>
              <a:gd name="connsiteX8" fmla="*/ 529389 w 664143"/>
              <a:gd name="connsiteY8" fmla="*/ 19250 h 58575"/>
              <a:gd name="connsiteX9" fmla="*/ 616016 w 664143"/>
              <a:gd name="connsiteY9" fmla="*/ 48126 h 58575"/>
              <a:gd name="connsiteX10" fmla="*/ 644892 w 664143"/>
              <a:gd name="connsiteY10" fmla="*/ 57751 h 58575"/>
              <a:gd name="connsiteX11" fmla="*/ 664143 w 664143"/>
              <a:gd name="connsiteY11" fmla="*/ 28875 h 5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64143" h="58575">
                <a:moveTo>
                  <a:pt x="0" y="48126"/>
                </a:moveTo>
                <a:cubicBezTo>
                  <a:pt x="35293" y="38501"/>
                  <a:pt x="70167" y="27186"/>
                  <a:pt x="105878" y="19250"/>
                </a:cubicBezTo>
                <a:cubicBezTo>
                  <a:pt x="128024" y="14329"/>
                  <a:pt x="150876" y="13355"/>
                  <a:pt x="173254" y="9625"/>
                </a:cubicBezTo>
                <a:cubicBezTo>
                  <a:pt x="189391" y="6935"/>
                  <a:pt x="205339" y="3208"/>
                  <a:pt x="221381" y="0"/>
                </a:cubicBezTo>
                <a:cubicBezTo>
                  <a:pt x="234215" y="3208"/>
                  <a:pt x="248875" y="2287"/>
                  <a:pt x="259882" y="9625"/>
                </a:cubicBezTo>
                <a:cubicBezTo>
                  <a:pt x="305492" y="40032"/>
                  <a:pt x="249974" y="48221"/>
                  <a:pt x="308008" y="28875"/>
                </a:cubicBezTo>
                <a:cubicBezTo>
                  <a:pt x="394853" y="50587"/>
                  <a:pt x="359910" y="56492"/>
                  <a:pt x="413886" y="38501"/>
                </a:cubicBezTo>
                <a:cubicBezTo>
                  <a:pt x="428487" y="28767"/>
                  <a:pt x="451712" y="9625"/>
                  <a:pt x="471638" y="9625"/>
                </a:cubicBezTo>
                <a:cubicBezTo>
                  <a:pt x="491154" y="9625"/>
                  <a:pt x="510139" y="16042"/>
                  <a:pt x="529389" y="19250"/>
                </a:cubicBezTo>
                <a:cubicBezTo>
                  <a:pt x="595583" y="63379"/>
                  <a:pt x="565192" y="65067"/>
                  <a:pt x="616016" y="48126"/>
                </a:cubicBezTo>
                <a:cubicBezTo>
                  <a:pt x="625641" y="51334"/>
                  <a:pt x="635472" y="61519"/>
                  <a:pt x="644892" y="57751"/>
                </a:cubicBezTo>
                <a:cubicBezTo>
                  <a:pt x="655633" y="53455"/>
                  <a:pt x="664143" y="28875"/>
                  <a:pt x="664143" y="28875"/>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3" name="Freihandform 12"/>
          <p:cNvSpPr/>
          <p:nvPr/>
        </p:nvSpPr>
        <p:spPr>
          <a:xfrm>
            <a:off x="8601405" y="1354972"/>
            <a:ext cx="1291282" cy="73621"/>
          </a:xfrm>
          <a:custGeom>
            <a:avLst/>
            <a:gdLst>
              <a:gd name="connsiteX0" fmla="*/ 0 w 1291282"/>
              <a:gd name="connsiteY0" fmla="*/ 86627 h 86627"/>
              <a:gd name="connsiteX1" fmla="*/ 182880 w 1291282"/>
              <a:gd name="connsiteY1" fmla="*/ 38501 h 86627"/>
              <a:gd name="connsiteX2" fmla="*/ 202130 w 1291282"/>
              <a:gd name="connsiteY2" fmla="*/ 67376 h 86627"/>
              <a:gd name="connsiteX3" fmla="*/ 240631 w 1291282"/>
              <a:gd name="connsiteY3" fmla="*/ 57751 h 86627"/>
              <a:gd name="connsiteX4" fmla="*/ 259882 w 1291282"/>
              <a:gd name="connsiteY4" fmla="*/ 28875 h 86627"/>
              <a:gd name="connsiteX5" fmla="*/ 346509 w 1291282"/>
              <a:gd name="connsiteY5" fmla="*/ 38501 h 86627"/>
              <a:gd name="connsiteX6" fmla="*/ 481263 w 1291282"/>
              <a:gd name="connsiteY6" fmla="*/ 19250 h 86627"/>
              <a:gd name="connsiteX7" fmla="*/ 510139 w 1291282"/>
              <a:gd name="connsiteY7" fmla="*/ 0 h 86627"/>
              <a:gd name="connsiteX8" fmla="*/ 558265 w 1291282"/>
              <a:gd name="connsiteY8" fmla="*/ 9625 h 86627"/>
              <a:gd name="connsiteX9" fmla="*/ 587141 w 1291282"/>
              <a:gd name="connsiteY9" fmla="*/ 19250 h 86627"/>
              <a:gd name="connsiteX10" fmla="*/ 693019 w 1291282"/>
              <a:gd name="connsiteY10" fmla="*/ 38501 h 86627"/>
              <a:gd name="connsiteX11" fmla="*/ 750770 w 1291282"/>
              <a:gd name="connsiteY11" fmla="*/ 28875 h 86627"/>
              <a:gd name="connsiteX12" fmla="*/ 779646 w 1291282"/>
              <a:gd name="connsiteY12" fmla="*/ 19250 h 86627"/>
              <a:gd name="connsiteX13" fmla="*/ 837397 w 1291282"/>
              <a:gd name="connsiteY13" fmla="*/ 57751 h 86627"/>
              <a:gd name="connsiteX14" fmla="*/ 904774 w 1291282"/>
              <a:gd name="connsiteY14" fmla="*/ 28875 h 86627"/>
              <a:gd name="connsiteX15" fmla="*/ 924025 w 1291282"/>
              <a:gd name="connsiteY15" fmla="*/ 57751 h 86627"/>
              <a:gd name="connsiteX16" fmla="*/ 952901 w 1291282"/>
              <a:gd name="connsiteY16" fmla="*/ 67376 h 86627"/>
              <a:gd name="connsiteX17" fmla="*/ 1058779 w 1291282"/>
              <a:gd name="connsiteY17" fmla="*/ 57751 h 86627"/>
              <a:gd name="connsiteX18" fmla="*/ 1135781 w 1291282"/>
              <a:gd name="connsiteY18" fmla="*/ 57751 h 86627"/>
              <a:gd name="connsiteX19" fmla="*/ 1155031 w 1291282"/>
              <a:gd name="connsiteY19" fmla="*/ 9625 h 86627"/>
              <a:gd name="connsiteX20" fmla="*/ 1183907 w 1291282"/>
              <a:gd name="connsiteY20" fmla="*/ 19250 h 86627"/>
              <a:gd name="connsiteX21" fmla="*/ 1203157 w 1291282"/>
              <a:gd name="connsiteY21" fmla="*/ 48126 h 86627"/>
              <a:gd name="connsiteX22" fmla="*/ 1232033 w 1291282"/>
              <a:gd name="connsiteY22" fmla="*/ 67376 h 86627"/>
              <a:gd name="connsiteX23" fmla="*/ 1260909 w 1291282"/>
              <a:gd name="connsiteY23" fmla="*/ 48126 h 86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1282" h="86627">
                <a:moveTo>
                  <a:pt x="0" y="86627"/>
                </a:moveTo>
                <a:cubicBezTo>
                  <a:pt x="79809" y="51710"/>
                  <a:pt x="124888" y="-19491"/>
                  <a:pt x="182880" y="38501"/>
                </a:cubicBezTo>
                <a:cubicBezTo>
                  <a:pt x="191060" y="46681"/>
                  <a:pt x="195713" y="57751"/>
                  <a:pt x="202130" y="67376"/>
                </a:cubicBezTo>
                <a:cubicBezTo>
                  <a:pt x="214964" y="64168"/>
                  <a:pt x="229624" y="65089"/>
                  <a:pt x="240631" y="57751"/>
                </a:cubicBezTo>
                <a:cubicBezTo>
                  <a:pt x="250256" y="51334"/>
                  <a:pt x="248500" y="30944"/>
                  <a:pt x="259882" y="28875"/>
                </a:cubicBezTo>
                <a:cubicBezTo>
                  <a:pt x="288467" y="23678"/>
                  <a:pt x="317633" y="35292"/>
                  <a:pt x="346509" y="38501"/>
                </a:cubicBezTo>
                <a:cubicBezTo>
                  <a:pt x="373557" y="36042"/>
                  <a:pt x="444229" y="37766"/>
                  <a:pt x="481263" y="19250"/>
                </a:cubicBezTo>
                <a:cubicBezTo>
                  <a:pt x="491610" y="14077"/>
                  <a:pt x="500514" y="6417"/>
                  <a:pt x="510139" y="0"/>
                </a:cubicBezTo>
                <a:cubicBezTo>
                  <a:pt x="526181" y="3208"/>
                  <a:pt x="542394" y="5657"/>
                  <a:pt x="558265" y="9625"/>
                </a:cubicBezTo>
                <a:cubicBezTo>
                  <a:pt x="568108" y="12086"/>
                  <a:pt x="577192" y="17260"/>
                  <a:pt x="587141" y="19250"/>
                </a:cubicBezTo>
                <a:cubicBezTo>
                  <a:pt x="759546" y="53730"/>
                  <a:pt x="578900" y="9970"/>
                  <a:pt x="693019" y="38501"/>
                </a:cubicBezTo>
                <a:cubicBezTo>
                  <a:pt x="712269" y="35292"/>
                  <a:pt x="731719" y="33109"/>
                  <a:pt x="750770" y="28875"/>
                </a:cubicBezTo>
                <a:cubicBezTo>
                  <a:pt x="760674" y="26674"/>
                  <a:pt x="770021" y="16042"/>
                  <a:pt x="779646" y="19250"/>
                </a:cubicBezTo>
                <a:cubicBezTo>
                  <a:pt x="801595" y="26566"/>
                  <a:pt x="837397" y="57751"/>
                  <a:pt x="837397" y="57751"/>
                </a:cubicBezTo>
                <a:cubicBezTo>
                  <a:pt x="851914" y="48073"/>
                  <a:pt x="884057" y="21970"/>
                  <a:pt x="904774" y="28875"/>
                </a:cubicBezTo>
                <a:cubicBezTo>
                  <a:pt x="915749" y="32533"/>
                  <a:pt x="914992" y="50524"/>
                  <a:pt x="924025" y="57751"/>
                </a:cubicBezTo>
                <a:cubicBezTo>
                  <a:pt x="931948" y="64089"/>
                  <a:pt x="943276" y="64168"/>
                  <a:pt x="952901" y="67376"/>
                </a:cubicBezTo>
                <a:cubicBezTo>
                  <a:pt x="988194" y="64168"/>
                  <a:pt x="1023614" y="62146"/>
                  <a:pt x="1058779" y="57751"/>
                </a:cubicBezTo>
                <a:cubicBezTo>
                  <a:pt x="1126357" y="49304"/>
                  <a:pt x="1085491" y="40988"/>
                  <a:pt x="1135781" y="57751"/>
                </a:cubicBezTo>
                <a:cubicBezTo>
                  <a:pt x="1142198" y="41709"/>
                  <a:pt x="1141539" y="20418"/>
                  <a:pt x="1155031" y="9625"/>
                </a:cubicBezTo>
                <a:cubicBezTo>
                  <a:pt x="1162954" y="3287"/>
                  <a:pt x="1175984" y="12912"/>
                  <a:pt x="1183907" y="19250"/>
                </a:cubicBezTo>
                <a:cubicBezTo>
                  <a:pt x="1192940" y="26477"/>
                  <a:pt x="1194977" y="39946"/>
                  <a:pt x="1203157" y="48126"/>
                </a:cubicBezTo>
                <a:cubicBezTo>
                  <a:pt x="1211337" y="56306"/>
                  <a:pt x="1222408" y="60959"/>
                  <a:pt x="1232033" y="67376"/>
                </a:cubicBezTo>
                <a:cubicBezTo>
                  <a:pt x="1298916" y="45082"/>
                  <a:pt x="1310077" y="48126"/>
                  <a:pt x="1260909" y="48126"/>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24" name="Freihandform 23"/>
          <p:cNvSpPr/>
          <p:nvPr/>
        </p:nvSpPr>
        <p:spPr>
          <a:xfrm>
            <a:off x="7825630" y="2293901"/>
            <a:ext cx="1944303" cy="122739"/>
          </a:xfrm>
          <a:custGeom>
            <a:avLst/>
            <a:gdLst>
              <a:gd name="connsiteX0" fmla="*/ 0 w 1944303"/>
              <a:gd name="connsiteY0" fmla="*/ 67421 h 144423"/>
              <a:gd name="connsiteX1" fmla="*/ 115503 w 1944303"/>
              <a:gd name="connsiteY1" fmla="*/ 96296 h 144423"/>
              <a:gd name="connsiteX2" fmla="*/ 182880 w 1944303"/>
              <a:gd name="connsiteY2" fmla="*/ 77046 h 144423"/>
              <a:gd name="connsiteX3" fmla="*/ 240632 w 1944303"/>
              <a:gd name="connsiteY3" fmla="*/ 86671 h 144423"/>
              <a:gd name="connsiteX4" fmla="*/ 288758 w 1944303"/>
              <a:gd name="connsiteY4" fmla="*/ 48170 h 144423"/>
              <a:gd name="connsiteX5" fmla="*/ 317634 w 1944303"/>
              <a:gd name="connsiteY5" fmla="*/ 38545 h 144423"/>
              <a:gd name="connsiteX6" fmla="*/ 442762 w 1944303"/>
              <a:gd name="connsiteY6" fmla="*/ 67421 h 144423"/>
              <a:gd name="connsiteX7" fmla="*/ 481263 w 1944303"/>
              <a:gd name="connsiteY7" fmla="*/ 86671 h 144423"/>
              <a:gd name="connsiteX8" fmla="*/ 606392 w 1944303"/>
              <a:gd name="connsiteY8" fmla="*/ 67421 h 144423"/>
              <a:gd name="connsiteX9" fmla="*/ 635267 w 1944303"/>
              <a:gd name="connsiteY9" fmla="*/ 48170 h 144423"/>
              <a:gd name="connsiteX10" fmla="*/ 693019 w 1944303"/>
              <a:gd name="connsiteY10" fmla="*/ 57795 h 144423"/>
              <a:gd name="connsiteX11" fmla="*/ 731520 w 1944303"/>
              <a:gd name="connsiteY11" fmla="*/ 48170 h 144423"/>
              <a:gd name="connsiteX12" fmla="*/ 789272 w 1944303"/>
              <a:gd name="connsiteY12" fmla="*/ 44 h 144423"/>
              <a:gd name="connsiteX13" fmla="*/ 827773 w 1944303"/>
              <a:gd name="connsiteY13" fmla="*/ 28920 h 144423"/>
              <a:gd name="connsiteX14" fmla="*/ 895150 w 1944303"/>
              <a:gd name="connsiteY14" fmla="*/ 86671 h 144423"/>
              <a:gd name="connsiteX15" fmla="*/ 933651 w 1944303"/>
              <a:gd name="connsiteY15" fmla="*/ 144423 h 144423"/>
              <a:gd name="connsiteX16" fmla="*/ 972152 w 1944303"/>
              <a:gd name="connsiteY16" fmla="*/ 105922 h 144423"/>
              <a:gd name="connsiteX17" fmla="*/ 1029903 w 1944303"/>
              <a:gd name="connsiteY17" fmla="*/ 67421 h 144423"/>
              <a:gd name="connsiteX18" fmla="*/ 1126156 w 1944303"/>
              <a:gd name="connsiteY18" fmla="*/ 67421 h 144423"/>
              <a:gd name="connsiteX19" fmla="*/ 1155032 w 1944303"/>
              <a:gd name="connsiteY19" fmla="*/ 48170 h 144423"/>
              <a:gd name="connsiteX20" fmla="*/ 1222409 w 1944303"/>
              <a:gd name="connsiteY20" fmla="*/ 48170 h 144423"/>
              <a:gd name="connsiteX21" fmla="*/ 1270535 w 1944303"/>
              <a:gd name="connsiteY21" fmla="*/ 57795 h 144423"/>
              <a:gd name="connsiteX22" fmla="*/ 1289785 w 1944303"/>
              <a:gd name="connsiteY22" fmla="*/ 86671 h 144423"/>
              <a:gd name="connsiteX23" fmla="*/ 1318661 w 1944303"/>
              <a:gd name="connsiteY23" fmla="*/ 96296 h 144423"/>
              <a:gd name="connsiteX24" fmla="*/ 1347537 w 1944303"/>
              <a:gd name="connsiteY24" fmla="*/ 115547 h 144423"/>
              <a:gd name="connsiteX25" fmla="*/ 1395663 w 1944303"/>
              <a:gd name="connsiteY25" fmla="*/ 77046 h 144423"/>
              <a:gd name="connsiteX26" fmla="*/ 1424539 w 1944303"/>
              <a:gd name="connsiteY26" fmla="*/ 38545 h 144423"/>
              <a:gd name="connsiteX27" fmla="*/ 1463040 w 1944303"/>
              <a:gd name="connsiteY27" fmla="*/ 19294 h 144423"/>
              <a:gd name="connsiteX28" fmla="*/ 1501541 w 1944303"/>
              <a:gd name="connsiteY28" fmla="*/ 28920 h 144423"/>
              <a:gd name="connsiteX29" fmla="*/ 1540042 w 1944303"/>
              <a:gd name="connsiteY29" fmla="*/ 19294 h 144423"/>
              <a:gd name="connsiteX30" fmla="*/ 1607419 w 1944303"/>
              <a:gd name="connsiteY30" fmla="*/ 67421 h 144423"/>
              <a:gd name="connsiteX31" fmla="*/ 1684421 w 1944303"/>
              <a:gd name="connsiteY31" fmla="*/ 77046 h 144423"/>
              <a:gd name="connsiteX32" fmla="*/ 1742173 w 1944303"/>
              <a:gd name="connsiteY32" fmla="*/ 48170 h 144423"/>
              <a:gd name="connsiteX33" fmla="*/ 1771049 w 1944303"/>
              <a:gd name="connsiteY33" fmla="*/ 67421 h 144423"/>
              <a:gd name="connsiteX34" fmla="*/ 1809550 w 1944303"/>
              <a:gd name="connsiteY34" fmla="*/ 77046 h 144423"/>
              <a:gd name="connsiteX35" fmla="*/ 1838425 w 1944303"/>
              <a:gd name="connsiteY35" fmla="*/ 86671 h 144423"/>
              <a:gd name="connsiteX36" fmla="*/ 1944303 w 1944303"/>
              <a:gd name="connsiteY36" fmla="*/ 96296 h 144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944303" h="144423">
                <a:moveTo>
                  <a:pt x="0" y="67421"/>
                </a:moveTo>
                <a:cubicBezTo>
                  <a:pt x="38501" y="77046"/>
                  <a:pt x="76124" y="91374"/>
                  <a:pt x="115503" y="96296"/>
                </a:cubicBezTo>
                <a:cubicBezTo>
                  <a:pt x="124293" y="97395"/>
                  <a:pt x="171791" y="80742"/>
                  <a:pt x="182880" y="77046"/>
                </a:cubicBezTo>
                <a:cubicBezTo>
                  <a:pt x="202131" y="80254"/>
                  <a:pt x="221116" y="86671"/>
                  <a:pt x="240632" y="86671"/>
                </a:cubicBezTo>
                <a:cubicBezTo>
                  <a:pt x="282969" y="86671"/>
                  <a:pt x="261043" y="70342"/>
                  <a:pt x="288758" y="48170"/>
                </a:cubicBezTo>
                <a:cubicBezTo>
                  <a:pt x="296681" y="41832"/>
                  <a:pt x="308009" y="41753"/>
                  <a:pt x="317634" y="38545"/>
                </a:cubicBezTo>
                <a:cubicBezTo>
                  <a:pt x="396908" y="64969"/>
                  <a:pt x="355297" y="54925"/>
                  <a:pt x="442762" y="67421"/>
                </a:cubicBezTo>
                <a:cubicBezTo>
                  <a:pt x="455596" y="73838"/>
                  <a:pt x="466964" y="85479"/>
                  <a:pt x="481263" y="86671"/>
                </a:cubicBezTo>
                <a:cubicBezTo>
                  <a:pt x="505942" y="88728"/>
                  <a:pt x="576260" y="73447"/>
                  <a:pt x="606392" y="67421"/>
                </a:cubicBezTo>
                <a:cubicBezTo>
                  <a:pt x="616017" y="61004"/>
                  <a:pt x="623770" y="49448"/>
                  <a:pt x="635267" y="48170"/>
                </a:cubicBezTo>
                <a:cubicBezTo>
                  <a:pt x="654664" y="46015"/>
                  <a:pt x="673503" y="57795"/>
                  <a:pt x="693019" y="57795"/>
                </a:cubicBezTo>
                <a:cubicBezTo>
                  <a:pt x="706248" y="57795"/>
                  <a:pt x="718686" y="51378"/>
                  <a:pt x="731520" y="48170"/>
                </a:cubicBezTo>
                <a:cubicBezTo>
                  <a:pt x="735068" y="44622"/>
                  <a:pt x="777546" y="-1631"/>
                  <a:pt x="789272" y="44"/>
                </a:cubicBezTo>
                <a:cubicBezTo>
                  <a:pt x="805153" y="2313"/>
                  <a:pt x="814719" y="19596"/>
                  <a:pt x="827773" y="28920"/>
                </a:cubicBezTo>
                <a:cubicBezTo>
                  <a:pt x="861776" y="53208"/>
                  <a:pt x="864118" y="47881"/>
                  <a:pt x="895150" y="86671"/>
                </a:cubicBezTo>
                <a:cubicBezTo>
                  <a:pt x="909603" y="104737"/>
                  <a:pt x="933651" y="144423"/>
                  <a:pt x="933651" y="144423"/>
                </a:cubicBezTo>
                <a:cubicBezTo>
                  <a:pt x="988650" y="126088"/>
                  <a:pt x="942818" y="149922"/>
                  <a:pt x="972152" y="105922"/>
                </a:cubicBezTo>
                <a:cubicBezTo>
                  <a:pt x="992753" y="75021"/>
                  <a:pt x="999628" y="77512"/>
                  <a:pt x="1029903" y="67421"/>
                </a:cubicBezTo>
                <a:cubicBezTo>
                  <a:pt x="1073625" y="78351"/>
                  <a:pt x="1075585" y="84278"/>
                  <a:pt x="1126156" y="67421"/>
                </a:cubicBezTo>
                <a:cubicBezTo>
                  <a:pt x="1137131" y="63763"/>
                  <a:pt x="1145407" y="54587"/>
                  <a:pt x="1155032" y="48170"/>
                </a:cubicBezTo>
                <a:cubicBezTo>
                  <a:pt x="1275392" y="78259"/>
                  <a:pt x="1125749" y="48170"/>
                  <a:pt x="1222409" y="48170"/>
                </a:cubicBezTo>
                <a:cubicBezTo>
                  <a:pt x="1238769" y="48170"/>
                  <a:pt x="1254493" y="54587"/>
                  <a:pt x="1270535" y="57795"/>
                </a:cubicBezTo>
                <a:cubicBezTo>
                  <a:pt x="1276952" y="67420"/>
                  <a:pt x="1280752" y="79444"/>
                  <a:pt x="1289785" y="86671"/>
                </a:cubicBezTo>
                <a:cubicBezTo>
                  <a:pt x="1297708" y="93009"/>
                  <a:pt x="1309586" y="91759"/>
                  <a:pt x="1318661" y="96296"/>
                </a:cubicBezTo>
                <a:cubicBezTo>
                  <a:pt x="1329008" y="101469"/>
                  <a:pt x="1337912" y="109130"/>
                  <a:pt x="1347537" y="115547"/>
                </a:cubicBezTo>
                <a:cubicBezTo>
                  <a:pt x="1363579" y="102713"/>
                  <a:pt x="1381136" y="91573"/>
                  <a:pt x="1395663" y="77046"/>
                </a:cubicBezTo>
                <a:cubicBezTo>
                  <a:pt x="1407007" y="65702"/>
                  <a:pt x="1412359" y="48985"/>
                  <a:pt x="1424539" y="38545"/>
                </a:cubicBezTo>
                <a:cubicBezTo>
                  <a:pt x="1435433" y="29207"/>
                  <a:pt x="1450206" y="25711"/>
                  <a:pt x="1463040" y="19294"/>
                </a:cubicBezTo>
                <a:cubicBezTo>
                  <a:pt x="1475874" y="22503"/>
                  <a:pt x="1488312" y="28920"/>
                  <a:pt x="1501541" y="28920"/>
                </a:cubicBezTo>
                <a:cubicBezTo>
                  <a:pt x="1514770" y="28920"/>
                  <a:pt x="1526915" y="17653"/>
                  <a:pt x="1540042" y="19294"/>
                </a:cubicBezTo>
                <a:cubicBezTo>
                  <a:pt x="1568999" y="22914"/>
                  <a:pt x="1589002" y="49004"/>
                  <a:pt x="1607419" y="67421"/>
                </a:cubicBezTo>
                <a:cubicBezTo>
                  <a:pt x="1676145" y="44512"/>
                  <a:pt x="1653915" y="31286"/>
                  <a:pt x="1684421" y="77046"/>
                </a:cubicBezTo>
                <a:cubicBezTo>
                  <a:pt x="1694477" y="70342"/>
                  <a:pt x="1726232" y="45513"/>
                  <a:pt x="1742173" y="48170"/>
                </a:cubicBezTo>
                <a:cubicBezTo>
                  <a:pt x="1753584" y="50072"/>
                  <a:pt x="1760416" y="62864"/>
                  <a:pt x="1771049" y="67421"/>
                </a:cubicBezTo>
                <a:cubicBezTo>
                  <a:pt x="1783208" y="72632"/>
                  <a:pt x="1796830" y="73412"/>
                  <a:pt x="1809550" y="77046"/>
                </a:cubicBezTo>
                <a:cubicBezTo>
                  <a:pt x="1819305" y="79833"/>
                  <a:pt x="1828381" y="85236"/>
                  <a:pt x="1838425" y="86671"/>
                </a:cubicBezTo>
                <a:cubicBezTo>
                  <a:pt x="1873507" y="91683"/>
                  <a:pt x="1944303" y="96296"/>
                  <a:pt x="1944303" y="96296"/>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35" name="Freihandform 34"/>
          <p:cNvSpPr/>
          <p:nvPr/>
        </p:nvSpPr>
        <p:spPr>
          <a:xfrm>
            <a:off x="7813122" y="3352059"/>
            <a:ext cx="2069469" cy="75400"/>
          </a:xfrm>
          <a:custGeom>
            <a:avLst/>
            <a:gdLst>
              <a:gd name="connsiteX0" fmla="*/ 0 w 2069469"/>
              <a:gd name="connsiteY0" fmla="*/ 57752 h 88721"/>
              <a:gd name="connsiteX1" fmla="*/ 163630 w 2069469"/>
              <a:gd name="connsiteY1" fmla="*/ 28876 h 88721"/>
              <a:gd name="connsiteX2" fmla="*/ 221381 w 2069469"/>
              <a:gd name="connsiteY2" fmla="*/ 77002 h 88721"/>
              <a:gd name="connsiteX3" fmla="*/ 250257 w 2069469"/>
              <a:gd name="connsiteY3" fmla="*/ 86628 h 88721"/>
              <a:gd name="connsiteX4" fmla="*/ 288758 w 2069469"/>
              <a:gd name="connsiteY4" fmla="*/ 77002 h 88721"/>
              <a:gd name="connsiteX5" fmla="*/ 346510 w 2069469"/>
              <a:gd name="connsiteY5" fmla="*/ 38501 h 88721"/>
              <a:gd name="connsiteX6" fmla="*/ 394636 w 2069469"/>
              <a:gd name="connsiteY6" fmla="*/ 48127 h 88721"/>
              <a:gd name="connsiteX7" fmla="*/ 423512 w 2069469"/>
              <a:gd name="connsiteY7" fmla="*/ 67377 h 88721"/>
              <a:gd name="connsiteX8" fmla="*/ 462013 w 2069469"/>
              <a:gd name="connsiteY8" fmla="*/ 77002 h 88721"/>
              <a:gd name="connsiteX9" fmla="*/ 510139 w 2069469"/>
              <a:gd name="connsiteY9" fmla="*/ 67377 h 88721"/>
              <a:gd name="connsiteX10" fmla="*/ 567891 w 2069469"/>
              <a:gd name="connsiteY10" fmla="*/ 57752 h 88721"/>
              <a:gd name="connsiteX11" fmla="*/ 596767 w 2069469"/>
              <a:gd name="connsiteY11" fmla="*/ 38501 h 88721"/>
              <a:gd name="connsiteX12" fmla="*/ 741146 w 2069469"/>
              <a:gd name="connsiteY12" fmla="*/ 28876 h 88721"/>
              <a:gd name="connsiteX13" fmla="*/ 789272 w 2069469"/>
              <a:gd name="connsiteY13" fmla="*/ 48127 h 88721"/>
              <a:gd name="connsiteX14" fmla="*/ 827773 w 2069469"/>
              <a:gd name="connsiteY14" fmla="*/ 86628 h 88721"/>
              <a:gd name="connsiteX15" fmla="*/ 895150 w 2069469"/>
              <a:gd name="connsiteY15" fmla="*/ 67377 h 88721"/>
              <a:gd name="connsiteX16" fmla="*/ 981777 w 2069469"/>
              <a:gd name="connsiteY16" fmla="*/ 57752 h 88721"/>
              <a:gd name="connsiteX17" fmla="*/ 1020278 w 2069469"/>
              <a:gd name="connsiteY17" fmla="*/ 38501 h 88721"/>
              <a:gd name="connsiteX18" fmla="*/ 1164657 w 2069469"/>
              <a:gd name="connsiteY18" fmla="*/ 19251 h 88721"/>
              <a:gd name="connsiteX19" fmla="*/ 1183908 w 2069469"/>
              <a:gd name="connsiteY19" fmla="*/ 48127 h 88721"/>
              <a:gd name="connsiteX20" fmla="*/ 1251285 w 2069469"/>
              <a:gd name="connsiteY20" fmla="*/ 38501 h 88721"/>
              <a:gd name="connsiteX21" fmla="*/ 1289786 w 2069469"/>
              <a:gd name="connsiteY21" fmla="*/ 28876 h 88721"/>
              <a:gd name="connsiteX22" fmla="*/ 1347537 w 2069469"/>
              <a:gd name="connsiteY22" fmla="*/ 67377 h 88721"/>
              <a:gd name="connsiteX23" fmla="*/ 1376413 w 2069469"/>
              <a:gd name="connsiteY23" fmla="*/ 57752 h 88721"/>
              <a:gd name="connsiteX24" fmla="*/ 1434165 w 2069469"/>
              <a:gd name="connsiteY24" fmla="*/ 48127 h 88721"/>
              <a:gd name="connsiteX25" fmla="*/ 1463040 w 2069469"/>
              <a:gd name="connsiteY25" fmla="*/ 38501 h 88721"/>
              <a:gd name="connsiteX26" fmla="*/ 1549668 w 2069469"/>
              <a:gd name="connsiteY26" fmla="*/ 28876 h 88721"/>
              <a:gd name="connsiteX27" fmla="*/ 1588169 w 2069469"/>
              <a:gd name="connsiteY27" fmla="*/ 38501 h 88721"/>
              <a:gd name="connsiteX28" fmla="*/ 1636295 w 2069469"/>
              <a:gd name="connsiteY28" fmla="*/ 28876 h 88721"/>
              <a:gd name="connsiteX29" fmla="*/ 1703672 w 2069469"/>
              <a:gd name="connsiteY29" fmla="*/ 57752 h 88721"/>
              <a:gd name="connsiteX30" fmla="*/ 1732548 w 2069469"/>
              <a:gd name="connsiteY30" fmla="*/ 67377 h 88721"/>
              <a:gd name="connsiteX31" fmla="*/ 1790299 w 2069469"/>
              <a:gd name="connsiteY31" fmla="*/ 77002 h 88721"/>
              <a:gd name="connsiteX32" fmla="*/ 1799925 w 2069469"/>
              <a:gd name="connsiteY32" fmla="*/ 28876 h 88721"/>
              <a:gd name="connsiteX33" fmla="*/ 1828800 w 2069469"/>
              <a:gd name="connsiteY33" fmla="*/ 0 h 88721"/>
              <a:gd name="connsiteX34" fmla="*/ 1886552 w 2069469"/>
              <a:gd name="connsiteY34" fmla="*/ 28876 h 88721"/>
              <a:gd name="connsiteX35" fmla="*/ 1944303 w 2069469"/>
              <a:gd name="connsiteY35" fmla="*/ 48127 h 88721"/>
              <a:gd name="connsiteX36" fmla="*/ 2011680 w 2069469"/>
              <a:gd name="connsiteY36" fmla="*/ 67377 h 88721"/>
              <a:gd name="connsiteX37" fmla="*/ 2040556 w 2069469"/>
              <a:gd name="connsiteY37" fmla="*/ 77002 h 88721"/>
              <a:gd name="connsiteX38" fmla="*/ 2050181 w 2069469"/>
              <a:gd name="connsiteY38" fmla="*/ 9625 h 88721"/>
              <a:gd name="connsiteX39" fmla="*/ 2069432 w 2069469"/>
              <a:gd name="connsiteY39" fmla="*/ 48127 h 88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2069469" h="88721">
                <a:moveTo>
                  <a:pt x="0" y="57752"/>
                </a:moveTo>
                <a:cubicBezTo>
                  <a:pt x="54543" y="48127"/>
                  <a:pt x="108519" y="34387"/>
                  <a:pt x="163630" y="28876"/>
                </a:cubicBezTo>
                <a:cubicBezTo>
                  <a:pt x="199099" y="25329"/>
                  <a:pt x="200057" y="59231"/>
                  <a:pt x="221381" y="77002"/>
                </a:cubicBezTo>
                <a:cubicBezTo>
                  <a:pt x="229175" y="83497"/>
                  <a:pt x="240632" y="83419"/>
                  <a:pt x="250257" y="86628"/>
                </a:cubicBezTo>
                <a:cubicBezTo>
                  <a:pt x="263091" y="83419"/>
                  <a:pt x="276926" y="82918"/>
                  <a:pt x="288758" y="77002"/>
                </a:cubicBezTo>
                <a:cubicBezTo>
                  <a:pt x="309452" y="66655"/>
                  <a:pt x="346510" y="38501"/>
                  <a:pt x="346510" y="38501"/>
                </a:cubicBezTo>
                <a:cubicBezTo>
                  <a:pt x="362552" y="41710"/>
                  <a:pt x="379318" y="42383"/>
                  <a:pt x="394636" y="48127"/>
                </a:cubicBezTo>
                <a:cubicBezTo>
                  <a:pt x="405468" y="52189"/>
                  <a:pt x="412879" y="62820"/>
                  <a:pt x="423512" y="67377"/>
                </a:cubicBezTo>
                <a:cubicBezTo>
                  <a:pt x="435671" y="72588"/>
                  <a:pt x="449179" y="73794"/>
                  <a:pt x="462013" y="77002"/>
                </a:cubicBezTo>
                <a:lnTo>
                  <a:pt x="510139" y="67377"/>
                </a:lnTo>
                <a:cubicBezTo>
                  <a:pt x="529340" y="63886"/>
                  <a:pt x="549376" y="63924"/>
                  <a:pt x="567891" y="57752"/>
                </a:cubicBezTo>
                <a:cubicBezTo>
                  <a:pt x="578866" y="54094"/>
                  <a:pt x="585356" y="40403"/>
                  <a:pt x="596767" y="38501"/>
                </a:cubicBezTo>
                <a:cubicBezTo>
                  <a:pt x="644344" y="30571"/>
                  <a:pt x="693020" y="32084"/>
                  <a:pt x="741146" y="28876"/>
                </a:cubicBezTo>
                <a:cubicBezTo>
                  <a:pt x="757188" y="35293"/>
                  <a:pt x="774896" y="38543"/>
                  <a:pt x="789272" y="48127"/>
                </a:cubicBezTo>
                <a:cubicBezTo>
                  <a:pt x="804373" y="58195"/>
                  <a:pt x="810779" y="80255"/>
                  <a:pt x="827773" y="86628"/>
                </a:cubicBezTo>
                <a:cubicBezTo>
                  <a:pt x="836952" y="90070"/>
                  <a:pt x="883762" y="69275"/>
                  <a:pt x="895150" y="67377"/>
                </a:cubicBezTo>
                <a:cubicBezTo>
                  <a:pt x="923808" y="62601"/>
                  <a:pt x="952901" y="60960"/>
                  <a:pt x="981777" y="57752"/>
                </a:cubicBezTo>
                <a:cubicBezTo>
                  <a:pt x="994611" y="51335"/>
                  <a:pt x="1006175" y="41145"/>
                  <a:pt x="1020278" y="38501"/>
                </a:cubicBezTo>
                <a:cubicBezTo>
                  <a:pt x="1235627" y="-1877"/>
                  <a:pt x="1075563" y="48948"/>
                  <a:pt x="1164657" y="19251"/>
                </a:cubicBezTo>
                <a:cubicBezTo>
                  <a:pt x="1171074" y="28876"/>
                  <a:pt x="1174283" y="41710"/>
                  <a:pt x="1183908" y="48127"/>
                </a:cubicBezTo>
                <a:cubicBezTo>
                  <a:pt x="1224630" y="75275"/>
                  <a:pt x="1219274" y="52220"/>
                  <a:pt x="1251285" y="38501"/>
                </a:cubicBezTo>
                <a:cubicBezTo>
                  <a:pt x="1263444" y="33290"/>
                  <a:pt x="1276952" y="32084"/>
                  <a:pt x="1289786" y="28876"/>
                </a:cubicBezTo>
                <a:cubicBezTo>
                  <a:pt x="1307148" y="46238"/>
                  <a:pt x="1319676" y="67377"/>
                  <a:pt x="1347537" y="67377"/>
                </a:cubicBezTo>
                <a:cubicBezTo>
                  <a:pt x="1357683" y="67377"/>
                  <a:pt x="1366788" y="60960"/>
                  <a:pt x="1376413" y="57752"/>
                </a:cubicBezTo>
                <a:cubicBezTo>
                  <a:pt x="1436450" y="17726"/>
                  <a:pt x="1374388" y="48127"/>
                  <a:pt x="1434165" y="48127"/>
                </a:cubicBezTo>
                <a:cubicBezTo>
                  <a:pt x="1444311" y="48127"/>
                  <a:pt x="1453032" y="40169"/>
                  <a:pt x="1463040" y="38501"/>
                </a:cubicBezTo>
                <a:cubicBezTo>
                  <a:pt x="1491698" y="33724"/>
                  <a:pt x="1520792" y="32084"/>
                  <a:pt x="1549668" y="28876"/>
                </a:cubicBezTo>
                <a:cubicBezTo>
                  <a:pt x="1562502" y="32084"/>
                  <a:pt x="1574940" y="38501"/>
                  <a:pt x="1588169" y="38501"/>
                </a:cubicBezTo>
                <a:cubicBezTo>
                  <a:pt x="1604529" y="38501"/>
                  <a:pt x="1620158" y="26186"/>
                  <a:pt x="1636295" y="28876"/>
                </a:cubicBezTo>
                <a:cubicBezTo>
                  <a:pt x="1660397" y="32893"/>
                  <a:pt x="1680985" y="48677"/>
                  <a:pt x="1703672" y="57752"/>
                </a:cubicBezTo>
                <a:cubicBezTo>
                  <a:pt x="1713092" y="61520"/>
                  <a:pt x="1722923" y="64169"/>
                  <a:pt x="1732548" y="67377"/>
                </a:cubicBezTo>
                <a:cubicBezTo>
                  <a:pt x="1745401" y="75946"/>
                  <a:pt x="1771906" y="104592"/>
                  <a:pt x="1790299" y="77002"/>
                </a:cubicBezTo>
                <a:cubicBezTo>
                  <a:pt x="1799374" y="63390"/>
                  <a:pt x="1792609" y="43509"/>
                  <a:pt x="1799925" y="28876"/>
                </a:cubicBezTo>
                <a:cubicBezTo>
                  <a:pt x="1806012" y="16701"/>
                  <a:pt x="1819175" y="9625"/>
                  <a:pt x="1828800" y="0"/>
                </a:cubicBezTo>
                <a:cubicBezTo>
                  <a:pt x="1934095" y="35097"/>
                  <a:pt x="1774615" y="-20875"/>
                  <a:pt x="1886552" y="28876"/>
                </a:cubicBezTo>
                <a:cubicBezTo>
                  <a:pt x="1905095" y="37117"/>
                  <a:pt x="1925053" y="41710"/>
                  <a:pt x="1944303" y="48127"/>
                </a:cubicBezTo>
                <a:cubicBezTo>
                  <a:pt x="2013516" y="71198"/>
                  <a:pt x="1927107" y="43214"/>
                  <a:pt x="2011680" y="67377"/>
                </a:cubicBezTo>
                <a:cubicBezTo>
                  <a:pt x="2021436" y="70164"/>
                  <a:pt x="2030931" y="73794"/>
                  <a:pt x="2040556" y="77002"/>
                </a:cubicBezTo>
                <a:cubicBezTo>
                  <a:pt x="2043764" y="54543"/>
                  <a:pt x="2036569" y="27775"/>
                  <a:pt x="2050181" y="9625"/>
                </a:cubicBezTo>
                <a:cubicBezTo>
                  <a:pt x="2071212" y="-18416"/>
                  <a:pt x="2069432" y="43460"/>
                  <a:pt x="2069432" y="48127"/>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36" name="Freihandform 35"/>
          <p:cNvSpPr/>
          <p:nvPr/>
        </p:nvSpPr>
        <p:spPr>
          <a:xfrm>
            <a:off x="7799518" y="2837863"/>
            <a:ext cx="2011680" cy="98162"/>
          </a:xfrm>
          <a:custGeom>
            <a:avLst/>
            <a:gdLst>
              <a:gd name="connsiteX0" fmla="*/ 0 w 2011680"/>
              <a:gd name="connsiteY0" fmla="*/ 38502 h 115504"/>
              <a:gd name="connsiteX1" fmla="*/ 48126 w 2011680"/>
              <a:gd name="connsiteY1" fmla="*/ 28876 h 115504"/>
              <a:gd name="connsiteX2" fmla="*/ 134754 w 2011680"/>
              <a:gd name="connsiteY2" fmla="*/ 57752 h 115504"/>
              <a:gd name="connsiteX3" fmla="*/ 192505 w 2011680"/>
              <a:gd name="connsiteY3" fmla="*/ 9626 h 115504"/>
              <a:gd name="connsiteX4" fmla="*/ 221381 w 2011680"/>
              <a:gd name="connsiteY4" fmla="*/ 28876 h 115504"/>
              <a:gd name="connsiteX5" fmla="*/ 279133 w 2011680"/>
              <a:gd name="connsiteY5" fmla="*/ 19251 h 115504"/>
              <a:gd name="connsiteX6" fmla="*/ 336884 w 2011680"/>
              <a:gd name="connsiteY6" fmla="*/ 48127 h 115504"/>
              <a:gd name="connsiteX7" fmla="*/ 365760 w 2011680"/>
              <a:gd name="connsiteY7" fmla="*/ 57752 h 115504"/>
              <a:gd name="connsiteX8" fmla="*/ 394636 w 2011680"/>
              <a:gd name="connsiteY8" fmla="*/ 48127 h 115504"/>
              <a:gd name="connsiteX9" fmla="*/ 433137 w 2011680"/>
              <a:gd name="connsiteY9" fmla="*/ 28876 h 115504"/>
              <a:gd name="connsiteX10" fmla="*/ 462013 w 2011680"/>
              <a:gd name="connsiteY10" fmla="*/ 38502 h 115504"/>
              <a:gd name="connsiteX11" fmla="*/ 519764 w 2011680"/>
              <a:gd name="connsiteY11" fmla="*/ 28876 h 115504"/>
              <a:gd name="connsiteX12" fmla="*/ 529390 w 2011680"/>
              <a:gd name="connsiteY12" fmla="*/ 57752 h 115504"/>
              <a:gd name="connsiteX13" fmla="*/ 577516 w 2011680"/>
              <a:gd name="connsiteY13" fmla="*/ 48127 h 115504"/>
              <a:gd name="connsiteX14" fmla="*/ 606392 w 2011680"/>
              <a:gd name="connsiteY14" fmla="*/ 38502 h 115504"/>
              <a:gd name="connsiteX15" fmla="*/ 664143 w 2011680"/>
              <a:gd name="connsiteY15" fmla="*/ 67377 h 115504"/>
              <a:gd name="connsiteX16" fmla="*/ 731520 w 2011680"/>
              <a:gd name="connsiteY16" fmla="*/ 28876 h 115504"/>
              <a:gd name="connsiteX17" fmla="*/ 760396 w 2011680"/>
              <a:gd name="connsiteY17" fmla="*/ 38502 h 115504"/>
              <a:gd name="connsiteX18" fmla="*/ 789272 w 2011680"/>
              <a:gd name="connsiteY18" fmla="*/ 28876 h 115504"/>
              <a:gd name="connsiteX19" fmla="*/ 866274 w 2011680"/>
              <a:gd name="connsiteY19" fmla="*/ 57752 h 115504"/>
              <a:gd name="connsiteX20" fmla="*/ 895150 w 2011680"/>
              <a:gd name="connsiteY20" fmla="*/ 38502 h 115504"/>
              <a:gd name="connsiteX21" fmla="*/ 972152 w 2011680"/>
              <a:gd name="connsiteY21" fmla="*/ 77003 h 115504"/>
              <a:gd name="connsiteX22" fmla="*/ 1058779 w 2011680"/>
              <a:gd name="connsiteY22" fmla="*/ 48127 h 115504"/>
              <a:gd name="connsiteX23" fmla="*/ 1106905 w 2011680"/>
              <a:gd name="connsiteY23" fmla="*/ 38502 h 115504"/>
              <a:gd name="connsiteX24" fmla="*/ 1164657 w 2011680"/>
              <a:gd name="connsiteY24" fmla="*/ 0 h 115504"/>
              <a:gd name="connsiteX25" fmla="*/ 1212783 w 2011680"/>
              <a:gd name="connsiteY25" fmla="*/ 38502 h 115504"/>
              <a:gd name="connsiteX26" fmla="*/ 1270535 w 2011680"/>
              <a:gd name="connsiteY26" fmla="*/ 67377 h 115504"/>
              <a:gd name="connsiteX27" fmla="*/ 1299411 w 2011680"/>
              <a:gd name="connsiteY27" fmla="*/ 48127 h 115504"/>
              <a:gd name="connsiteX28" fmla="*/ 1376413 w 2011680"/>
              <a:gd name="connsiteY28" fmla="*/ 115504 h 115504"/>
              <a:gd name="connsiteX29" fmla="*/ 1463040 w 2011680"/>
              <a:gd name="connsiteY29" fmla="*/ 96253 h 115504"/>
              <a:gd name="connsiteX30" fmla="*/ 1491916 w 2011680"/>
              <a:gd name="connsiteY30" fmla="*/ 77003 h 115504"/>
              <a:gd name="connsiteX31" fmla="*/ 1549667 w 2011680"/>
              <a:gd name="connsiteY31" fmla="*/ 28876 h 115504"/>
              <a:gd name="connsiteX32" fmla="*/ 1578543 w 2011680"/>
              <a:gd name="connsiteY32" fmla="*/ 38502 h 115504"/>
              <a:gd name="connsiteX33" fmla="*/ 1636295 w 2011680"/>
              <a:gd name="connsiteY33" fmla="*/ 105878 h 115504"/>
              <a:gd name="connsiteX34" fmla="*/ 1665171 w 2011680"/>
              <a:gd name="connsiteY34" fmla="*/ 96253 h 115504"/>
              <a:gd name="connsiteX35" fmla="*/ 1694046 w 2011680"/>
              <a:gd name="connsiteY35" fmla="*/ 67377 h 115504"/>
              <a:gd name="connsiteX36" fmla="*/ 1761423 w 2011680"/>
              <a:gd name="connsiteY36" fmla="*/ 48127 h 115504"/>
              <a:gd name="connsiteX37" fmla="*/ 1771049 w 2011680"/>
              <a:gd name="connsiteY37" fmla="*/ 19251 h 115504"/>
              <a:gd name="connsiteX38" fmla="*/ 1828800 w 2011680"/>
              <a:gd name="connsiteY38" fmla="*/ 38502 h 115504"/>
              <a:gd name="connsiteX39" fmla="*/ 1848051 w 2011680"/>
              <a:gd name="connsiteY39" fmla="*/ 67377 h 115504"/>
              <a:gd name="connsiteX40" fmla="*/ 1925053 w 2011680"/>
              <a:gd name="connsiteY40" fmla="*/ 38502 h 115504"/>
              <a:gd name="connsiteX41" fmla="*/ 1963554 w 2011680"/>
              <a:gd name="connsiteY41" fmla="*/ 48127 h 115504"/>
              <a:gd name="connsiteX42" fmla="*/ 2011680 w 2011680"/>
              <a:gd name="connsiteY42" fmla="*/ 38502 h 115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2011680" h="115504">
                <a:moveTo>
                  <a:pt x="0" y="38502"/>
                </a:moveTo>
                <a:cubicBezTo>
                  <a:pt x="16042" y="35293"/>
                  <a:pt x="31766" y="28876"/>
                  <a:pt x="48126" y="28876"/>
                </a:cubicBezTo>
                <a:cubicBezTo>
                  <a:pt x="85442" y="28876"/>
                  <a:pt x="103442" y="42096"/>
                  <a:pt x="134754" y="57752"/>
                </a:cubicBezTo>
                <a:cubicBezTo>
                  <a:pt x="140272" y="52234"/>
                  <a:pt x="179105" y="9626"/>
                  <a:pt x="192505" y="9626"/>
                </a:cubicBezTo>
                <a:cubicBezTo>
                  <a:pt x="204073" y="9626"/>
                  <a:pt x="211756" y="22459"/>
                  <a:pt x="221381" y="28876"/>
                </a:cubicBezTo>
                <a:cubicBezTo>
                  <a:pt x="240632" y="25668"/>
                  <a:pt x="259617" y="19251"/>
                  <a:pt x="279133" y="19251"/>
                </a:cubicBezTo>
                <a:cubicBezTo>
                  <a:pt x="303329" y="19251"/>
                  <a:pt x="317415" y="38393"/>
                  <a:pt x="336884" y="48127"/>
                </a:cubicBezTo>
                <a:cubicBezTo>
                  <a:pt x="345959" y="52664"/>
                  <a:pt x="356135" y="54544"/>
                  <a:pt x="365760" y="57752"/>
                </a:cubicBezTo>
                <a:cubicBezTo>
                  <a:pt x="375385" y="54544"/>
                  <a:pt x="385310" y="52124"/>
                  <a:pt x="394636" y="48127"/>
                </a:cubicBezTo>
                <a:cubicBezTo>
                  <a:pt x="407824" y="42475"/>
                  <a:pt x="418933" y="30905"/>
                  <a:pt x="433137" y="28876"/>
                </a:cubicBezTo>
                <a:cubicBezTo>
                  <a:pt x="443181" y="27441"/>
                  <a:pt x="452388" y="35293"/>
                  <a:pt x="462013" y="38502"/>
                </a:cubicBezTo>
                <a:cubicBezTo>
                  <a:pt x="481156" y="25740"/>
                  <a:pt x="495854" y="4966"/>
                  <a:pt x="519764" y="28876"/>
                </a:cubicBezTo>
                <a:cubicBezTo>
                  <a:pt x="526938" y="36050"/>
                  <a:pt x="526181" y="48127"/>
                  <a:pt x="529390" y="57752"/>
                </a:cubicBezTo>
                <a:cubicBezTo>
                  <a:pt x="545432" y="54544"/>
                  <a:pt x="561645" y="52095"/>
                  <a:pt x="577516" y="48127"/>
                </a:cubicBezTo>
                <a:cubicBezTo>
                  <a:pt x="587359" y="45666"/>
                  <a:pt x="596246" y="38502"/>
                  <a:pt x="606392" y="38502"/>
                </a:cubicBezTo>
                <a:cubicBezTo>
                  <a:pt x="626316" y="38502"/>
                  <a:pt x="649544" y="57645"/>
                  <a:pt x="664143" y="67377"/>
                </a:cubicBezTo>
                <a:cubicBezTo>
                  <a:pt x="679772" y="55655"/>
                  <a:pt x="707025" y="28876"/>
                  <a:pt x="731520" y="28876"/>
                </a:cubicBezTo>
                <a:cubicBezTo>
                  <a:pt x="741666" y="28876"/>
                  <a:pt x="750771" y="35293"/>
                  <a:pt x="760396" y="38502"/>
                </a:cubicBezTo>
                <a:cubicBezTo>
                  <a:pt x="770021" y="35293"/>
                  <a:pt x="779126" y="28876"/>
                  <a:pt x="789272" y="28876"/>
                </a:cubicBezTo>
                <a:cubicBezTo>
                  <a:pt x="830898" y="28876"/>
                  <a:pt x="836403" y="37838"/>
                  <a:pt x="866274" y="57752"/>
                </a:cubicBezTo>
                <a:cubicBezTo>
                  <a:pt x="875899" y="51335"/>
                  <a:pt x="883582" y="38502"/>
                  <a:pt x="895150" y="38502"/>
                </a:cubicBezTo>
                <a:cubicBezTo>
                  <a:pt x="918698" y="38502"/>
                  <a:pt x="952548" y="63933"/>
                  <a:pt x="972152" y="77003"/>
                </a:cubicBezTo>
                <a:cubicBezTo>
                  <a:pt x="1038345" y="32874"/>
                  <a:pt x="1007954" y="31186"/>
                  <a:pt x="1058779" y="48127"/>
                </a:cubicBezTo>
                <a:cubicBezTo>
                  <a:pt x="1074821" y="44919"/>
                  <a:pt x="1092012" y="45272"/>
                  <a:pt x="1106905" y="38502"/>
                </a:cubicBezTo>
                <a:cubicBezTo>
                  <a:pt x="1127968" y="28928"/>
                  <a:pt x="1164657" y="0"/>
                  <a:pt x="1164657" y="0"/>
                </a:cubicBezTo>
                <a:cubicBezTo>
                  <a:pt x="1220874" y="18740"/>
                  <a:pt x="1169244" y="-5037"/>
                  <a:pt x="1212783" y="38502"/>
                </a:cubicBezTo>
                <a:cubicBezTo>
                  <a:pt x="1231441" y="57160"/>
                  <a:pt x="1247051" y="59549"/>
                  <a:pt x="1270535" y="67377"/>
                </a:cubicBezTo>
                <a:cubicBezTo>
                  <a:pt x="1280160" y="60960"/>
                  <a:pt x="1287959" y="46491"/>
                  <a:pt x="1299411" y="48127"/>
                </a:cubicBezTo>
                <a:cubicBezTo>
                  <a:pt x="1314875" y="50336"/>
                  <a:pt x="1369059" y="108150"/>
                  <a:pt x="1376413" y="115504"/>
                </a:cubicBezTo>
                <a:cubicBezTo>
                  <a:pt x="1398591" y="111807"/>
                  <a:pt x="1439346" y="108099"/>
                  <a:pt x="1463040" y="96253"/>
                </a:cubicBezTo>
                <a:cubicBezTo>
                  <a:pt x="1473387" y="91080"/>
                  <a:pt x="1482291" y="83420"/>
                  <a:pt x="1491916" y="77003"/>
                </a:cubicBezTo>
                <a:cubicBezTo>
                  <a:pt x="1509448" y="53628"/>
                  <a:pt x="1516598" y="28876"/>
                  <a:pt x="1549667" y="28876"/>
                </a:cubicBezTo>
                <a:cubicBezTo>
                  <a:pt x="1559813" y="28876"/>
                  <a:pt x="1568918" y="35293"/>
                  <a:pt x="1578543" y="38502"/>
                </a:cubicBezTo>
                <a:cubicBezTo>
                  <a:pt x="1589414" y="56620"/>
                  <a:pt x="1606666" y="100940"/>
                  <a:pt x="1636295" y="105878"/>
                </a:cubicBezTo>
                <a:cubicBezTo>
                  <a:pt x="1646303" y="107546"/>
                  <a:pt x="1655546" y="99461"/>
                  <a:pt x="1665171" y="96253"/>
                </a:cubicBezTo>
                <a:cubicBezTo>
                  <a:pt x="1674796" y="86628"/>
                  <a:pt x="1682720" y="74928"/>
                  <a:pt x="1694046" y="67377"/>
                </a:cubicBezTo>
                <a:cubicBezTo>
                  <a:pt x="1702330" y="61854"/>
                  <a:pt x="1756290" y="49410"/>
                  <a:pt x="1761423" y="48127"/>
                </a:cubicBezTo>
                <a:cubicBezTo>
                  <a:pt x="1764632" y="38502"/>
                  <a:pt x="1761005" y="20686"/>
                  <a:pt x="1771049" y="19251"/>
                </a:cubicBezTo>
                <a:cubicBezTo>
                  <a:pt x="1791137" y="16381"/>
                  <a:pt x="1828800" y="38502"/>
                  <a:pt x="1828800" y="38502"/>
                </a:cubicBezTo>
                <a:cubicBezTo>
                  <a:pt x="1835217" y="48127"/>
                  <a:pt x="1836928" y="64199"/>
                  <a:pt x="1848051" y="67377"/>
                </a:cubicBezTo>
                <a:cubicBezTo>
                  <a:pt x="1877191" y="75702"/>
                  <a:pt x="1904011" y="52529"/>
                  <a:pt x="1925053" y="38502"/>
                </a:cubicBezTo>
                <a:cubicBezTo>
                  <a:pt x="1937887" y="41710"/>
                  <a:pt x="1950325" y="48127"/>
                  <a:pt x="1963554" y="48127"/>
                </a:cubicBezTo>
                <a:cubicBezTo>
                  <a:pt x="1979914" y="48127"/>
                  <a:pt x="2011680" y="38502"/>
                  <a:pt x="2011680" y="38502"/>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348" name="Textfeld 347"/>
          <p:cNvSpPr txBox="1"/>
          <p:nvPr/>
        </p:nvSpPr>
        <p:spPr>
          <a:xfrm>
            <a:off x="1597845" y="676236"/>
            <a:ext cx="9070155" cy="338554"/>
          </a:xfrm>
          <a:prstGeom prst="rect">
            <a:avLst/>
          </a:prstGeom>
          <a:noFill/>
          <a:ln>
            <a:solidFill>
              <a:schemeClr val="tx1"/>
            </a:solidFill>
          </a:ln>
        </p:spPr>
        <p:txBody>
          <a:bodyPr wrap="square" rtlCol="0">
            <a:spAutoFit/>
          </a:bodyPr>
          <a:lstStyle/>
          <a:p>
            <a:r>
              <a:rPr lang="en-US" sz="1600" dirty="0"/>
              <a:t>code as +F if the fast activity is part of the RDA or PD pattern and not simply part of the background activity</a:t>
            </a:r>
            <a:endParaRPr lang="de-AT" sz="1600" dirty="0"/>
          </a:p>
        </p:txBody>
      </p:sp>
      <p:sp>
        <p:nvSpPr>
          <p:cNvPr id="684" name="Ellipse 683"/>
          <p:cNvSpPr/>
          <p:nvPr/>
        </p:nvSpPr>
        <p:spPr>
          <a:xfrm>
            <a:off x="7383633" y="1549570"/>
            <a:ext cx="683829" cy="684352"/>
          </a:xfrm>
          <a:prstGeom prst="ellipse">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grpSp>
        <p:nvGrpSpPr>
          <p:cNvPr id="57" name="Gruppieren 56"/>
          <p:cNvGrpSpPr/>
          <p:nvPr/>
        </p:nvGrpSpPr>
        <p:grpSpPr>
          <a:xfrm>
            <a:off x="3678794" y="1891267"/>
            <a:ext cx="253215" cy="517933"/>
            <a:chOff x="1701738" y="1894521"/>
            <a:chExt cx="253215" cy="685643"/>
          </a:xfrm>
        </p:grpSpPr>
        <p:cxnSp>
          <p:nvCxnSpPr>
            <p:cNvPr id="163" name="Gerader Verbinder 162"/>
            <p:cNvCxnSpPr>
              <a:endCxn id="49" idx="0"/>
            </p:cNvCxnSpPr>
            <p:nvPr/>
          </p:nvCxnSpPr>
          <p:spPr>
            <a:xfrm flipV="1">
              <a:off x="1701738" y="2309361"/>
              <a:ext cx="42054" cy="15568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68" name="Gerader Verbinder 767"/>
            <p:cNvCxnSpPr>
              <a:endCxn id="49" idx="10"/>
            </p:cNvCxnSpPr>
            <p:nvPr/>
          </p:nvCxnSpPr>
          <p:spPr>
            <a:xfrm flipH="1" flipV="1">
              <a:off x="1895567" y="2149174"/>
              <a:ext cx="18224" cy="43099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72" name="Gerader Verbinder 771"/>
            <p:cNvCxnSpPr/>
            <p:nvPr/>
          </p:nvCxnSpPr>
          <p:spPr>
            <a:xfrm flipV="1">
              <a:off x="1913786" y="2514938"/>
              <a:ext cx="41167" cy="6522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49" name="Freihandform 48"/>
            <p:cNvSpPr/>
            <p:nvPr/>
          </p:nvSpPr>
          <p:spPr>
            <a:xfrm>
              <a:off x="1743792" y="1894521"/>
              <a:ext cx="153679" cy="414840"/>
            </a:xfrm>
            <a:custGeom>
              <a:avLst/>
              <a:gdLst>
                <a:gd name="connsiteX0" fmla="*/ 0 w 155439"/>
                <a:gd name="connsiteY0" fmla="*/ 414840 h 414840"/>
                <a:gd name="connsiteX1" fmla="*/ 26698 w 155439"/>
                <a:gd name="connsiteY1" fmla="*/ 254653 h 414840"/>
                <a:gd name="connsiteX2" fmla="*/ 46721 w 155439"/>
                <a:gd name="connsiteY2" fmla="*/ 381467 h 414840"/>
                <a:gd name="connsiteX3" fmla="*/ 46721 w 155439"/>
                <a:gd name="connsiteY3" fmla="*/ 161210 h 414840"/>
                <a:gd name="connsiteX4" fmla="*/ 73419 w 155439"/>
                <a:gd name="connsiteY4" fmla="*/ 274676 h 414840"/>
                <a:gd name="connsiteX5" fmla="*/ 73419 w 155439"/>
                <a:gd name="connsiteY5" fmla="*/ 81117 h 414840"/>
                <a:gd name="connsiteX6" fmla="*/ 100117 w 155439"/>
                <a:gd name="connsiteY6" fmla="*/ 201257 h 414840"/>
                <a:gd name="connsiteX7" fmla="*/ 113466 w 155439"/>
                <a:gd name="connsiteY7" fmla="*/ 1024 h 414840"/>
                <a:gd name="connsiteX8" fmla="*/ 133489 w 155439"/>
                <a:gd name="connsiteY8" fmla="*/ 121164 h 414840"/>
                <a:gd name="connsiteX9" fmla="*/ 153513 w 155439"/>
                <a:gd name="connsiteY9" fmla="*/ 74443 h 414840"/>
                <a:gd name="connsiteX10" fmla="*/ 153513 w 155439"/>
                <a:gd name="connsiteY10" fmla="*/ 254653 h 414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5439" h="414840">
                  <a:moveTo>
                    <a:pt x="0" y="414840"/>
                  </a:moveTo>
                  <a:cubicBezTo>
                    <a:pt x="9455" y="337527"/>
                    <a:pt x="18911" y="260215"/>
                    <a:pt x="26698" y="254653"/>
                  </a:cubicBezTo>
                  <a:cubicBezTo>
                    <a:pt x="34485" y="249091"/>
                    <a:pt x="43384" y="397041"/>
                    <a:pt x="46721" y="381467"/>
                  </a:cubicBezTo>
                  <a:cubicBezTo>
                    <a:pt x="50058" y="365893"/>
                    <a:pt x="42271" y="179008"/>
                    <a:pt x="46721" y="161210"/>
                  </a:cubicBezTo>
                  <a:cubicBezTo>
                    <a:pt x="51171" y="143412"/>
                    <a:pt x="68969" y="288025"/>
                    <a:pt x="73419" y="274676"/>
                  </a:cubicBezTo>
                  <a:cubicBezTo>
                    <a:pt x="77869" y="261327"/>
                    <a:pt x="68969" y="93353"/>
                    <a:pt x="73419" y="81117"/>
                  </a:cubicBezTo>
                  <a:cubicBezTo>
                    <a:pt x="77869" y="68881"/>
                    <a:pt x="93443" y="214606"/>
                    <a:pt x="100117" y="201257"/>
                  </a:cubicBezTo>
                  <a:cubicBezTo>
                    <a:pt x="106791" y="187908"/>
                    <a:pt x="107904" y="14373"/>
                    <a:pt x="113466" y="1024"/>
                  </a:cubicBezTo>
                  <a:cubicBezTo>
                    <a:pt x="119028" y="-12325"/>
                    <a:pt x="126815" y="108928"/>
                    <a:pt x="133489" y="121164"/>
                  </a:cubicBezTo>
                  <a:cubicBezTo>
                    <a:pt x="140163" y="133400"/>
                    <a:pt x="150176" y="52195"/>
                    <a:pt x="153513" y="74443"/>
                  </a:cubicBezTo>
                  <a:cubicBezTo>
                    <a:pt x="156850" y="96691"/>
                    <a:pt x="155181" y="175672"/>
                    <a:pt x="153513" y="254653"/>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grpSp>
      <p:grpSp>
        <p:nvGrpSpPr>
          <p:cNvPr id="793" name="Gruppieren 792"/>
          <p:cNvGrpSpPr/>
          <p:nvPr/>
        </p:nvGrpSpPr>
        <p:grpSpPr>
          <a:xfrm flipV="1">
            <a:off x="3678794" y="1286049"/>
            <a:ext cx="278129" cy="561368"/>
            <a:chOff x="1702291" y="1894521"/>
            <a:chExt cx="278129" cy="686023"/>
          </a:xfrm>
        </p:grpSpPr>
        <p:cxnSp>
          <p:nvCxnSpPr>
            <p:cNvPr id="794" name="Gerader Verbinder 793"/>
            <p:cNvCxnSpPr>
              <a:endCxn id="797" idx="0"/>
            </p:cNvCxnSpPr>
            <p:nvPr/>
          </p:nvCxnSpPr>
          <p:spPr>
            <a:xfrm flipV="1">
              <a:off x="1702291" y="2309361"/>
              <a:ext cx="41501" cy="14409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95" name="Gerader Verbinder 794"/>
            <p:cNvCxnSpPr>
              <a:endCxn id="797" idx="10"/>
            </p:cNvCxnSpPr>
            <p:nvPr/>
          </p:nvCxnSpPr>
          <p:spPr>
            <a:xfrm flipH="1" flipV="1">
              <a:off x="1895567" y="2149174"/>
              <a:ext cx="18224" cy="43099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96" name="Gerader Verbinder 795"/>
            <p:cNvCxnSpPr/>
            <p:nvPr/>
          </p:nvCxnSpPr>
          <p:spPr>
            <a:xfrm flipV="1">
              <a:off x="1915485" y="2451985"/>
              <a:ext cx="64935" cy="12855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797" name="Freihandform 796"/>
            <p:cNvSpPr/>
            <p:nvPr/>
          </p:nvSpPr>
          <p:spPr>
            <a:xfrm>
              <a:off x="1743792" y="1894521"/>
              <a:ext cx="153679" cy="414840"/>
            </a:xfrm>
            <a:custGeom>
              <a:avLst/>
              <a:gdLst>
                <a:gd name="connsiteX0" fmla="*/ 0 w 155439"/>
                <a:gd name="connsiteY0" fmla="*/ 414840 h 414840"/>
                <a:gd name="connsiteX1" fmla="*/ 26698 w 155439"/>
                <a:gd name="connsiteY1" fmla="*/ 254653 h 414840"/>
                <a:gd name="connsiteX2" fmla="*/ 46721 w 155439"/>
                <a:gd name="connsiteY2" fmla="*/ 381467 h 414840"/>
                <a:gd name="connsiteX3" fmla="*/ 46721 w 155439"/>
                <a:gd name="connsiteY3" fmla="*/ 161210 h 414840"/>
                <a:gd name="connsiteX4" fmla="*/ 73419 w 155439"/>
                <a:gd name="connsiteY4" fmla="*/ 274676 h 414840"/>
                <a:gd name="connsiteX5" fmla="*/ 73419 w 155439"/>
                <a:gd name="connsiteY5" fmla="*/ 81117 h 414840"/>
                <a:gd name="connsiteX6" fmla="*/ 100117 w 155439"/>
                <a:gd name="connsiteY6" fmla="*/ 201257 h 414840"/>
                <a:gd name="connsiteX7" fmla="*/ 113466 w 155439"/>
                <a:gd name="connsiteY7" fmla="*/ 1024 h 414840"/>
                <a:gd name="connsiteX8" fmla="*/ 133489 w 155439"/>
                <a:gd name="connsiteY8" fmla="*/ 121164 h 414840"/>
                <a:gd name="connsiteX9" fmla="*/ 153513 w 155439"/>
                <a:gd name="connsiteY9" fmla="*/ 74443 h 414840"/>
                <a:gd name="connsiteX10" fmla="*/ 153513 w 155439"/>
                <a:gd name="connsiteY10" fmla="*/ 254653 h 414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5439" h="414840">
                  <a:moveTo>
                    <a:pt x="0" y="414840"/>
                  </a:moveTo>
                  <a:cubicBezTo>
                    <a:pt x="9455" y="337527"/>
                    <a:pt x="18911" y="260215"/>
                    <a:pt x="26698" y="254653"/>
                  </a:cubicBezTo>
                  <a:cubicBezTo>
                    <a:pt x="34485" y="249091"/>
                    <a:pt x="43384" y="397041"/>
                    <a:pt x="46721" y="381467"/>
                  </a:cubicBezTo>
                  <a:cubicBezTo>
                    <a:pt x="50058" y="365893"/>
                    <a:pt x="42271" y="179008"/>
                    <a:pt x="46721" y="161210"/>
                  </a:cubicBezTo>
                  <a:cubicBezTo>
                    <a:pt x="51171" y="143412"/>
                    <a:pt x="68969" y="288025"/>
                    <a:pt x="73419" y="274676"/>
                  </a:cubicBezTo>
                  <a:cubicBezTo>
                    <a:pt x="77869" y="261327"/>
                    <a:pt x="68969" y="93353"/>
                    <a:pt x="73419" y="81117"/>
                  </a:cubicBezTo>
                  <a:cubicBezTo>
                    <a:pt x="77869" y="68881"/>
                    <a:pt x="93443" y="214606"/>
                    <a:pt x="100117" y="201257"/>
                  </a:cubicBezTo>
                  <a:cubicBezTo>
                    <a:pt x="106791" y="187908"/>
                    <a:pt x="107904" y="14373"/>
                    <a:pt x="113466" y="1024"/>
                  </a:cubicBezTo>
                  <a:cubicBezTo>
                    <a:pt x="119028" y="-12325"/>
                    <a:pt x="126815" y="108928"/>
                    <a:pt x="133489" y="121164"/>
                  </a:cubicBezTo>
                  <a:cubicBezTo>
                    <a:pt x="140163" y="133400"/>
                    <a:pt x="150176" y="52195"/>
                    <a:pt x="153513" y="74443"/>
                  </a:cubicBezTo>
                  <a:cubicBezTo>
                    <a:pt x="156850" y="96691"/>
                    <a:pt x="155181" y="175672"/>
                    <a:pt x="153513" y="254653"/>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grpSp>
      <p:grpSp>
        <p:nvGrpSpPr>
          <p:cNvPr id="799" name="Gruppieren 798"/>
          <p:cNvGrpSpPr/>
          <p:nvPr/>
        </p:nvGrpSpPr>
        <p:grpSpPr>
          <a:xfrm>
            <a:off x="3658210" y="2662637"/>
            <a:ext cx="253215" cy="227216"/>
            <a:chOff x="1701738" y="1894521"/>
            <a:chExt cx="253215" cy="685643"/>
          </a:xfrm>
        </p:grpSpPr>
        <p:cxnSp>
          <p:nvCxnSpPr>
            <p:cNvPr id="800" name="Gerader Verbinder 799"/>
            <p:cNvCxnSpPr>
              <a:endCxn id="803" idx="0"/>
            </p:cNvCxnSpPr>
            <p:nvPr/>
          </p:nvCxnSpPr>
          <p:spPr>
            <a:xfrm flipV="1">
              <a:off x="1701738" y="2309361"/>
              <a:ext cx="42054" cy="21353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01" name="Gerader Verbinder 800"/>
            <p:cNvCxnSpPr>
              <a:endCxn id="803" idx="10"/>
            </p:cNvCxnSpPr>
            <p:nvPr/>
          </p:nvCxnSpPr>
          <p:spPr>
            <a:xfrm flipH="1" flipV="1">
              <a:off x="1895567" y="2149174"/>
              <a:ext cx="18224" cy="43099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02" name="Gerader Verbinder 801"/>
            <p:cNvCxnSpPr/>
            <p:nvPr/>
          </p:nvCxnSpPr>
          <p:spPr>
            <a:xfrm flipV="1">
              <a:off x="1913786" y="2514938"/>
              <a:ext cx="41167" cy="6522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803" name="Freihandform 802"/>
            <p:cNvSpPr/>
            <p:nvPr/>
          </p:nvSpPr>
          <p:spPr>
            <a:xfrm>
              <a:off x="1743792" y="1894521"/>
              <a:ext cx="153679" cy="414840"/>
            </a:xfrm>
            <a:custGeom>
              <a:avLst/>
              <a:gdLst>
                <a:gd name="connsiteX0" fmla="*/ 0 w 155439"/>
                <a:gd name="connsiteY0" fmla="*/ 414840 h 414840"/>
                <a:gd name="connsiteX1" fmla="*/ 26698 w 155439"/>
                <a:gd name="connsiteY1" fmla="*/ 254653 h 414840"/>
                <a:gd name="connsiteX2" fmla="*/ 46721 w 155439"/>
                <a:gd name="connsiteY2" fmla="*/ 381467 h 414840"/>
                <a:gd name="connsiteX3" fmla="*/ 46721 w 155439"/>
                <a:gd name="connsiteY3" fmla="*/ 161210 h 414840"/>
                <a:gd name="connsiteX4" fmla="*/ 73419 w 155439"/>
                <a:gd name="connsiteY4" fmla="*/ 274676 h 414840"/>
                <a:gd name="connsiteX5" fmla="*/ 73419 w 155439"/>
                <a:gd name="connsiteY5" fmla="*/ 81117 h 414840"/>
                <a:gd name="connsiteX6" fmla="*/ 100117 w 155439"/>
                <a:gd name="connsiteY6" fmla="*/ 201257 h 414840"/>
                <a:gd name="connsiteX7" fmla="*/ 113466 w 155439"/>
                <a:gd name="connsiteY7" fmla="*/ 1024 h 414840"/>
                <a:gd name="connsiteX8" fmla="*/ 133489 w 155439"/>
                <a:gd name="connsiteY8" fmla="*/ 121164 h 414840"/>
                <a:gd name="connsiteX9" fmla="*/ 153513 w 155439"/>
                <a:gd name="connsiteY9" fmla="*/ 74443 h 414840"/>
                <a:gd name="connsiteX10" fmla="*/ 153513 w 155439"/>
                <a:gd name="connsiteY10" fmla="*/ 254653 h 414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5439" h="414840">
                  <a:moveTo>
                    <a:pt x="0" y="414840"/>
                  </a:moveTo>
                  <a:cubicBezTo>
                    <a:pt x="9455" y="337527"/>
                    <a:pt x="18911" y="260215"/>
                    <a:pt x="26698" y="254653"/>
                  </a:cubicBezTo>
                  <a:cubicBezTo>
                    <a:pt x="34485" y="249091"/>
                    <a:pt x="43384" y="397041"/>
                    <a:pt x="46721" y="381467"/>
                  </a:cubicBezTo>
                  <a:cubicBezTo>
                    <a:pt x="50058" y="365893"/>
                    <a:pt x="42271" y="179008"/>
                    <a:pt x="46721" y="161210"/>
                  </a:cubicBezTo>
                  <a:cubicBezTo>
                    <a:pt x="51171" y="143412"/>
                    <a:pt x="68969" y="288025"/>
                    <a:pt x="73419" y="274676"/>
                  </a:cubicBezTo>
                  <a:cubicBezTo>
                    <a:pt x="77869" y="261327"/>
                    <a:pt x="68969" y="93353"/>
                    <a:pt x="73419" y="81117"/>
                  </a:cubicBezTo>
                  <a:cubicBezTo>
                    <a:pt x="77869" y="68881"/>
                    <a:pt x="93443" y="214606"/>
                    <a:pt x="100117" y="201257"/>
                  </a:cubicBezTo>
                  <a:cubicBezTo>
                    <a:pt x="106791" y="187908"/>
                    <a:pt x="107904" y="14373"/>
                    <a:pt x="113466" y="1024"/>
                  </a:cubicBezTo>
                  <a:cubicBezTo>
                    <a:pt x="119028" y="-12325"/>
                    <a:pt x="126815" y="108928"/>
                    <a:pt x="133489" y="121164"/>
                  </a:cubicBezTo>
                  <a:cubicBezTo>
                    <a:pt x="140163" y="133400"/>
                    <a:pt x="150176" y="52195"/>
                    <a:pt x="153513" y="74443"/>
                  </a:cubicBezTo>
                  <a:cubicBezTo>
                    <a:pt x="156850" y="96691"/>
                    <a:pt x="155181" y="175672"/>
                    <a:pt x="153513" y="254653"/>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grpSp>
      <p:grpSp>
        <p:nvGrpSpPr>
          <p:cNvPr id="804" name="Gruppieren 803"/>
          <p:cNvGrpSpPr/>
          <p:nvPr/>
        </p:nvGrpSpPr>
        <p:grpSpPr>
          <a:xfrm>
            <a:off x="3657594" y="3336961"/>
            <a:ext cx="253215" cy="60672"/>
            <a:chOff x="1701738" y="1894521"/>
            <a:chExt cx="253215" cy="685643"/>
          </a:xfrm>
        </p:grpSpPr>
        <p:cxnSp>
          <p:nvCxnSpPr>
            <p:cNvPr id="805" name="Gerader Verbinder 804"/>
            <p:cNvCxnSpPr>
              <a:endCxn id="808" idx="0"/>
            </p:cNvCxnSpPr>
            <p:nvPr/>
          </p:nvCxnSpPr>
          <p:spPr>
            <a:xfrm flipV="1">
              <a:off x="1701738" y="2309361"/>
              <a:ext cx="42054" cy="21353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06" name="Gerader Verbinder 805"/>
            <p:cNvCxnSpPr>
              <a:endCxn id="808" idx="10"/>
            </p:cNvCxnSpPr>
            <p:nvPr/>
          </p:nvCxnSpPr>
          <p:spPr>
            <a:xfrm flipH="1" flipV="1">
              <a:off x="1895567" y="2149174"/>
              <a:ext cx="18224" cy="43099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07" name="Gerader Verbinder 806"/>
            <p:cNvCxnSpPr/>
            <p:nvPr/>
          </p:nvCxnSpPr>
          <p:spPr>
            <a:xfrm flipV="1">
              <a:off x="1913786" y="2514938"/>
              <a:ext cx="41167" cy="6522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808" name="Freihandform 807"/>
            <p:cNvSpPr/>
            <p:nvPr/>
          </p:nvSpPr>
          <p:spPr>
            <a:xfrm>
              <a:off x="1743792" y="1894521"/>
              <a:ext cx="153679" cy="414840"/>
            </a:xfrm>
            <a:custGeom>
              <a:avLst/>
              <a:gdLst>
                <a:gd name="connsiteX0" fmla="*/ 0 w 155439"/>
                <a:gd name="connsiteY0" fmla="*/ 414840 h 414840"/>
                <a:gd name="connsiteX1" fmla="*/ 26698 w 155439"/>
                <a:gd name="connsiteY1" fmla="*/ 254653 h 414840"/>
                <a:gd name="connsiteX2" fmla="*/ 46721 w 155439"/>
                <a:gd name="connsiteY2" fmla="*/ 381467 h 414840"/>
                <a:gd name="connsiteX3" fmla="*/ 46721 w 155439"/>
                <a:gd name="connsiteY3" fmla="*/ 161210 h 414840"/>
                <a:gd name="connsiteX4" fmla="*/ 73419 w 155439"/>
                <a:gd name="connsiteY4" fmla="*/ 274676 h 414840"/>
                <a:gd name="connsiteX5" fmla="*/ 73419 w 155439"/>
                <a:gd name="connsiteY5" fmla="*/ 81117 h 414840"/>
                <a:gd name="connsiteX6" fmla="*/ 100117 w 155439"/>
                <a:gd name="connsiteY6" fmla="*/ 201257 h 414840"/>
                <a:gd name="connsiteX7" fmla="*/ 113466 w 155439"/>
                <a:gd name="connsiteY7" fmla="*/ 1024 h 414840"/>
                <a:gd name="connsiteX8" fmla="*/ 133489 w 155439"/>
                <a:gd name="connsiteY8" fmla="*/ 121164 h 414840"/>
                <a:gd name="connsiteX9" fmla="*/ 153513 w 155439"/>
                <a:gd name="connsiteY9" fmla="*/ 74443 h 414840"/>
                <a:gd name="connsiteX10" fmla="*/ 153513 w 155439"/>
                <a:gd name="connsiteY10" fmla="*/ 254653 h 414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5439" h="414840">
                  <a:moveTo>
                    <a:pt x="0" y="414840"/>
                  </a:moveTo>
                  <a:cubicBezTo>
                    <a:pt x="9455" y="337527"/>
                    <a:pt x="18911" y="260215"/>
                    <a:pt x="26698" y="254653"/>
                  </a:cubicBezTo>
                  <a:cubicBezTo>
                    <a:pt x="34485" y="249091"/>
                    <a:pt x="43384" y="397041"/>
                    <a:pt x="46721" y="381467"/>
                  </a:cubicBezTo>
                  <a:cubicBezTo>
                    <a:pt x="50058" y="365893"/>
                    <a:pt x="42271" y="179008"/>
                    <a:pt x="46721" y="161210"/>
                  </a:cubicBezTo>
                  <a:cubicBezTo>
                    <a:pt x="51171" y="143412"/>
                    <a:pt x="68969" y="288025"/>
                    <a:pt x="73419" y="274676"/>
                  </a:cubicBezTo>
                  <a:cubicBezTo>
                    <a:pt x="77869" y="261327"/>
                    <a:pt x="68969" y="93353"/>
                    <a:pt x="73419" y="81117"/>
                  </a:cubicBezTo>
                  <a:cubicBezTo>
                    <a:pt x="77869" y="68881"/>
                    <a:pt x="93443" y="214606"/>
                    <a:pt x="100117" y="201257"/>
                  </a:cubicBezTo>
                  <a:cubicBezTo>
                    <a:pt x="106791" y="187908"/>
                    <a:pt x="107904" y="14373"/>
                    <a:pt x="113466" y="1024"/>
                  </a:cubicBezTo>
                  <a:cubicBezTo>
                    <a:pt x="119028" y="-12325"/>
                    <a:pt x="126815" y="108928"/>
                    <a:pt x="133489" y="121164"/>
                  </a:cubicBezTo>
                  <a:cubicBezTo>
                    <a:pt x="140163" y="133400"/>
                    <a:pt x="150176" y="52195"/>
                    <a:pt x="153513" y="74443"/>
                  </a:cubicBezTo>
                  <a:cubicBezTo>
                    <a:pt x="156850" y="96691"/>
                    <a:pt x="155181" y="175672"/>
                    <a:pt x="153513" y="254653"/>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grpSp>
      <p:cxnSp>
        <p:nvCxnSpPr>
          <p:cNvPr id="810" name="Gerader Verbinder 809"/>
          <p:cNvCxnSpPr/>
          <p:nvPr/>
        </p:nvCxnSpPr>
        <p:spPr>
          <a:xfrm flipV="1">
            <a:off x="3608715" y="1382189"/>
            <a:ext cx="90933" cy="2033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816" name="Gruppieren 815"/>
          <p:cNvGrpSpPr/>
          <p:nvPr/>
        </p:nvGrpSpPr>
        <p:grpSpPr>
          <a:xfrm>
            <a:off x="5560772" y="1891255"/>
            <a:ext cx="253215" cy="517933"/>
            <a:chOff x="1701738" y="1894521"/>
            <a:chExt cx="253215" cy="685643"/>
          </a:xfrm>
        </p:grpSpPr>
        <p:cxnSp>
          <p:nvCxnSpPr>
            <p:cNvPr id="817" name="Gerader Verbinder 816"/>
            <p:cNvCxnSpPr>
              <a:endCxn id="820" idx="0"/>
            </p:cNvCxnSpPr>
            <p:nvPr/>
          </p:nvCxnSpPr>
          <p:spPr>
            <a:xfrm flipV="1">
              <a:off x="1701738" y="2309361"/>
              <a:ext cx="42054" cy="15568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18" name="Gerader Verbinder 817"/>
            <p:cNvCxnSpPr>
              <a:endCxn id="820" idx="10"/>
            </p:cNvCxnSpPr>
            <p:nvPr/>
          </p:nvCxnSpPr>
          <p:spPr>
            <a:xfrm flipH="1" flipV="1">
              <a:off x="1895567" y="2149174"/>
              <a:ext cx="18224" cy="43099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19" name="Gerader Verbinder 818"/>
            <p:cNvCxnSpPr/>
            <p:nvPr/>
          </p:nvCxnSpPr>
          <p:spPr>
            <a:xfrm flipV="1">
              <a:off x="1913786" y="2514938"/>
              <a:ext cx="41167" cy="6522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820" name="Freihandform 819"/>
            <p:cNvSpPr/>
            <p:nvPr/>
          </p:nvSpPr>
          <p:spPr>
            <a:xfrm>
              <a:off x="1743792" y="1894521"/>
              <a:ext cx="153679" cy="414840"/>
            </a:xfrm>
            <a:custGeom>
              <a:avLst/>
              <a:gdLst>
                <a:gd name="connsiteX0" fmla="*/ 0 w 155439"/>
                <a:gd name="connsiteY0" fmla="*/ 414840 h 414840"/>
                <a:gd name="connsiteX1" fmla="*/ 26698 w 155439"/>
                <a:gd name="connsiteY1" fmla="*/ 254653 h 414840"/>
                <a:gd name="connsiteX2" fmla="*/ 46721 w 155439"/>
                <a:gd name="connsiteY2" fmla="*/ 381467 h 414840"/>
                <a:gd name="connsiteX3" fmla="*/ 46721 w 155439"/>
                <a:gd name="connsiteY3" fmla="*/ 161210 h 414840"/>
                <a:gd name="connsiteX4" fmla="*/ 73419 w 155439"/>
                <a:gd name="connsiteY4" fmla="*/ 274676 h 414840"/>
                <a:gd name="connsiteX5" fmla="*/ 73419 w 155439"/>
                <a:gd name="connsiteY5" fmla="*/ 81117 h 414840"/>
                <a:gd name="connsiteX6" fmla="*/ 100117 w 155439"/>
                <a:gd name="connsiteY6" fmla="*/ 201257 h 414840"/>
                <a:gd name="connsiteX7" fmla="*/ 113466 w 155439"/>
                <a:gd name="connsiteY7" fmla="*/ 1024 h 414840"/>
                <a:gd name="connsiteX8" fmla="*/ 133489 w 155439"/>
                <a:gd name="connsiteY8" fmla="*/ 121164 h 414840"/>
                <a:gd name="connsiteX9" fmla="*/ 153513 w 155439"/>
                <a:gd name="connsiteY9" fmla="*/ 74443 h 414840"/>
                <a:gd name="connsiteX10" fmla="*/ 153513 w 155439"/>
                <a:gd name="connsiteY10" fmla="*/ 254653 h 414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5439" h="414840">
                  <a:moveTo>
                    <a:pt x="0" y="414840"/>
                  </a:moveTo>
                  <a:cubicBezTo>
                    <a:pt x="9455" y="337527"/>
                    <a:pt x="18911" y="260215"/>
                    <a:pt x="26698" y="254653"/>
                  </a:cubicBezTo>
                  <a:cubicBezTo>
                    <a:pt x="34485" y="249091"/>
                    <a:pt x="43384" y="397041"/>
                    <a:pt x="46721" y="381467"/>
                  </a:cubicBezTo>
                  <a:cubicBezTo>
                    <a:pt x="50058" y="365893"/>
                    <a:pt x="42271" y="179008"/>
                    <a:pt x="46721" y="161210"/>
                  </a:cubicBezTo>
                  <a:cubicBezTo>
                    <a:pt x="51171" y="143412"/>
                    <a:pt x="68969" y="288025"/>
                    <a:pt x="73419" y="274676"/>
                  </a:cubicBezTo>
                  <a:cubicBezTo>
                    <a:pt x="77869" y="261327"/>
                    <a:pt x="68969" y="93353"/>
                    <a:pt x="73419" y="81117"/>
                  </a:cubicBezTo>
                  <a:cubicBezTo>
                    <a:pt x="77869" y="68881"/>
                    <a:pt x="93443" y="214606"/>
                    <a:pt x="100117" y="201257"/>
                  </a:cubicBezTo>
                  <a:cubicBezTo>
                    <a:pt x="106791" y="187908"/>
                    <a:pt x="107904" y="14373"/>
                    <a:pt x="113466" y="1024"/>
                  </a:cubicBezTo>
                  <a:cubicBezTo>
                    <a:pt x="119028" y="-12325"/>
                    <a:pt x="126815" y="108928"/>
                    <a:pt x="133489" y="121164"/>
                  </a:cubicBezTo>
                  <a:cubicBezTo>
                    <a:pt x="140163" y="133400"/>
                    <a:pt x="150176" y="52195"/>
                    <a:pt x="153513" y="74443"/>
                  </a:cubicBezTo>
                  <a:cubicBezTo>
                    <a:pt x="156850" y="96691"/>
                    <a:pt x="155181" y="175672"/>
                    <a:pt x="153513" y="254653"/>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grpSp>
      <p:grpSp>
        <p:nvGrpSpPr>
          <p:cNvPr id="821" name="Gruppieren 820"/>
          <p:cNvGrpSpPr/>
          <p:nvPr/>
        </p:nvGrpSpPr>
        <p:grpSpPr>
          <a:xfrm flipV="1">
            <a:off x="5560771" y="1286350"/>
            <a:ext cx="276430" cy="561057"/>
            <a:chOff x="1702291" y="1894521"/>
            <a:chExt cx="276430" cy="685643"/>
          </a:xfrm>
        </p:grpSpPr>
        <p:cxnSp>
          <p:nvCxnSpPr>
            <p:cNvPr id="822" name="Gerader Verbinder 821"/>
            <p:cNvCxnSpPr>
              <a:endCxn id="825" idx="0"/>
            </p:cNvCxnSpPr>
            <p:nvPr/>
          </p:nvCxnSpPr>
          <p:spPr>
            <a:xfrm flipV="1">
              <a:off x="1702291" y="2309361"/>
              <a:ext cx="41501" cy="14409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23" name="Gerader Verbinder 822"/>
            <p:cNvCxnSpPr>
              <a:endCxn id="825" idx="10"/>
            </p:cNvCxnSpPr>
            <p:nvPr/>
          </p:nvCxnSpPr>
          <p:spPr>
            <a:xfrm flipH="1" flipV="1">
              <a:off x="1895567" y="2149174"/>
              <a:ext cx="18224" cy="43099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24" name="Gerader Verbinder 823"/>
            <p:cNvCxnSpPr/>
            <p:nvPr/>
          </p:nvCxnSpPr>
          <p:spPr>
            <a:xfrm flipV="1">
              <a:off x="1913786" y="2451603"/>
              <a:ext cx="64935" cy="12855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825" name="Freihandform 824"/>
            <p:cNvSpPr/>
            <p:nvPr/>
          </p:nvSpPr>
          <p:spPr>
            <a:xfrm>
              <a:off x="1743792" y="1894521"/>
              <a:ext cx="153679" cy="414840"/>
            </a:xfrm>
            <a:custGeom>
              <a:avLst/>
              <a:gdLst>
                <a:gd name="connsiteX0" fmla="*/ 0 w 155439"/>
                <a:gd name="connsiteY0" fmla="*/ 414840 h 414840"/>
                <a:gd name="connsiteX1" fmla="*/ 26698 w 155439"/>
                <a:gd name="connsiteY1" fmla="*/ 254653 h 414840"/>
                <a:gd name="connsiteX2" fmla="*/ 46721 w 155439"/>
                <a:gd name="connsiteY2" fmla="*/ 381467 h 414840"/>
                <a:gd name="connsiteX3" fmla="*/ 46721 w 155439"/>
                <a:gd name="connsiteY3" fmla="*/ 161210 h 414840"/>
                <a:gd name="connsiteX4" fmla="*/ 73419 w 155439"/>
                <a:gd name="connsiteY4" fmla="*/ 274676 h 414840"/>
                <a:gd name="connsiteX5" fmla="*/ 73419 w 155439"/>
                <a:gd name="connsiteY5" fmla="*/ 81117 h 414840"/>
                <a:gd name="connsiteX6" fmla="*/ 100117 w 155439"/>
                <a:gd name="connsiteY6" fmla="*/ 201257 h 414840"/>
                <a:gd name="connsiteX7" fmla="*/ 113466 w 155439"/>
                <a:gd name="connsiteY7" fmla="*/ 1024 h 414840"/>
                <a:gd name="connsiteX8" fmla="*/ 133489 w 155439"/>
                <a:gd name="connsiteY8" fmla="*/ 121164 h 414840"/>
                <a:gd name="connsiteX9" fmla="*/ 153513 w 155439"/>
                <a:gd name="connsiteY9" fmla="*/ 74443 h 414840"/>
                <a:gd name="connsiteX10" fmla="*/ 153513 w 155439"/>
                <a:gd name="connsiteY10" fmla="*/ 254653 h 414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5439" h="414840">
                  <a:moveTo>
                    <a:pt x="0" y="414840"/>
                  </a:moveTo>
                  <a:cubicBezTo>
                    <a:pt x="9455" y="337527"/>
                    <a:pt x="18911" y="260215"/>
                    <a:pt x="26698" y="254653"/>
                  </a:cubicBezTo>
                  <a:cubicBezTo>
                    <a:pt x="34485" y="249091"/>
                    <a:pt x="43384" y="397041"/>
                    <a:pt x="46721" y="381467"/>
                  </a:cubicBezTo>
                  <a:cubicBezTo>
                    <a:pt x="50058" y="365893"/>
                    <a:pt x="42271" y="179008"/>
                    <a:pt x="46721" y="161210"/>
                  </a:cubicBezTo>
                  <a:cubicBezTo>
                    <a:pt x="51171" y="143412"/>
                    <a:pt x="68969" y="288025"/>
                    <a:pt x="73419" y="274676"/>
                  </a:cubicBezTo>
                  <a:cubicBezTo>
                    <a:pt x="77869" y="261327"/>
                    <a:pt x="68969" y="93353"/>
                    <a:pt x="73419" y="81117"/>
                  </a:cubicBezTo>
                  <a:cubicBezTo>
                    <a:pt x="77869" y="68881"/>
                    <a:pt x="93443" y="214606"/>
                    <a:pt x="100117" y="201257"/>
                  </a:cubicBezTo>
                  <a:cubicBezTo>
                    <a:pt x="106791" y="187908"/>
                    <a:pt x="107904" y="14373"/>
                    <a:pt x="113466" y="1024"/>
                  </a:cubicBezTo>
                  <a:cubicBezTo>
                    <a:pt x="119028" y="-12325"/>
                    <a:pt x="126815" y="108928"/>
                    <a:pt x="133489" y="121164"/>
                  </a:cubicBezTo>
                  <a:cubicBezTo>
                    <a:pt x="140163" y="133400"/>
                    <a:pt x="150176" y="52195"/>
                    <a:pt x="153513" y="74443"/>
                  </a:cubicBezTo>
                  <a:cubicBezTo>
                    <a:pt x="156850" y="96691"/>
                    <a:pt x="155181" y="175672"/>
                    <a:pt x="153513" y="254653"/>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grpSp>
      <p:grpSp>
        <p:nvGrpSpPr>
          <p:cNvPr id="826" name="Gruppieren 825"/>
          <p:cNvGrpSpPr/>
          <p:nvPr/>
        </p:nvGrpSpPr>
        <p:grpSpPr>
          <a:xfrm>
            <a:off x="5540188" y="2662625"/>
            <a:ext cx="253215" cy="227216"/>
            <a:chOff x="1701738" y="1894521"/>
            <a:chExt cx="253215" cy="685643"/>
          </a:xfrm>
        </p:grpSpPr>
        <p:cxnSp>
          <p:nvCxnSpPr>
            <p:cNvPr id="827" name="Gerader Verbinder 826"/>
            <p:cNvCxnSpPr>
              <a:endCxn id="830" idx="0"/>
            </p:cNvCxnSpPr>
            <p:nvPr/>
          </p:nvCxnSpPr>
          <p:spPr>
            <a:xfrm flipV="1">
              <a:off x="1701738" y="2309361"/>
              <a:ext cx="42054" cy="21353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28" name="Gerader Verbinder 827"/>
            <p:cNvCxnSpPr>
              <a:endCxn id="830" idx="10"/>
            </p:cNvCxnSpPr>
            <p:nvPr/>
          </p:nvCxnSpPr>
          <p:spPr>
            <a:xfrm flipH="1" flipV="1">
              <a:off x="1895567" y="2149174"/>
              <a:ext cx="18224" cy="43099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29" name="Gerader Verbinder 828"/>
            <p:cNvCxnSpPr/>
            <p:nvPr/>
          </p:nvCxnSpPr>
          <p:spPr>
            <a:xfrm flipV="1">
              <a:off x="1913786" y="2514938"/>
              <a:ext cx="41167" cy="6522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830" name="Freihandform 829"/>
            <p:cNvSpPr/>
            <p:nvPr/>
          </p:nvSpPr>
          <p:spPr>
            <a:xfrm>
              <a:off x="1743792" y="1894521"/>
              <a:ext cx="153679" cy="414840"/>
            </a:xfrm>
            <a:custGeom>
              <a:avLst/>
              <a:gdLst>
                <a:gd name="connsiteX0" fmla="*/ 0 w 155439"/>
                <a:gd name="connsiteY0" fmla="*/ 414840 h 414840"/>
                <a:gd name="connsiteX1" fmla="*/ 26698 w 155439"/>
                <a:gd name="connsiteY1" fmla="*/ 254653 h 414840"/>
                <a:gd name="connsiteX2" fmla="*/ 46721 w 155439"/>
                <a:gd name="connsiteY2" fmla="*/ 381467 h 414840"/>
                <a:gd name="connsiteX3" fmla="*/ 46721 w 155439"/>
                <a:gd name="connsiteY3" fmla="*/ 161210 h 414840"/>
                <a:gd name="connsiteX4" fmla="*/ 73419 w 155439"/>
                <a:gd name="connsiteY4" fmla="*/ 274676 h 414840"/>
                <a:gd name="connsiteX5" fmla="*/ 73419 w 155439"/>
                <a:gd name="connsiteY5" fmla="*/ 81117 h 414840"/>
                <a:gd name="connsiteX6" fmla="*/ 100117 w 155439"/>
                <a:gd name="connsiteY6" fmla="*/ 201257 h 414840"/>
                <a:gd name="connsiteX7" fmla="*/ 113466 w 155439"/>
                <a:gd name="connsiteY7" fmla="*/ 1024 h 414840"/>
                <a:gd name="connsiteX8" fmla="*/ 133489 w 155439"/>
                <a:gd name="connsiteY8" fmla="*/ 121164 h 414840"/>
                <a:gd name="connsiteX9" fmla="*/ 153513 w 155439"/>
                <a:gd name="connsiteY9" fmla="*/ 74443 h 414840"/>
                <a:gd name="connsiteX10" fmla="*/ 153513 w 155439"/>
                <a:gd name="connsiteY10" fmla="*/ 254653 h 414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5439" h="414840">
                  <a:moveTo>
                    <a:pt x="0" y="414840"/>
                  </a:moveTo>
                  <a:cubicBezTo>
                    <a:pt x="9455" y="337527"/>
                    <a:pt x="18911" y="260215"/>
                    <a:pt x="26698" y="254653"/>
                  </a:cubicBezTo>
                  <a:cubicBezTo>
                    <a:pt x="34485" y="249091"/>
                    <a:pt x="43384" y="397041"/>
                    <a:pt x="46721" y="381467"/>
                  </a:cubicBezTo>
                  <a:cubicBezTo>
                    <a:pt x="50058" y="365893"/>
                    <a:pt x="42271" y="179008"/>
                    <a:pt x="46721" y="161210"/>
                  </a:cubicBezTo>
                  <a:cubicBezTo>
                    <a:pt x="51171" y="143412"/>
                    <a:pt x="68969" y="288025"/>
                    <a:pt x="73419" y="274676"/>
                  </a:cubicBezTo>
                  <a:cubicBezTo>
                    <a:pt x="77869" y="261327"/>
                    <a:pt x="68969" y="93353"/>
                    <a:pt x="73419" y="81117"/>
                  </a:cubicBezTo>
                  <a:cubicBezTo>
                    <a:pt x="77869" y="68881"/>
                    <a:pt x="93443" y="214606"/>
                    <a:pt x="100117" y="201257"/>
                  </a:cubicBezTo>
                  <a:cubicBezTo>
                    <a:pt x="106791" y="187908"/>
                    <a:pt x="107904" y="14373"/>
                    <a:pt x="113466" y="1024"/>
                  </a:cubicBezTo>
                  <a:cubicBezTo>
                    <a:pt x="119028" y="-12325"/>
                    <a:pt x="126815" y="108928"/>
                    <a:pt x="133489" y="121164"/>
                  </a:cubicBezTo>
                  <a:cubicBezTo>
                    <a:pt x="140163" y="133400"/>
                    <a:pt x="150176" y="52195"/>
                    <a:pt x="153513" y="74443"/>
                  </a:cubicBezTo>
                  <a:cubicBezTo>
                    <a:pt x="156850" y="96691"/>
                    <a:pt x="155181" y="175672"/>
                    <a:pt x="153513" y="254653"/>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grpSp>
      <p:grpSp>
        <p:nvGrpSpPr>
          <p:cNvPr id="831" name="Gruppieren 830"/>
          <p:cNvGrpSpPr/>
          <p:nvPr/>
        </p:nvGrpSpPr>
        <p:grpSpPr>
          <a:xfrm>
            <a:off x="5539572" y="3336949"/>
            <a:ext cx="253215" cy="60672"/>
            <a:chOff x="1701738" y="1894521"/>
            <a:chExt cx="253215" cy="685643"/>
          </a:xfrm>
        </p:grpSpPr>
        <p:cxnSp>
          <p:nvCxnSpPr>
            <p:cNvPr id="832" name="Gerader Verbinder 831"/>
            <p:cNvCxnSpPr>
              <a:endCxn id="835" idx="0"/>
            </p:cNvCxnSpPr>
            <p:nvPr/>
          </p:nvCxnSpPr>
          <p:spPr>
            <a:xfrm flipV="1">
              <a:off x="1701738" y="2309361"/>
              <a:ext cx="42054" cy="21353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3" name="Gerader Verbinder 832"/>
            <p:cNvCxnSpPr>
              <a:endCxn id="835" idx="10"/>
            </p:cNvCxnSpPr>
            <p:nvPr/>
          </p:nvCxnSpPr>
          <p:spPr>
            <a:xfrm flipH="1" flipV="1">
              <a:off x="1895567" y="2149174"/>
              <a:ext cx="18224" cy="43099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4" name="Gerader Verbinder 833"/>
            <p:cNvCxnSpPr/>
            <p:nvPr/>
          </p:nvCxnSpPr>
          <p:spPr>
            <a:xfrm flipV="1">
              <a:off x="1913786" y="2514938"/>
              <a:ext cx="41167" cy="6522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835" name="Freihandform 834"/>
            <p:cNvSpPr/>
            <p:nvPr/>
          </p:nvSpPr>
          <p:spPr>
            <a:xfrm>
              <a:off x="1743792" y="1894521"/>
              <a:ext cx="153679" cy="414840"/>
            </a:xfrm>
            <a:custGeom>
              <a:avLst/>
              <a:gdLst>
                <a:gd name="connsiteX0" fmla="*/ 0 w 155439"/>
                <a:gd name="connsiteY0" fmla="*/ 414840 h 414840"/>
                <a:gd name="connsiteX1" fmla="*/ 26698 w 155439"/>
                <a:gd name="connsiteY1" fmla="*/ 254653 h 414840"/>
                <a:gd name="connsiteX2" fmla="*/ 46721 w 155439"/>
                <a:gd name="connsiteY2" fmla="*/ 381467 h 414840"/>
                <a:gd name="connsiteX3" fmla="*/ 46721 w 155439"/>
                <a:gd name="connsiteY3" fmla="*/ 161210 h 414840"/>
                <a:gd name="connsiteX4" fmla="*/ 73419 w 155439"/>
                <a:gd name="connsiteY4" fmla="*/ 274676 h 414840"/>
                <a:gd name="connsiteX5" fmla="*/ 73419 w 155439"/>
                <a:gd name="connsiteY5" fmla="*/ 81117 h 414840"/>
                <a:gd name="connsiteX6" fmla="*/ 100117 w 155439"/>
                <a:gd name="connsiteY6" fmla="*/ 201257 h 414840"/>
                <a:gd name="connsiteX7" fmla="*/ 113466 w 155439"/>
                <a:gd name="connsiteY7" fmla="*/ 1024 h 414840"/>
                <a:gd name="connsiteX8" fmla="*/ 133489 w 155439"/>
                <a:gd name="connsiteY8" fmla="*/ 121164 h 414840"/>
                <a:gd name="connsiteX9" fmla="*/ 153513 w 155439"/>
                <a:gd name="connsiteY9" fmla="*/ 74443 h 414840"/>
                <a:gd name="connsiteX10" fmla="*/ 153513 w 155439"/>
                <a:gd name="connsiteY10" fmla="*/ 254653 h 414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5439" h="414840">
                  <a:moveTo>
                    <a:pt x="0" y="414840"/>
                  </a:moveTo>
                  <a:cubicBezTo>
                    <a:pt x="9455" y="337527"/>
                    <a:pt x="18911" y="260215"/>
                    <a:pt x="26698" y="254653"/>
                  </a:cubicBezTo>
                  <a:cubicBezTo>
                    <a:pt x="34485" y="249091"/>
                    <a:pt x="43384" y="397041"/>
                    <a:pt x="46721" y="381467"/>
                  </a:cubicBezTo>
                  <a:cubicBezTo>
                    <a:pt x="50058" y="365893"/>
                    <a:pt x="42271" y="179008"/>
                    <a:pt x="46721" y="161210"/>
                  </a:cubicBezTo>
                  <a:cubicBezTo>
                    <a:pt x="51171" y="143412"/>
                    <a:pt x="68969" y="288025"/>
                    <a:pt x="73419" y="274676"/>
                  </a:cubicBezTo>
                  <a:cubicBezTo>
                    <a:pt x="77869" y="261327"/>
                    <a:pt x="68969" y="93353"/>
                    <a:pt x="73419" y="81117"/>
                  </a:cubicBezTo>
                  <a:cubicBezTo>
                    <a:pt x="77869" y="68881"/>
                    <a:pt x="93443" y="214606"/>
                    <a:pt x="100117" y="201257"/>
                  </a:cubicBezTo>
                  <a:cubicBezTo>
                    <a:pt x="106791" y="187908"/>
                    <a:pt x="107904" y="14373"/>
                    <a:pt x="113466" y="1024"/>
                  </a:cubicBezTo>
                  <a:cubicBezTo>
                    <a:pt x="119028" y="-12325"/>
                    <a:pt x="126815" y="108928"/>
                    <a:pt x="133489" y="121164"/>
                  </a:cubicBezTo>
                  <a:cubicBezTo>
                    <a:pt x="140163" y="133400"/>
                    <a:pt x="150176" y="52195"/>
                    <a:pt x="153513" y="74443"/>
                  </a:cubicBezTo>
                  <a:cubicBezTo>
                    <a:pt x="156850" y="96691"/>
                    <a:pt x="155181" y="175672"/>
                    <a:pt x="153513" y="254653"/>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grpSp>
      <p:grpSp>
        <p:nvGrpSpPr>
          <p:cNvPr id="836" name="Gruppieren 835"/>
          <p:cNvGrpSpPr/>
          <p:nvPr/>
        </p:nvGrpSpPr>
        <p:grpSpPr>
          <a:xfrm>
            <a:off x="6533645" y="1901229"/>
            <a:ext cx="253215" cy="517933"/>
            <a:chOff x="1701738" y="1894521"/>
            <a:chExt cx="253215" cy="685643"/>
          </a:xfrm>
        </p:grpSpPr>
        <p:cxnSp>
          <p:nvCxnSpPr>
            <p:cNvPr id="837" name="Gerader Verbinder 836"/>
            <p:cNvCxnSpPr>
              <a:endCxn id="840" idx="0"/>
            </p:cNvCxnSpPr>
            <p:nvPr/>
          </p:nvCxnSpPr>
          <p:spPr>
            <a:xfrm flipV="1">
              <a:off x="1701738" y="2309361"/>
              <a:ext cx="42054" cy="15568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8" name="Gerader Verbinder 837"/>
            <p:cNvCxnSpPr>
              <a:endCxn id="840" idx="10"/>
            </p:cNvCxnSpPr>
            <p:nvPr/>
          </p:nvCxnSpPr>
          <p:spPr>
            <a:xfrm flipH="1" flipV="1">
              <a:off x="1895567" y="2149174"/>
              <a:ext cx="18224" cy="43099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9" name="Gerader Verbinder 838"/>
            <p:cNvCxnSpPr/>
            <p:nvPr/>
          </p:nvCxnSpPr>
          <p:spPr>
            <a:xfrm flipV="1">
              <a:off x="1913786" y="2514938"/>
              <a:ext cx="41167" cy="6522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840" name="Freihandform 839"/>
            <p:cNvSpPr/>
            <p:nvPr/>
          </p:nvSpPr>
          <p:spPr>
            <a:xfrm>
              <a:off x="1743792" y="1894521"/>
              <a:ext cx="153679" cy="414840"/>
            </a:xfrm>
            <a:custGeom>
              <a:avLst/>
              <a:gdLst>
                <a:gd name="connsiteX0" fmla="*/ 0 w 155439"/>
                <a:gd name="connsiteY0" fmla="*/ 414840 h 414840"/>
                <a:gd name="connsiteX1" fmla="*/ 26698 w 155439"/>
                <a:gd name="connsiteY1" fmla="*/ 254653 h 414840"/>
                <a:gd name="connsiteX2" fmla="*/ 46721 w 155439"/>
                <a:gd name="connsiteY2" fmla="*/ 381467 h 414840"/>
                <a:gd name="connsiteX3" fmla="*/ 46721 w 155439"/>
                <a:gd name="connsiteY3" fmla="*/ 161210 h 414840"/>
                <a:gd name="connsiteX4" fmla="*/ 73419 w 155439"/>
                <a:gd name="connsiteY4" fmla="*/ 274676 h 414840"/>
                <a:gd name="connsiteX5" fmla="*/ 73419 w 155439"/>
                <a:gd name="connsiteY5" fmla="*/ 81117 h 414840"/>
                <a:gd name="connsiteX6" fmla="*/ 100117 w 155439"/>
                <a:gd name="connsiteY6" fmla="*/ 201257 h 414840"/>
                <a:gd name="connsiteX7" fmla="*/ 113466 w 155439"/>
                <a:gd name="connsiteY7" fmla="*/ 1024 h 414840"/>
                <a:gd name="connsiteX8" fmla="*/ 133489 w 155439"/>
                <a:gd name="connsiteY8" fmla="*/ 121164 h 414840"/>
                <a:gd name="connsiteX9" fmla="*/ 153513 w 155439"/>
                <a:gd name="connsiteY9" fmla="*/ 74443 h 414840"/>
                <a:gd name="connsiteX10" fmla="*/ 153513 w 155439"/>
                <a:gd name="connsiteY10" fmla="*/ 254653 h 414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5439" h="414840">
                  <a:moveTo>
                    <a:pt x="0" y="414840"/>
                  </a:moveTo>
                  <a:cubicBezTo>
                    <a:pt x="9455" y="337527"/>
                    <a:pt x="18911" y="260215"/>
                    <a:pt x="26698" y="254653"/>
                  </a:cubicBezTo>
                  <a:cubicBezTo>
                    <a:pt x="34485" y="249091"/>
                    <a:pt x="43384" y="397041"/>
                    <a:pt x="46721" y="381467"/>
                  </a:cubicBezTo>
                  <a:cubicBezTo>
                    <a:pt x="50058" y="365893"/>
                    <a:pt x="42271" y="179008"/>
                    <a:pt x="46721" y="161210"/>
                  </a:cubicBezTo>
                  <a:cubicBezTo>
                    <a:pt x="51171" y="143412"/>
                    <a:pt x="68969" y="288025"/>
                    <a:pt x="73419" y="274676"/>
                  </a:cubicBezTo>
                  <a:cubicBezTo>
                    <a:pt x="77869" y="261327"/>
                    <a:pt x="68969" y="93353"/>
                    <a:pt x="73419" y="81117"/>
                  </a:cubicBezTo>
                  <a:cubicBezTo>
                    <a:pt x="77869" y="68881"/>
                    <a:pt x="93443" y="214606"/>
                    <a:pt x="100117" y="201257"/>
                  </a:cubicBezTo>
                  <a:cubicBezTo>
                    <a:pt x="106791" y="187908"/>
                    <a:pt x="107904" y="14373"/>
                    <a:pt x="113466" y="1024"/>
                  </a:cubicBezTo>
                  <a:cubicBezTo>
                    <a:pt x="119028" y="-12325"/>
                    <a:pt x="126815" y="108928"/>
                    <a:pt x="133489" y="121164"/>
                  </a:cubicBezTo>
                  <a:cubicBezTo>
                    <a:pt x="140163" y="133400"/>
                    <a:pt x="150176" y="52195"/>
                    <a:pt x="153513" y="74443"/>
                  </a:cubicBezTo>
                  <a:cubicBezTo>
                    <a:pt x="156850" y="96691"/>
                    <a:pt x="155181" y="175672"/>
                    <a:pt x="153513" y="254653"/>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grpSp>
      <p:grpSp>
        <p:nvGrpSpPr>
          <p:cNvPr id="841" name="Gruppieren 840"/>
          <p:cNvGrpSpPr/>
          <p:nvPr/>
        </p:nvGrpSpPr>
        <p:grpSpPr>
          <a:xfrm flipV="1">
            <a:off x="6533644" y="1296324"/>
            <a:ext cx="276430" cy="561057"/>
            <a:chOff x="1702291" y="1894521"/>
            <a:chExt cx="276430" cy="685643"/>
          </a:xfrm>
        </p:grpSpPr>
        <p:cxnSp>
          <p:nvCxnSpPr>
            <p:cNvPr id="842" name="Gerader Verbinder 841"/>
            <p:cNvCxnSpPr>
              <a:endCxn id="845" idx="0"/>
            </p:cNvCxnSpPr>
            <p:nvPr/>
          </p:nvCxnSpPr>
          <p:spPr>
            <a:xfrm flipV="1">
              <a:off x="1702291" y="2309361"/>
              <a:ext cx="41501" cy="14409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43" name="Gerader Verbinder 842"/>
            <p:cNvCxnSpPr>
              <a:endCxn id="845" idx="10"/>
            </p:cNvCxnSpPr>
            <p:nvPr/>
          </p:nvCxnSpPr>
          <p:spPr>
            <a:xfrm flipH="1" flipV="1">
              <a:off x="1895567" y="2149174"/>
              <a:ext cx="18224" cy="43099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44" name="Gerader Verbinder 843"/>
            <p:cNvCxnSpPr/>
            <p:nvPr/>
          </p:nvCxnSpPr>
          <p:spPr>
            <a:xfrm flipV="1">
              <a:off x="1913786" y="2451603"/>
              <a:ext cx="64935" cy="12855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845" name="Freihandform 844"/>
            <p:cNvSpPr/>
            <p:nvPr/>
          </p:nvSpPr>
          <p:spPr>
            <a:xfrm>
              <a:off x="1743792" y="1894521"/>
              <a:ext cx="153679" cy="414840"/>
            </a:xfrm>
            <a:custGeom>
              <a:avLst/>
              <a:gdLst>
                <a:gd name="connsiteX0" fmla="*/ 0 w 155439"/>
                <a:gd name="connsiteY0" fmla="*/ 414840 h 414840"/>
                <a:gd name="connsiteX1" fmla="*/ 26698 w 155439"/>
                <a:gd name="connsiteY1" fmla="*/ 254653 h 414840"/>
                <a:gd name="connsiteX2" fmla="*/ 46721 w 155439"/>
                <a:gd name="connsiteY2" fmla="*/ 381467 h 414840"/>
                <a:gd name="connsiteX3" fmla="*/ 46721 w 155439"/>
                <a:gd name="connsiteY3" fmla="*/ 161210 h 414840"/>
                <a:gd name="connsiteX4" fmla="*/ 73419 w 155439"/>
                <a:gd name="connsiteY4" fmla="*/ 274676 h 414840"/>
                <a:gd name="connsiteX5" fmla="*/ 73419 w 155439"/>
                <a:gd name="connsiteY5" fmla="*/ 81117 h 414840"/>
                <a:gd name="connsiteX6" fmla="*/ 100117 w 155439"/>
                <a:gd name="connsiteY6" fmla="*/ 201257 h 414840"/>
                <a:gd name="connsiteX7" fmla="*/ 113466 w 155439"/>
                <a:gd name="connsiteY7" fmla="*/ 1024 h 414840"/>
                <a:gd name="connsiteX8" fmla="*/ 133489 w 155439"/>
                <a:gd name="connsiteY8" fmla="*/ 121164 h 414840"/>
                <a:gd name="connsiteX9" fmla="*/ 153513 w 155439"/>
                <a:gd name="connsiteY9" fmla="*/ 74443 h 414840"/>
                <a:gd name="connsiteX10" fmla="*/ 153513 w 155439"/>
                <a:gd name="connsiteY10" fmla="*/ 254653 h 414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5439" h="414840">
                  <a:moveTo>
                    <a:pt x="0" y="414840"/>
                  </a:moveTo>
                  <a:cubicBezTo>
                    <a:pt x="9455" y="337527"/>
                    <a:pt x="18911" y="260215"/>
                    <a:pt x="26698" y="254653"/>
                  </a:cubicBezTo>
                  <a:cubicBezTo>
                    <a:pt x="34485" y="249091"/>
                    <a:pt x="43384" y="397041"/>
                    <a:pt x="46721" y="381467"/>
                  </a:cubicBezTo>
                  <a:cubicBezTo>
                    <a:pt x="50058" y="365893"/>
                    <a:pt x="42271" y="179008"/>
                    <a:pt x="46721" y="161210"/>
                  </a:cubicBezTo>
                  <a:cubicBezTo>
                    <a:pt x="51171" y="143412"/>
                    <a:pt x="68969" y="288025"/>
                    <a:pt x="73419" y="274676"/>
                  </a:cubicBezTo>
                  <a:cubicBezTo>
                    <a:pt x="77869" y="261327"/>
                    <a:pt x="68969" y="93353"/>
                    <a:pt x="73419" y="81117"/>
                  </a:cubicBezTo>
                  <a:cubicBezTo>
                    <a:pt x="77869" y="68881"/>
                    <a:pt x="93443" y="214606"/>
                    <a:pt x="100117" y="201257"/>
                  </a:cubicBezTo>
                  <a:cubicBezTo>
                    <a:pt x="106791" y="187908"/>
                    <a:pt x="107904" y="14373"/>
                    <a:pt x="113466" y="1024"/>
                  </a:cubicBezTo>
                  <a:cubicBezTo>
                    <a:pt x="119028" y="-12325"/>
                    <a:pt x="126815" y="108928"/>
                    <a:pt x="133489" y="121164"/>
                  </a:cubicBezTo>
                  <a:cubicBezTo>
                    <a:pt x="140163" y="133400"/>
                    <a:pt x="150176" y="52195"/>
                    <a:pt x="153513" y="74443"/>
                  </a:cubicBezTo>
                  <a:cubicBezTo>
                    <a:pt x="156850" y="96691"/>
                    <a:pt x="155181" y="175672"/>
                    <a:pt x="153513" y="254653"/>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grpSp>
      <p:grpSp>
        <p:nvGrpSpPr>
          <p:cNvPr id="846" name="Gruppieren 845"/>
          <p:cNvGrpSpPr/>
          <p:nvPr/>
        </p:nvGrpSpPr>
        <p:grpSpPr>
          <a:xfrm>
            <a:off x="6513061" y="2672599"/>
            <a:ext cx="253215" cy="227216"/>
            <a:chOff x="1701738" y="1894521"/>
            <a:chExt cx="253215" cy="685643"/>
          </a:xfrm>
        </p:grpSpPr>
        <p:cxnSp>
          <p:nvCxnSpPr>
            <p:cNvPr id="847" name="Gerader Verbinder 846"/>
            <p:cNvCxnSpPr>
              <a:endCxn id="850" idx="0"/>
            </p:cNvCxnSpPr>
            <p:nvPr/>
          </p:nvCxnSpPr>
          <p:spPr>
            <a:xfrm flipV="1">
              <a:off x="1701738" y="2309361"/>
              <a:ext cx="42054" cy="21353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48" name="Gerader Verbinder 847"/>
            <p:cNvCxnSpPr>
              <a:endCxn id="850" idx="10"/>
            </p:cNvCxnSpPr>
            <p:nvPr/>
          </p:nvCxnSpPr>
          <p:spPr>
            <a:xfrm flipH="1" flipV="1">
              <a:off x="1895567" y="2149174"/>
              <a:ext cx="18224" cy="43099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49" name="Gerader Verbinder 848"/>
            <p:cNvCxnSpPr/>
            <p:nvPr/>
          </p:nvCxnSpPr>
          <p:spPr>
            <a:xfrm flipV="1">
              <a:off x="1913786" y="2514938"/>
              <a:ext cx="41167" cy="6522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850" name="Freihandform 849"/>
            <p:cNvSpPr/>
            <p:nvPr/>
          </p:nvSpPr>
          <p:spPr>
            <a:xfrm>
              <a:off x="1743792" y="1894521"/>
              <a:ext cx="153679" cy="414840"/>
            </a:xfrm>
            <a:custGeom>
              <a:avLst/>
              <a:gdLst>
                <a:gd name="connsiteX0" fmla="*/ 0 w 155439"/>
                <a:gd name="connsiteY0" fmla="*/ 414840 h 414840"/>
                <a:gd name="connsiteX1" fmla="*/ 26698 w 155439"/>
                <a:gd name="connsiteY1" fmla="*/ 254653 h 414840"/>
                <a:gd name="connsiteX2" fmla="*/ 46721 w 155439"/>
                <a:gd name="connsiteY2" fmla="*/ 381467 h 414840"/>
                <a:gd name="connsiteX3" fmla="*/ 46721 w 155439"/>
                <a:gd name="connsiteY3" fmla="*/ 161210 h 414840"/>
                <a:gd name="connsiteX4" fmla="*/ 73419 w 155439"/>
                <a:gd name="connsiteY4" fmla="*/ 274676 h 414840"/>
                <a:gd name="connsiteX5" fmla="*/ 73419 w 155439"/>
                <a:gd name="connsiteY5" fmla="*/ 81117 h 414840"/>
                <a:gd name="connsiteX6" fmla="*/ 100117 w 155439"/>
                <a:gd name="connsiteY6" fmla="*/ 201257 h 414840"/>
                <a:gd name="connsiteX7" fmla="*/ 113466 w 155439"/>
                <a:gd name="connsiteY7" fmla="*/ 1024 h 414840"/>
                <a:gd name="connsiteX8" fmla="*/ 133489 w 155439"/>
                <a:gd name="connsiteY8" fmla="*/ 121164 h 414840"/>
                <a:gd name="connsiteX9" fmla="*/ 153513 w 155439"/>
                <a:gd name="connsiteY9" fmla="*/ 74443 h 414840"/>
                <a:gd name="connsiteX10" fmla="*/ 153513 w 155439"/>
                <a:gd name="connsiteY10" fmla="*/ 254653 h 414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5439" h="414840">
                  <a:moveTo>
                    <a:pt x="0" y="414840"/>
                  </a:moveTo>
                  <a:cubicBezTo>
                    <a:pt x="9455" y="337527"/>
                    <a:pt x="18911" y="260215"/>
                    <a:pt x="26698" y="254653"/>
                  </a:cubicBezTo>
                  <a:cubicBezTo>
                    <a:pt x="34485" y="249091"/>
                    <a:pt x="43384" y="397041"/>
                    <a:pt x="46721" y="381467"/>
                  </a:cubicBezTo>
                  <a:cubicBezTo>
                    <a:pt x="50058" y="365893"/>
                    <a:pt x="42271" y="179008"/>
                    <a:pt x="46721" y="161210"/>
                  </a:cubicBezTo>
                  <a:cubicBezTo>
                    <a:pt x="51171" y="143412"/>
                    <a:pt x="68969" y="288025"/>
                    <a:pt x="73419" y="274676"/>
                  </a:cubicBezTo>
                  <a:cubicBezTo>
                    <a:pt x="77869" y="261327"/>
                    <a:pt x="68969" y="93353"/>
                    <a:pt x="73419" y="81117"/>
                  </a:cubicBezTo>
                  <a:cubicBezTo>
                    <a:pt x="77869" y="68881"/>
                    <a:pt x="93443" y="214606"/>
                    <a:pt x="100117" y="201257"/>
                  </a:cubicBezTo>
                  <a:cubicBezTo>
                    <a:pt x="106791" y="187908"/>
                    <a:pt x="107904" y="14373"/>
                    <a:pt x="113466" y="1024"/>
                  </a:cubicBezTo>
                  <a:cubicBezTo>
                    <a:pt x="119028" y="-12325"/>
                    <a:pt x="126815" y="108928"/>
                    <a:pt x="133489" y="121164"/>
                  </a:cubicBezTo>
                  <a:cubicBezTo>
                    <a:pt x="140163" y="133400"/>
                    <a:pt x="150176" y="52195"/>
                    <a:pt x="153513" y="74443"/>
                  </a:cubicBezTo>
                  <a:cubicBezTo>
                    <a:pt x="156850" y="96691"/>
                    <a:pt x="155181" y="175672"/>
                    <a:pt x="153513" y="254653"/>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grpSp>
      <p:grpSp>
        <p:nvGrpSpPr>
          <p:cNvPr id="851" name="Gruppieren 850"/>
          <p:cNvGrpSpPr/>
          <p:nvPr/>
        </p:nvGrpSpPr>
        <p:grpSpPr>
          <a:xfrm>
            <a:off x="6512445" y="3346923"/>
            <a:ext cx="253215" cy="60672"/>
            <a:chOff x="1701738" y="1894521"/>
            <a:chExt cx="253215" cy="685643"/>
          </a:xfrm>
        </p:grpSpPr>
        <p:cxnSp>
          <p:nvCxnSpPr>
            <p:cNvPr id="852" name="Gerader Verbinder 851"/>
            <p:cNvCxnSpPr>
              <a:endCxn id="855" idx="0"/>
            </p:cNvCxnSpPr>
            <p:nvPr/>
          </p:nvCxnSpPr>
          <p:spPr>
            <a:xfrm flipV="1">
              <a:off x="1701738" y="2309361"/>
              <a:ext cx="42054" cy="21353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53" name="Gerader Verbinder 852"/>
            <p:cNvCxnSpPr>
              <a:endCxn id="855" idx="10"/>
            </p:cNvCxnSpPr>
            <p:nvPr/>
          </p:nvCxnSpPr>
          <p:spPr>
            <a:xfrm flipH="1" flipV="1">
              <a:off x="1895567" y="2149174"/>
              <a:ext cx="18224" cy="43099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54" name="Gerader Verbinder 853"/>
            <p:cNvCxnSpPr/>
            <p:nvPr/>
          </p:nvCxnSpPr>
          <p:spPr>
            <a:xfrm flipV="1">
              <a:off x="1913786" y="2514938"/>
              <a:ext cx="41167" cy="6522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855" name="Freihandform 854"/>
            <p:cNvSpPr/>
            <p:nvPr/>
          </p:nvSpPr>
          <p:spPr>
            <a:xfrm>
              <a:off x="1743792" y="1894521"/>
              <a:ext cx="153679" cy="414840"/>
            </a:xfrm>
            <a:custGeom>
              <a:avLst/>
              <a:gdLst>
                <a:gd name="connsiteX0" fmla="*/ 0 w 155439"/>
                <a:gd name="connsiteY0" fmla="*/ 414840 h 414840"/>
                <a:gd name="connsiteX1" fmla="*/ 26698 w 155439"/>
                <a:gd name="connsiteY1" fmla="*/ 254653 h 414840"/>
                <a:gd name="connsiteX2" fmla="*/ 46721 w 155439"/>
                <a:gd name="connsiteY2" fmla="*/ 381467 h 414840"/>
                <a:gd name="connsiteX3" fmla="*/ 46721 w 155439"/>
                <a:gd name="connsiteY3" fmla="*/ 161210 h 414840"/>
                <a:gd name="connsiteX4" fmla="*/ 73419 w 155439"/>
                <a:gd name="connsiteY4" fmla="*/ 274676 h 414840"/>
                <a:gd name="connsiteX5" fmla="*/ 73419 w 155439"/>
                <a:gd name="connsiteY5" fmla="*/ 81117 h 414840"/>
                <a:gd name="connsiteX6" fmla="*/ 100117 w 155439"/>
                <a:gd name="connsiteY6" fmla="*/ 201257 h 414840"/>
                <a:gd name="connsiteX7" fmla="*/ 113466 w 155439"/>
                <a:gd name="connsiteY7" fmla="*/ 1024 h 414840"/>
                <a:gd name="connsiteX8" fmla="*/ 133489 w 155439"/>
                <a:gd name="connsiteY8" fmla="*/ 121164 h 414840"/>
                <a:gd name="connsiteX9" fmla="*/ 153513 w 155439"/>
                <a:gd name="connsiteY9" fmla="*/ 74443 h 414840"/>
                <a:gd name="connsiteX10" fmla="*/ 153513 w 155439"/>
                <a:gd name="connsiteY10" fmla="*/ 254653 h 414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5439" h="414840">
                  <a:moveTo>
                    <a:pt x="0" y="414840"/>
                  </a:moveTo>
                  <a:cubicBezTo>
                    <a:pt x="9455" y="337527"/>
                    <a:pt x="18911" y="260215"/>
                    <a:pt x="26698" y="254653"/>
                  </a:cubicBezTo>
                  <a:cubicBezTo>
                    <a:pt x="34485" y="249091"/>
                    <a:pt x="43384" y="397041"/>
                    <a:pt x="46721" y="381467"/>
                  </a:cubicBezTo>
                  <a:cubicBezTo>
                    <a:pt x="50058" y="365893"/>
                    <a:pt x="42271" y="179008"/>
                    <a:pt x="46721" y="161210"/>
                  </a:cubicBezTo>
                  <a:cubicBezTo>
                    <a:pt x="51171" y="143412"/>
                    <a:pt x="68969" y="288025"/>
                    <a:pt x="73419" y="274676"/>
                  </a:cubicBezTo>
                  <a:cubicBezTo>
                    <a:pt x="77869" y="261327"/>
                    <a:pt x="68969" y="93353"/>
                    <a:pt x="73419" y="81117"/>
                  </a:cubicBezTo>
                  <a:cubicBezTo>
                    <a:pt x="77869" y="68881"/>
                    <a:pt x="93443" y="214606"/>
                    <a:pt x="100117" y="201257"/>
                  </a:cubicBezTo>
                  <a:cubicBezTo>
                    <a:pt x="106791" y="187908"/>
                    <a:pt x="107904" y="14373"/>
                    <a:pt x="113466" y="1024"/>
                  </a:cubicBezTo>
                  <a:cubicBezTo>
                    <a:pt x="119028" y="-12325"/>
                    <a:pt x="126815" y="108928"/>
                    <a:pt x="133489" y="121164"/>
                  </a:cubicBezTo>
                  <a:cubicBezTo>
                    <a:pt x="140163" y="133400"/>
                    <a:pt x="150176" y="52195"/>
                    <a:pt x="153513" y="74443"/>
                  </a:cubicBezTo>
                  <a:cubicBezTo>
                    <a:pt x="156850" y="96691"/>
                    <a:pt x="155181" y="175672"/>
                    <a:pt x="153513" y="254653"/>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grpSp>
      <p:grpSp>
        <p:nvGrpSpPr>
          <p:cNvPr id="856" name="Gruppieren 855"/>
          <p:cNvGrpSpPr/>
          <p:nvPr/>
        </p:nvGrpSpPr>
        <p:grpSpPr>
          <a:xfrm>
            <a:off x="4657895" y="1883462"/>
            <a:ext cx="253215" cy="517933"/>
            <a:chOff x="1701738" y="1894521"/>
            <a:chExt cx="253215" cy="685643"/>
          </a:xfrm>
        </p:grpSpPr>
        <p:cxnSp>
          <p:nvCxnSpPr>
            <p:cNvPr id="857" name="Gerader Verbinder 856"/>
            <p:cNvCxnSpPr>
              <a:endCxn id="860" idx="0"/>
            </p:cNvCxnSpPr>
            <p:nvPr/>
          </p:nvCxnSpPr>
          <p:spPr>
            <a:xfrm flipV="1">
              <a:off x="1701738" y="2309361"/>
              <a:ext cx="42054" cy="15568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58" name="Gerader Verbinder 857"/>
            <p:cNvCxnSpPr>
              <a:endCxn id="860" idx="10"/>
            </p:cNvCxnSpPr>
            <p:nvPr/>
          </p:nvCxnSpPr>
          <p:spPr>
            <a:xfrm flipH="1" flipV="1">
              <a:off x="1895567" y="2149174"/>
              <a:ext cx="18224" cy="43099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59" name="Gerader Verbinder 858"/>
            <p:cNvCxnSpPr/>
            <p:nvPr/>
          </p:nvCxnSpPr>
          <p:spPr>
            <a:xfrm flipV="1">
              <a:off x="1913786" y="2514938"/>
              <a:ext cx="41167" cy="6522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860" name="Freihandform 859"/>
            <p:cNvSpPr/>
            <p:nvPr/>
          </p:nvSpPr>
          <p:spPr>
            <a:xfrm>
              <a:off x="1743792" y="1894521"/>
              <a:ext cx="153679" cy="414840"/>
            </a:xfrm>
            <a:custGeom>
              <a:avLst/>
              <a:gdLst>
                <a:gd name="connsiteX0" fmla="*/ 0 w 155439"/>
                <a:gd name="connsiteY0" fmla="*/ 414840 h 414840"/>
                <a:gd name="connsiteX1" fmla="*/ 26698 w 155439"/>
                <a:gd name="connsiteY1" fmla="*/ 254653 h 414840"/>
                <a:gd name="connsiteX2" fmla="*/ 46721 w 155439"/>
                <a:gd name="connsiteY2" fmla="*/ 381467 h 414840"/>
                <a:gd name="connsiteX3" fmla="*/ 46721 w 155439"/>
                <a:gd name="connsiteY3" fmla="*/ 161210 h 414840"/>
                <a:gd name="connsiteX4" fmla="*/ 73419 w 155439"/>
                <a:gd name="connsiteY4" fmla="*/ 274676 h 414840"/>
                <a:gd name="connsiteX5" fmla="*/ 73419 w 155439"/>
                <a:gd name="connsiteY5" fmla="*/ 81117 h 414840"/>
                <a:gd name="connsiteX6" fmla="*/ 100117 w 155439"/>
                <a:gd name="connsiteY6" fmla="*/ 201257 h 414840"/>
                <a:gd name="connsiteX7" fmla="*/ 113466 w 155439"/>
                <a:gd name="connsiteY7" fmla="*/ 1024 h 414840"/>
                <a:gd name="connsiteX8" fmla="*/ 133489 w 155439"/>
                <a:gd name="connsiteY8" fmla="*/ 121164 h 414840"/>
                <a:gd name="connsiteX9" fmla="*/ 153513 w 155439"/>
                <a:gd name="connsiteY9" fmla="*/ 74443 h 414840"/>
                <a:gd name="connsiteX10" fmla="*/ 153513 w 155439"/>
                <a:gd name="connsiteY10" fmla="*/ 254653 h 414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5439" h="414840">
                  <a:moveTo>
                    <a:pt x="0" y="414840"/>
                  </a:moveTo>
                  <a:cubicBezTo>
                    <a:pt x="9455" y="337527"/>
                    <a:pt x="18911" y="260215"/>
                    <a:pt x="26698" y="254653"/>
                  </a:cubicBezTo>
                  <a:cubicBezTo>
                    <a:pt x="34485" y="249091"/>
                    <a:pt x="43384" y="397041"/>
                    <a:pt x="46721" y="381467"/>
                  </a:cubicBezTo>
                  <a:cubicBezTo>
                    <a:pt x="50058" y="365893"/>
                    <a:pt x="42271" y="179008"/>
                    <a:pt x="46721" y="161210"/>
                  </a:cubicBezTo>
                  <a:cubicBezTo>
                    <a:pt x="51171" y="143412"/>
                    <a:pt x="68969" y="288025"/>
                    <a:pt x="73419" y="274676"/>
                  </a:cubicBezTo>
                  <a:cubicBezTo>
                    <a:pt x="77869" y="261327"/>
                    <a:pt x="68969" y="93353"/>
                    <a:pt x="73419" y="81117"/>
                  </a:cubicBezTo>
                  <a:cubicBezTo>
                    <a:pt x="77869" y="68881"/>
                    <a:pt x="93443" y="214606"/>
                    <a:pt x="100117" y="201257"/>
                  </a:cubicBezTo>
                  <a:cubicBezTo>
                    <a:pt x="106791" y="187908"/>
                    <a:pt x="107904" y="14373"/>
                    <a:pt x="113466" y="1024"/>
                  </a:cubicBezTo>
                  <a:cubicBezTo>
                    <a:pt x="119028" y="-12325"/>
                    <a:pt x="126815" y="108928"/>
                    <a:pt x="133489" y="121164"/>
                  </a:cubicBezTo>
                  <a:cubicBezTo>
                    <a:pt x="140163" y="133400"/>
                    <a:pt x="150176" y="52195"/>
                    <a:pt x="153513" y="74443"/>
                  </a:cubicBezTo>
                  <a:cubicBezTo>
                    <a:pt x="156850" y="96691"/>
                    <a:pt x="155181" y="175672"/>
                    <a:pt x="153513" y="254653"/>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grpSp>
      <p:grpSp>
        <p:nvGrpSpPr>
          <p:cNvPr id="861" name="Gruppieren 860"/>
          <p:cNvGrpSpPr/>
          <p:nvPr/>
        </p:nvGrpSpPr>
        <p:grpSpPr>
          <a:xfrm flipV="1">
            <a:off x="4657894" y="1278557"/>
            <a:ext cx="276430" cy="561057"/>
            <a:chOff x="1702291" y="1894521"/>
            <a:chExt cx="276430" cy="685643"/>
          </a:xfrm>
        </p:grpSpPr>
        <p:cxnSp>
          <p:nvCxnSpPr>
            <p:cNvPr id="862" name="Gerader Verbinder 861"/>
            <p:cNvCxnSpPr>
              <a:endCxn id="865" idx="0"/>
            </p:cNvCxnSpPr>
            <p:nvPr/>
          </p:nvCxnSpPr>
          <p:spPr>
            <a:xfrm flipV="1">
              <a:off x="1702291" y="2309361"/>
              <a:ext cx="41501" cy="14409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63" name="Gerader Verbinder 862"/>
            <p:cNvCxnSpPr>
              <a:endCxn id="865" idx="10"/>
            </p:cNvCxnSpPr>
            <p:nvPr/>
          </p:nvCxnSpPr>
          <p:spPr>
            <a:xfrm flipH="1" flipV="1">
              <a:off x="1895567" y="2149174"/>
              <a:ext cx="18224" cy="43099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64" name="Gerader Verbinder 863"/>
            <p:cNvCxnSpPr/>
            <p:nvPr/>
          </p:nvCxnSpPr>
          <p:spPr>
            <a:xfrm flipV="1">
              <a:off x="1913786" y="2451603"/>
              <a:ext cx="64935" cy="12855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865" name="Freihandform 864"/>
            <p:cNvSpPr/>
            <p:nvPr/>
          </p:nvSpPr>
          <p:spPr>
            <a:xfrm>
              <a:off x="1743792" y="1894521"/>
              <a:ext cx="153679" cy="414840"/>
            </a:xfrm>
            <a:custGeom>
              <a:avLst/>
              <a:gdLst>
                <a:gd name="connsiteX0" fmla="*/ 0 w 155439"/>
                <a:gd name="connsiteY0" fmla="*/ 414840 h 414840"/>
                <a:gd name="connsiteX1" fmla="*/ 26698 w 155439"/>
                <a:gd name="connsiteY1" fmla="*/ 254653 h 414840"/>
                <a:gd name="connsiteX2" fmla="*/ 46721 w 155439"/>
                <a:gd name="connsiteY2" fmla="*/ 381467 h 414840"/>
                <a:gd name="connsiteX3" fmla="*/ 46721 w 155439"/>
                <a:gd name="connsiteY3" fmla="*/ 161210 h 414840"/>
                <a:gd name="connsiteX4" fmla="*/ 73419 w 155439"/>
                <a:gd name="connsiteY4" fmla="*/ 274676 h 414840"/>
                <a:gd name="connsiteX5" fmla="*/ 73419 w 155439"/>
                <a:gd name="connsiteY5" fmla="*/ 81117 h 414840"/>
                <a:gd name="connsiteX6" fmla="*/ 100117 w 155439"/>
                <a:gd name="connsiteY6" fmla="*/ 201257 h 414840"/>
                <a:gd name="connsiteX7" fmla="*/ 113466 w 155439"/>
                <a:gd name="connsiteY7" fmla="*/ 1024 h 414840"/>
                <a:gd name="connsiteX8" fmla="*/ 133489 w 155439"/>
                <a:gd name="connsiteY8" fmla="*/ 121164 h 414840"/>
                <a:gd name="connsiteX9" fmla="*/ 153513 w 155439"/>
                <a:gd name="connsiteY9" fmla="*/ 74443 h 414840"/>
                <a:gd name="connsiteX10" fmla="*/ 153513 w 155439"/>
                <a:gd name="connsiteY10" fmla="*/ 254653 h 414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5439" h="414840">
                  <a:moveTo>
                    <a:pt x="0" y="414840"/>
                  </a:moveTo>
                  <a:cubicBezTo>
                    <a:pt x="9455" y="337527"/>
                    <a:pt x="18911" y="260215"/>
                    <a:pt x="26698" y="254653"/>
                  </a:cubicBezTo>
                  <a:cubicBezTo>
                    <a:pt x="34485" y="249091"/>
                    <a:pt x="43384" y="397041"/>
                    <a:pt x="46721" y="381467"/>
                  </a:cubicBezTo>
                  <a:cubicBezTo>
                    <a:pt x="50058" y="365893"/>
                    <a:pt x="42271" y="179008"/>
                    <a:pt x="46721" y="161210"/>
                  </a:cubicBezTo>
                  <a:cubicBezTo>
                    <a:pt x="51171" y="143412"/>
                    <a:pt x="68969" y="288025"/>
                    <a:pt x="73419" y="274676"/>
                  </a:cubicBezTo>
                  <a:cubicBezTo>
                    <a:pt x="77869" y="261327"/>
                    <a:pt x="68969" y="93353"/>
                    <a:pt x="73419" y="81117"/>
                  </a:cubicBezTo>
                  <a:cubicBezTo>
                    <a:pt x="77869" y="68881"/>
                    <a:pt x="93443" y="214606"/>
                    <a:pt x="100117" y="201257"/>
                  </a:cubicBezTo>
                  <a:cubicBezTo>
                    <a:pt x="106791" y="187908"/>
                    <a:pt x="107904" y="14373"/>
                    <a:pt x="113466" y="1024"/>
                  </a:cubicBezTo>
                  <a:cubicBezTo>
                    <a:pt x="119028" y="-12325"/>
                    <a:pt x="126815" y="108928"/>
                    <a:pt x="133489" y="121164"/>
                  </a:cubicBezTo>
                  <a:cubicBezTo>
                    <a:pt x="140163" y="133400"/>
                    <a:pt x="150176" y="52195"/>
                    <a:pt x="153513" y="74443"/>
                  </a:cubicBezTo>
                  <a:cubicBezTo>
                    <a:pt x="156850" y="96691"/>
                    <a:pt x="155181" y="175672"/>
                    <a:pt x="153513" y="254653"/>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grpSp>
      <p:grpSp>
        <p:nvGrpSpPr>
          <p:cNvPr id="866" name="Gruppieren 865"/>
          <p:cNvGrpSpPr/>
          <p:nvPr/>
        </p:nvGrpSpPr>
        <p:grpSpPr>
          <a:xfrm>
            <a:off x="4637311" y="2654832"/>
            <a:ext cx="253215" cy="227216"/>
            <a:chOff x="1701738" y="1894521"/>
            <a:chExt cx="253215" cy="685643"/>
          </a:xfrm>
        </p:grpSpPr>
        <p:cxnSp>
          <p:nvCxnSpPr>
            <p:cNvPr id="867" name="Gerader Verbinder 866"/>
            <p:cNvCxnSpPr>
              <a:endCxn id="870" idx="0"/>
            </p:cNvCxnSpPr>
            <p:nvPr/>
          </p:nvCxnSpPr>
          <p:spPr>
            <a:xfrm flipV="1">
              <a:off x="1701738" y="2309361"/>
              <a:ext cx="42054" cy="21353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68" name="Gerader Verbinder 867"/>
            <p:cNvCxnSpPr>
              <a:endCxn id="870" idx="10"/>
            </p:cNvCxnSpPr>
            <p:nvPr/>
          </p:nvCxnSpPr>
          <p:spPr>
            <a:xfrm flipH="1" flipV="1">
              <a:off x="1895567" y="2149174"/>
              <a:ext cx="18224" cy="43099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69" name="Gerader Verbinder 868"/>
            <p:cNvCxnSpPr/>
            <p:nvPr/>
          </p:nvCxnSpPr>
          <p:spPr>
            <a:xfrm flipV="1">
              <a:off x="1913786" y="2514938"/>
              <a:ext cx="41167" cy="6522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870" name="Freihandform 869"/>
            <p:cNvSpPr/>
            <p:nvPr/>
          </p:nvSpPr>
          <p:spPr>
            <a:xfrm>
              <a:off x="1743792" y="1894521"/>
              <a:ext cx="153679" cy="414840"/>
            </a:xfrm>
            <a:custGeom>
              <a:avLst/>
              <a:gdLst>
                <a:gd name="connsiteX0" fmla="*/ 0 w 155439"/>
                <a:gd name="connsiteY0" fmla="*/ 414840 h 414840"/>
                <a:gd name="connsiteX1" fmla="*/ 26698 w 155439"/>
                <a:gd name="connsiteY1" fmla="*/ 254653 h 414840"/>
                <a:gd name="connsiteX2" fmla="*/ 46721 w 155439"/>
                <a:gd name="connsiteY2" fmla="*/ 381467 h 414840"/>
                <a:gd name="connsiteX3" fmla="*/ 46721 w 155439"/>
                <a:gd name="connsiteY3" fmla="*/ 161210 h 414840"/>
                <a:gd name="connsiteX4" fmla="*/ 73419 w 155439"/>
                <a:gd name="connsiteY4" fmla="*/ 274676 h 414840"/>
                <a:gd name="connsiteX5" fmla="*/ 73419 w 155439"/>
                <a:gd name="connsiteY5" fmla="*/ 81117 h 414840"/>
                <a:gd name="connsiteX6" fmla="*/ 100117 w 155439"/>
                <a:gd name="connsiteY6" fmla="*/ 201257 h 414840"/>
                <a:gd name="connsiteX7" fmla="*/ 113466 w 155439"/>
                <a:gd name="connsiteY7" fmla="*/ 1024 h 414840"/>
                <a:gd name="connsiteX8" fmla="*/ 133489 w 155439"/>
                <a:gd name="connsiteY8" fmla="*/ 121164 h 414840"/>
                <a:gd name="connsiteX9" fmla="*/ 153513 w 155439"/>
                <a:gd name="connsiteY9" fmla="*/ 74443 h 414840"/>
                <a:gd name="connsiteX10" fmla="*/ 153513 w 155439"/>
                <a:gd name="connsiteY10" fmla="*/ 254653 h 414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5439" h="414840">
                  <a:moveTo>
                    <a:pt x="0" y="414840"/>
                  </a:moveTo>
                  <a:cubicBezTo>
                    <a:pt x="9455" y="337527"/>
                    <a:pt x="18911" y="260215"/>
                    <a:pt x="26698" y="254653"/>
                  </a:cubicBezTo>
                  <a:cubicBezTo>
                    <a:pt x="34485" y="249091"/>
                    <a:pt x="43384" y="397041"/>
                    <a:pt x="46721" y="381467"/>
                  </a:cubicBezTo>
                  <a:cubicBezTo>
                    <a:pt x="50058" y="365893"/>
                    <a:pt x="42271" y="179008"/>
                    <a:pt x="46721" y="161210"/>
                  </a:cubicBezTo>
                  <a:cubicBezTo>
                    <a:pt x="51171" y="143412"/>
                    <a:pt x="68969" y="288025"/>
                    <a:pt x="73419" y="274676"/>
                  </a:cubicBezTo>
                  <a:cubicBezTo>
                    <a:pt x="77869" y="261327"/>
                    <a:pt x="68969" y="93353"/>
                    <a:pt x="73419" y="81117"/>
                  </a:cubicBezTo>
                  <a:cubicBezTo>
                    <a:pt x="77869" y="68881"/>
                    <a:pt x="93443" y="214606"/>
                    <a:pt x="100117" y="201257"/>
                  </a:cubicBezTo>
                  <a:cubicBezTo>
                    <a:pt x="106791" y="187908"/>
                    <a:pt x="107904" y="14373"/>
                    <a:pt x="113466" y="1024"/>
                  </a:cubicBezTo>
                  <a:cubicBezTo>
                    <a:pt x="119028" y="-12325"/>
                    <a:pt x="126815" y="108928"/>
                    <a:pt x="133489" y="121164"/>
                  </a:cubicBezTo>
                  <a:cubicBezTo>
                    <a:pt x="140163" y="133400"/>
                    <a:pt x="150176" y="52195"/>
                    <a:pt x="153513" y="74443"/>
                  </a:cubicBezTo>
                  <a:cubicBezTo>
                    <a:pt x="156850" y="96691"/>
                    <a:pt x="155181" y="175672"/>
                    <a:pt x="153513" y="254653"/>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grpSp>
      <p:grpSp>
        <p:nvGrpSpPr>
          <p:cNvPr id="871" name="Gruppieren 870"/>
          <p:cNvGrpSpPr/>
          <p:nvPr/>
        </p:nvGrpSpPr>
        <p:grpSpPr>
          <a:xfrm>
            <a:off x="4636695" y="3329156"/>
            <a:ext cx="253215" cy="60672"/>
            <a:chOff x="1701738" y="1894521"/>
            <a:chExt cx="253215" cy="685643"/>
          </a:xfrm>
        </p:grpSpPr>
        <p:cxnSp>
          <p:nvCxnSpPr>
            <p:cNvPr id="872" name="Gerader Verbinder 871"/>
            <p:cNvCxnSpPr>
              <a:endCxn id="875" idx="0"/>
            </p:cNvCxnSpPr>
            <p:nvPr/>
          </p:nvCxnSpPr>
          <p:spPr>
            <a:xfrm flipV="1">
              <a:off x="1701738" y="2309361"/>
              <a:ext cx="42054" cy="21353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73" name="Gerader Verbinder 872"/>
            <p:cNvCxnSpPr>
              <a:endCxn id="875" idx="10"/>
            </p:cNvCxnSpPr>
            <p:nvPr/>
          </p:nvCxnSpPr>
          <p:spPr>
            <a:xfrm flipH="1" flipV="1">
              <a:off x="1895567" y="2149174"/>
              <a:ext cx="18224" cy="43099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74" name="Gerader Verbinder 873"/>
            <p:cNvCxnSpPr/>
            <p:nvPr/>
          </p:nvCxnSpPr>
          <p:spPr>
            <a:xfrm flipV="1">
              <a:off x="1913786" y="2514938"/>
              <a:ext cx="41167" cy="6522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875" name="Freihandform 874"/>
            <p:cNvSpPr/>
            <p:nvPr/>
          </p:nvSpPr>
          <p:spPr>
            <a:xfrm>
              <a:off x="1743792" y="1894521"/>
              <a:ext cx="153679" cy="414840"/>
            </a:xfrm>
            <a:custGeom>
              <a:avLst/>
              <a:gdLst>
                <a:gd name="connsiteX0" fmla="*/ 0 w 155439"/>
                <a:gd name="connsiteY0" fmla="*/ 414840 h 414840"/>
                <a:gd name="connsiteX1" fmla="*/ 26698 w 155439"/>
                <a:gd name="connsiteY1" fmla="*/ 254653 h 414840"/>
                <a:gd name="connsiteX2" fmla="*/ 46721 w 155439"/>
                <a:gd name="connsiteY2" fmla="*/ 381467 h 414840"/>
                <a:gd name="connsiteX3" fmla="*/ 46721 w 155439"/>
                <a:gd name="connsiteY3" fmla="*/ 161210 h 414840"/>
                <a:gd name="connsiteX4" fmla="*/ 73419 w 155439"/>
                <a:gd name="connsiteY4" fmla="*/ 274676 h 414840"/>
                <a:gd name="connsiteX5" fmla="*/ 73419 w 155439"/>
                <a:gd name="connsiteY5" fmla="*/ 81117 h 414840"/>
                <a:gd name="connsiteX6" fmla="*/ 100117 w 155439"/>
                <a:gd name="connsiteY6" fmla="*/ 201257 h 414840"/>
                <a:gd name="connsiteX7" fmla="*/ 113466 w 155439"/>
                <a:gd name="connsiteY7" fmla="*/ 1024 h 414840"/>
                <a:gd name="connsiteX8" fmla="*/ 133489 w 155439"/>
                <a:gd name="connsiteY8" fmla="*/ 121164 h 414840"/>
                <a:gd name="connsiteX9" fmla="*/ 153513 w 155439"/>
                <a:gd name="connsiteY9" fmla="*/ 74443 h 414840"/>
                <a:gd name="connsiteX10" fmla="*/ 153513 w 155439"/>
                <a:gd name="connsiteY10" fmla="*/ 254653 h 414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5439" h="414840">
                  <a:moveTo>
                    <a:pt x="0" y="414840"/>
                  </a:moveTo>
                  <a:cubicBezTo>
                    <a:pt x="9455" y="337527"/>
                    <a:pt x="18911" y="260215"/>
                    <a:pt x="26698" y="254653"/>
                  </a:cubicBezTo>
                  <a:cubicBezTo>
                    <a:pt x="34485" y="249091"/>
                    <a:pt x="43384" y="397041"/>
                    <a:pt x="46721" y="381467"/>
                  </a:cubicBezTo>
                  <a:cubicBezTo>
                    <a:pt x="50058" y="365893"/>
                    <a:pt x="42271" y="179008"/>
                    <a:pt x="46721" y="161210"/>
                  </a:cubicBezTo>
                  <a:cubicBezTo>
                    <a:pt x="51171" y="143412"/>
                    <a:pt x="68969" y="288025"/>
                    <a:pt x="73419" y="274676"/>
                  </a:cubicBezTo>
                  <a:cubicBezTo>
                    <a:pt x="77869" y="261327"/>
                    <a:pt x="68969" y="93353"/>
                    <a:pt x="73419" y="81117"/>
                  </a:cubicBezTo>
                  <a:cubicBezTo>
                    <a:pt x="77869" y="68881"/>
                    <a:pt x="93443" y="214606"/>
                    <a:pt x="100117" y="201257"/>
                  </a:cubicBezTo>
                  <a:cubicBezTo>
                    <a:pt x="106791" y="187908"/>
                    <a:pt x="107904" y="14373"/>
                    <a:pt x="113466" y="1024"/>
                  </a:cubicBezTo>
                  <a:cubicBezTo>
                    <a:pt x="119028" y="-12325"/>
                    <a:pt x="126815" y="108928"/>
                    <a:pt x="133489" y="121164"/>
                  </a:cubicBezTo>
                  <a:cubicBezTo>
                    <a:pt x="140163" y="133400"/>
                    <a:pt x="150176" y="52195"/>
                    <a:pt x="153513" y="74443"/>
                  </a:cubicBezTo>
                  <a:cubicBezTo>
                    <a:pt x="156850" y="96691"/>
                    <a:pt x="155181" y="175672"/>
                    <a:pt x="153513" y="254653"/>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grpSp>
      <p:grpSp>
        <p:nvGrpSpPr>
          <p:cNvPr id="876" name="Gruppieren 875"/>
          <p:cNvGrpSpPr/>
          <p:nvPr/>
        </p:nvGrpSpPr>
        <p:grpSpPr>
          <a:xfrm>
            <a:off x="7581592" y="1904094"/>
            <a:ext cx="249126" cy="517933"/>
            <a:chOff x="1701738" y="1894521"/>
            <a:chExt cx="249126" cy="685643"/>
          </a:xfrm>
        </p:grpSpPr>
        <p:cxnSp>
          <p:nvCxnSpPr>
            <p:cNvPr id="877" name="Gerader Verbinder 876"/>
            <p:cNvCxnSpPr>
              <a:endCxn id="880" idx="0"/>
            </p:cNvCxnSpPr>
            <p:nvPr/>
          </p:nvCxnSpPr>
          <p:spPr>
            <a:xfrm flipV="1">
              <a:off x="1701738" y="2309361"/>
              <a:ext cx="42054" cy="15568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78" name="Gerader Verbinder 877"/>
            <p:cNvCxnSpPr>
              <a:endCxn id="880" idx="10"/>
            </p:cNvCxnSpPr>
            <p:nvPr/>
          </p:nvCxnSpPr>
          <p:spPr>
            <a:xfrm flipH="1" flipV="1">
              <a:off x="1895567" y="2149174"/>
              <a:ext cx="18224" cy="43099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79" name="Gerader Verbinder 878"/>
            <p:cNvCxnSpPr>
              <a:endCxn id="24" idx="0"/>
            </p:cNvCxnSpPr>
            <p:nvPr/>
          </p:nvCxnSpPr>
          <p:spPr>
            <a:xfrm flipV="1">
              <a:off x="1918875" y="2261221"/>
              <a:ext cx="31989" cy="9376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880" name="Freihandform 879"/>
            <p:cNvSpPr/>
            <p:nvPr/>
          </p:nvSpPr>
          <p:spPr>
            <a:xfrm>
              <a:off x="1743792" y="1894521"/>
              <a:ext cx="153679" cy="414840"/>
            </a:xfrm>
            <a:custGeom>
              <a:avLst/>
              <a:gdLst>
                <a:gd name="connsiteX0" fmla="*/ 0 w 155439"/>
                <a:gd name="connsiteY0" fmla="*/ 414840 h 414840"/>
                <a:gd name="connsiteX1" fmla="*/ 26698 w 155439"/>
                <a:gd name="connsiteY1" fmla="*/ 254653 h 414840"/>
                <a:gd name="connsiteX2" fmla="*/ 46721 w 155439"/>
                <a:gd name="connsiteY2" fmla="*/ 381467 h 414840"/>
                <a:gd name="connsiteX3" fmla="*/ 46721 w 155439"/>
                <a:gd name="connsiteY3" fmla="*/ 161210 h 414840"/>
                <a:gd name="connsiteX4" fmla="*/ 73419 w 155439"/>
                <a:gd name="connsiteY4" fmla="*/ 274676 h 414840"/>
                <a:gd name="connsiteX5" fmla="*/ 73419 w 155439"/>
                <a:gd name="connsiteY5" fmla="*/ 81117 h 414840"/>
                <a:gd name="connsiteX6" fmla="*/ 100117 w 155439"/>
                <a:gd name="connsiteY6" fmla="*/ 201257 h 414840"/>
                <a:gd name="connsiteX7" fmla="*/ 113466 w 155439"/>
                <a:gd name="connsiteY7" fmla="*/ 1024 h 414840"/>
                <a:gd name="connsiteX8" fmla="*/ 133489 w 155439"/>
                <a:gd name="connsiteY8" fmla="*/ 121164 h 414840"/>
                <a:gd name="connsiteX9" fmla="*/ 153513 w 155439"/>
                <a:gd name="connsiteY9" fmla="*/ 74443 h 414840"/>
                <a:gd name="connsiteX10" fmla="*/ 153513 w 155439"/>
                <a:gd name="connsiteY10" fmla="*/ 254653 h 414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5439" h="414840">
                  <a:moveTo>
                    <a:pt x="0" y="414840"/>
                  </a:moveTo>
                  <a:cubicBezTo>
                    <a:pt x="9455" y="337527"/>
                    <a:pt x="18911" y="260215"/>
                    <a:pt x="26698" y="254653"/>
                  </a:cubicBezTo>
                  <a:cubicBezTo>
                    <a:pt x="34485" y="249091"/>
                    <a:pt x="43384" y="397041"/>
                    <a:pt x="46721" y="381467"/>
                  </a:cubicBezTo>
                  <a:cubicBezTo>
                    <a:pt x="50058" y="365893"/>
                    <a:pt x="42271" y="179008"/>
                    <a:pt x="46721" y="161210"/>
                  </a:cubicBezTo>
                  <a:cubicBezTo>
                    <a:pt x="51171" y="143412"/>
                    <a:pt x="68969" y="288025"/>
                    <a:pt x="73419" y="274676"/>
                  </a:cubicBezTo>
                  <a:cubicBezTo>
                    <a:pt x="77869" y="261327"/>
                    <a:pt x="68969" y="93353"/>
                    <a:pt x="73419" y="81117"/>
                  </a:cubicBezTo>
                  <a:cubicBezTo>
                    <a:pt x="77869" y="68881"/>
                    <a:pt x="93443" y="214606"/>
                    <a:pt x="100117" y="201257"/>
                  </a:cubicBezTo>
                  <a:cubicBezTo>
                    <a:pt x="106791" y="187908"/>
                    <a:pt x="107904" y="14373"/>
                    <a:pt x="113466" y="1024"/>
                  </a:cubicBezTo>
                  <a:cubicBezTo>
                    <a:pt x="119028" y="-12325"/>
                    <a:pt x="126815" y="108928"/>
                    <a:pt x="133489" y="121164"/>
                  </a:cubicBezTo>
                  <a:cubicBezTo>
                    <a:pt x="140163" y="133400"/>
                    <a:pt x="150176" y="52195"/>
                    <a:pt x="153513" y="74443"/>
                  </a:cubicBezTo>
                  <a:cubicBezTo>
                    <a:pt x="156850" y="96691"/>
                    <a:pt x="155181" y="175672"/>
                    <a:pt x="153513" y="254653"/>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grpSp>
      <p:grpSp>
        <p:nvGrpSpPr>
          <p:cNvPr id="881" name="Gruppieren 880"/>
          <p:cNvGrpSpPr/>
          <p:nvPr/>
        </p:nvGrpSpPr>
        <p:grpSpPr>
          <a:xfrm flipV="1">
            <a:off x="7581592" y="1299189"/>
            <a:ext cx="276430" cy="561057"/>
            <a:chOff x="1702291" y="1894521"/>
            <a:chExt cx="276430" cy="685643"/>
          </a:xfrm>
        </p:grpSpPr>
        <p:cxnSp>
          <p:nvCxnSpPr>
            <p:cNvPr id="882" name="Gerader Verbinder 881"/>
            <p:cNvCxnSpPr>
              <a:endCxn id="885" idx="0"/>
            </p:cNvCxnSpPr>
            <p:nvPr/>
          </p:nvCxnSpPr>
          <p:spPr>
            <a:xfrm flipV="1">
              <a:off x="1702291" y="2309361"/>
              <a:ext cx="41501" cy="14409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83" name="Gerader Verbinder 882"/>
            <p:cNvCxnSpPr>
              <a:endCxn id="885" idx="10"/>
            </p:cNvCxnSpPr>
            <p:nvPr/>
          </p:nvCxnSpPr>
          <p:spPr>
            <a:xfrm flipH="1" flipV="1">
              <a:off x="1895567" y="2149174"/>
              <a:ext cx="18224" cy="43099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84" name="Gerader Verbinder 883"/>
            <p:cNvCxnSpPr/>
            <p:nvPr/>
          </p:nvCxnSpPr>
          <p:spPr>
            <a:xfrm flipV="1">
              <a:off x="1913786" y="2451603"/>
              <a:ext cx="64935" cy="12855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885" name="Freihandform 884"/>
            <p:cNvSpPr/>
            <p:nvPr/>
          </p:nvSpPr>
          <p:spPr>
            <a:xfrm>
              <a:off x="1743792" y="1894521"/>
              <a:ext cx="153679" cy="414840"/>
            </a:xfrm>
            <a:custGeom>
              <a:avLst/>
              <a:gdLst>
                <a:gd name="connsiteX0" fmla="*/ 0 w 155439"/>
                <a:gd name="connsiteY0" fmla="*/ 414840 h 414840"/>
                <a:gd name="connsiteX1" fmla="*/ 26698 w 155439"/>
                <a:gd name="connsiteY1" fmla="*/ 254653 h 414840"/>
                <a:gd name="connsiteX2" fmla="*/ 46721 w 155439"/>
                <a:gd name="connsiteY2" fmla="*/ 381467 h 414840"/>
                <a:gd name="connsiteX3" fmla="*/ 46721 w 155439"/>
                <a:gd name="connsiteY3" fmla="*/ 161210 h 414840"/>
                <a:gd name="connsiteX4" fmla="*/ 73419 w 155439"/>
                <a:gd name="connsiteY4" fmla="*/ 274676 h 414840"/>
                <a:gd name="connsiteX5" fmla="*/ 73419 w 155439"/>
                <a:gd name="connsiteY5" fmla="*/ 81117 h 414840"/>
                <a:gd name="connsiteX6" fmla="*/ 100117 w 155439"/>
                <a:gd name="connsiteY6" fmla="*/ 201257 h 414840"/>
                <a:gd name="connsiteX7" fmla="*/ 113466 w 155439"/>
                <a:gd name="connsiteY7" fmla="*/ 1024 h 414840"/>
                <a:gd name="connsiteX8" fmla="*/ 133489 w 155439"/>
                <a:gd name="connsiteY8" fmla="*/ 121164 h 414840"/>
                <a:gd name="connsiteX9" fmla="*/ 153513 w 155439"/>
                <a:gd name="connsiteY9" fmla="*/ 74443 h 414840"/>
                <a:gd name="connsiteX10" fmla="*/ 153513 w 155439"/>
                <a:gd name="connsiteY10" fmla="*/ 254653 h 414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5439" h="414840">
                  <a:moveTo>
                    <a:pt x="0" y="414840"/>
                  </a:moveTo>
                  <a:cubicBezTo>
                    <a:pt x="9455" y="337527"/>
                    <a:pt x="18911" y="260215"/>
                    <a:pt x="26698" y="254653"/>
                  </a:cubicBezTo>
                  <a:cubicBezTo>
                    <a:pt x="34485" y="249091"/>
                    <a:pt x="43384" y="397041"/>
                    <a:pt x="46721" y="381467"/>
                  </a:cubicBezTo>
                  <a:cubicBezTo>
                    <a:pt x="50058" y="365893"/>
                    <a:pt x="42271" y="179008"/>
                    <a:pt x="46721" y="161210"/>
                  </a:cubicBezTo>
                  <a:cubicBezTo>
                    <a:pt x="51171" y="143412"/>
                    <a:pt x="68969" y="288025"/>
                    <a:pt x="73419" y="274676"/>
                  </a:cubicBezTo>
                  <a:cubicBezTo>
                    <a:pt x="77869" y="261327"/>
                    <a:pt x="68969" y="93353"/>
                    <a:pt x="73419" y="81117"/>
                  </a:cubicBezTo>
                  <a:cubicBezTo>
                    <a:pt x="77869" y="68881"/>
                    <a:pt x="93443" y="214606"/>
                    <a:pt x="100117" y="201257"/>
                  </a:cubicBezTo>
                  <a:cubicBezTo>
                    <a:pt x="106791" y="187908"/>
                    <a:pt x="107904" y="14373"/>
                    <a:pt x="113466" y="1024"/>
                  </a:cubicBezTo>
                  <a:cubicBezTo>
                    <a:pt x="119028" y="-12325"/>
                    <a:pt x="126815" y="108928"/>
                    <a:pt x="133489" y="121164"/>
                  </a:cubicBezTo>
                  <a:cubicBezTo>
                    <a:pt x="140163" y="133400"/>
                    <a:pt x="150176" y="52195"/>
                    <a:pt x="153513" y="74443"/>
                  </a:cubicBezTo>
                  <a:cubicBezTo>
                    <a:pt x="156850" y="96691"/>
                    <a:pt x="155181" y="175672"/>
                    <a:pt x="153513" y="254653"/>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grpSp>
      <p:grpSp>
        <p:nvGrpSpPr>
          <p:cNvPr id="886" name="Gruppieren 885"/>
          <p:cNvGrpSpPr/>
          <p:nvPr/>
        </p:nvGrpSpPr>
        <p:grpSpPr>
          <a:xfrm>
            <a:off x="7561009" y="2675464"/>
            <a:ext cx="253215" cy="227216"/>
            <a:chOff x="1701738" y="1894521"/>
            <a:chExt cx="253215" cy="685643"/>
          </a:xfrm>
        </p:grpSpPr>
        <p:cxnSp>
          <p:nvCxnSpPr>
            <p:cNvPr id="887" name="Gerader Verbinder 886"/>
            <p:cNvCxnSpPr>
              <a:endCxn id="890" idx="0"/>
            </p:cNvCxnSpPr>
            <p:nvPr/>
          </p:nvCxnSpPr>
          <p:spPr>
            <a:xfrm flipV="1">
              <a:off x="1701738" y="2309361"/>
              <a:ext cx="42054" cy="21353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88" name="Gerader Verbinder 887"/>
            <p:cNvCxnSpPr>
              <a:endCxn id="890" idx="10"/>
            </p:cNvCxnSpPr>
            <p:nvPr/>
          </p:nvCxnSpPr>
          <p:spPr>
            <a:xfrm flipH="1" flipV="1">
              <a:off x="1895567" y="2149174"/>
              <a:ext cx="18224" cy="43099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89" name="Gerader Verbinder 888"/>
            <p:cNvCxnSpPr/>
            <p:nvPr/>
          </p:nvCxnSpPr>
          <p:spPr>
            <a:xfrm flipV="1">
              <a:off x="1913786" y="2514938"/>
              <a:ext cx="41167" cy="6522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890" name="Freihandform 889"/>
            <p:cNvSpPr/>
            <p:nvPr/>
          </p:nvSpPr>
          <p:spPr>
            <a:xfrm>
              <a:off x="1743792" y="1894521"/>
              <a:ext cx="153679" cy="414840"/>
            </a:xfrm>
            <a:custGeom>
              <a:avLst/>
              <a:gdLst>
                <a:gd name="connsiteX0" fmla="*/ 0 w 155439"/>
                <a:gd name="connsiteY0" fmla="*/ 414840 h 414840"/>
                <a:gd name="connsiteX1" fmla="*/ 26698 w 155439"/>
                <a:gd name="connsiteY1" fmla="*/ 254653 h 414840"/>
                <a:gd name="connsiteX2" fmla="*/ 46721 w 155439"/>
                <a:gd name="connsiteY2" fmla="*/ 381467 h 414840"/>
                <a:gd name="connsiteX3" fmla="*/ 46721 w 155439"/>
                <a:gd name="connsiteY3" fmla="*/ 161210 h 414840"/>
                <a:gd name="connsiteX4" fmla="*/ 73419 w 155439"/>
                <a:gd name="connsiteY4" fmla="*/ 274676 h 414840"/>
                <a:gd name="connsiteX5" fmla="*/ 73419 w 155439"/>
                <a:gd name="connsiteY5" fmla="*/ 81117 h 414840"/>
                <a:gd name="connsiteX6" fmla="*/ 100117 w 155439"/>
                <a:gd name="connsiteY6" fmla="*/ 201257 h 414840"/>
                <a:gd name="connsiteX7" fmla="*/ 113466 w 155439"/>
                <a:gd name="connsiteY7" fmla="*/ 1024 h 414840"/>
                <a:gd name="connsiteX8" fmla="*/ 133489 w 155439"/>
                <a:gd name="connsiteY8" fmla="*/ 121164 h 414840"/>
                <a:gd name="connsiteX9" fmla="*/ 153513 w 155439"/>
                <a:gd name="connsiteY9" fmla="*/ 74443 h 414840"/>
                <a:gd name="connsiteX10" fmla="*/ 153513 w 155439"/>
                <a:gd name="connsiteY10" fmla="*/ 254653 h 414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5439" h="414840">
                  <a:moveTo>
                    <a:pt x="0" y="414840"/>
                  </a:moveTo>
                  <a:cubicBezTo>
                    <a:pt x="9455" y="337527"/>
                    <a:pt x="18911" y="260215"/>
                    <a:pt x="26698" y="254653"/>
                  </a:cubicBezTo>
                  <a:cubicBezTo>
                    <a:pt x="34485" y="249091"/>
                    <a:pt x="43384" y="397041"/>
                    <a:pt x="46721" y="381467"/>
                  </a:cubicBezTo>
                  <a:cubicBezTo>
                    <a:pt x="50058" y="365893"/>
                    <a:pt x="42271" y="179008"/>
                    <a:pt x="46721" y="161210"/>
                  </a:cubicBezTo>
                  <a:cubicBezTo>
                    <a:pt x="51171" y="143412"/>
                    <a:pt x="68969" y="288025"/>
                    <a:pt x="73419" y="274676"/>
                  </a:cubicBezTo>
                  <a:cubicBezTo>
                    <a:pt x="77869" y="261327"/>
                    <a:pt x="68969" y="93353"/>
                    <a:pt x="73419" y="81117"/>
                  </a:cubicBezTo>
                  <a:cubicBezTo>
                    <a:pt x="77869" y="68881"/>
                    <a:pt x="93443" y="214606"/>
                    <a:pt x="100117" y="201257"/>
                  </a:cubicBezTo>
                  <a:cubicBezTo>
                    <a:pt x="106791" y="187908"/>
                    <a:pt x="107904" y="14373"/>
                    <a:pt x="113466" y="1024"/>
                  </a:cubicBezTo>
                  <a:cubicBezTo>
                    <a:pt x="119028" y="-12325"/>
                    <a:pt x="126815" y="108928"/>
                    <a:pt x="133489" y="121164"/>
                  </a:cubicBezTo>
                  <a:cubicBezTo>
                    <a:pt x="140163" y="133400"/>
                    <a:pt x="150176" y="52195"/>
                    <a:pt x="153513" y="74443"/>
                  </a:cubicBezTo>
                  <a:cubicBezTo>
                    <a:pt x="156850" y="96691"/>
                    <a:pt x="155181" y="175672"/>
                    <a:pt x="153513" y="254653"/>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grpSp>
      <p:grpSp>
        <p:nvGrpSpPr>
          <p:cNvPr id="891" name="Gruppieren 890"/>
          <p:cNvGrpSpPr/>
          <p:nvPr/>
        </p:nvGrpSpPr>
        <p:grpSpPr>
          <a:xfrm>
            <a:off x="7560393" y="3349788"/>
            <a:ext cx="253215" cy="60672"/>
            <a:chOff x="1701738" y="1894521"/>
            <a:chExt cx="253215" cy="685643"/>
          </a:xfrm>
        </p:grpSpPr>
        <p:cxnSp>
          <p:nvCxnSpPr>
            <p:cNvPr id="892" name="Gerader Verbinder 891"/>
            <p:cNvCxnSpPr>
              <a:endCxn id="895" idx="0"/>
            </p:cNvCxnSpPr>
            <p:nvPr/>
          </p:nvCxnSpPr>
          <p:spPr>
            <a:xfrm flipV="1">
              <a:off x="1701738" y="2309361"/>
              <a:ext cx="42054" cy="21353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93" name="Gerader Verbinder 892"/>
            <p:cNvCxnSpPr>
              <a:endCxn id="895" idx="10"/>
            </p:cNvCxnSpPr>
            <p:nvPr/>
          </p:nvCxnSpPr>
          <p:spPr>
            <a:xfrm flipH="1" flipV="1">
              <a:off x="1895567" y="2149174"/>
              <a:ext cx="18224" cy="43099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94" name="Gerader Verbinder 893"/>
            <p:cNvCxnSpPr/>
            <p:nvPr/>
          </p:nvCxnSpPr>
          <p:spPr>
            <a:xfrm flipV="1">
              <a:off x="1913786" y="2514938"/>
              <a:ext cx="41167" cy="6522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895" name="Freihandform 894"/>
            <p:cNvSpPr/>
            <p:nvPr/>
          </p:nvSpPr>
          <p:spPr>
            <a:xfrm>
              <a:off x="1743792" y="1894521"/>
              <a:ext cx="153679" cy="414840"/>
            </a:xfrm>
            <a:custGeom>
              <a:avLst/>
              <a:gdLst>
                <a:gd name="connsiteX0" fmla="*/ 0 w 155439"/>
                <a:gd name="connsiteY0" fmla="*/ 414840 h 414840"/>
                <a:gd name="connsiteX1" fmla="*/ 26698 w 155439"/>
                <a:gd name="connsiteY1" fmla="*/ 254653 h 414840"/>
                <a:gd name="connsiteX2" fmla="*/ 46721 w 155439"/>
                <a:gd name="connsiteY2" fmla="*/ 381467 h 414840"/>
                <a:gd name="connsiteX3" fmla="*/ 46721 w 155439"/>
                <a:gd name="connsiteY3" fmla="*/ 161210 h 414840"/>
                <a:gd name="connsiteX4" fmla="*/ 73419 w 155439"/>
                <a:gd name="connsiteY4" fmla="*/ 274676 h 414840"/>
                <a:gd name="connsiteX5" fmla="*/ 73419 w 155439"/>
                <a:gd name="connsiteY5" fmla="*/ 81117 h 414840"/>
                <a:gd name="connsiteX6" fmla="*/ 100117 w 155439"/>
                <a:gd name="connsiteY6" fmla="*/ 201257 h 414840"/>
                <a:gd name="connsiteX7" fmla="*/ 113466 w 155439"/>
                <a:gd name="connsiteY7" fmla="*/ 1024 h 414840"/>
                <a:gd name="connsiteX8" fmla="*/ 133489 w 155439"/>
                <a:gd name="connsiteY8" fmla="*/ 121164 h 414840"/>
                <a:gd name="connsiteX9" fmla="*/ 153513 w 155439"/>
                <a:gd name="connsiteY9" fmla="*/ 74443 h 414840"/>
                <a:gd name="connsiteX10" fmla="*/ 153513 w 155439"/>
                <a:gd name="connsiteY10" fmla="*/ 254653 h 414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5439" h="414840">
                  <a:moveTo>
                    <a:pt x="0" y="414840"/>
                  </a:moveTo>
                  <a:cubicBezTo>
                    <a:pt x="9455" y="337527"/>
                    <a:pt x="18911" y="260215"/>
                    <a:pt x="26698" y="254653"/>
                  </a:cubicBezTo>
                  <a:cubicBezTo>
                    <a:pt x="34485" y="249091"/>
                    <a:pt x="43384" y="397041"/>
                    <a:pt x="46721" y="381467"/>
                  </a:cubicBezTo>
                  <a:cubicBezTo>
                    <a:pt x="50058" y="365893"/>
                    <a:pt x="42271" y="179008"/>
                    <a:pt x="46721" y="161210"/>
                  </a:cubicBezTo>
                  <a:cubicBezTo>
                    <a:pt x="51171" y="143412"/>
                    <a:pt x="68969" y="288025"/>
                    <a:pt x="73419" y="274676"/>
                  </a:cubicBezTo>
                  <a:cubicBezTo>
                    <a:pt x="77869" y="261327"/>
                    <a:pt x="68969" y="93353"/>
                    <a:pt x="73419" y="81117"/>
                  </a:cubicBezTo>
                  <a:cubicBezTo>
                    <a:pt x="77869" y="68881"/>
                    <a:pt x="93443" y="214606"/>
                    <a:pt x="100117" y="201257"/>
                  </a:cubicBezTo>
                  <a:cubicBezTo>
                    <a:pt x="106791" y="187908"/>
                    <a:pt x="107904" y="14373"/>
                    <a:pt x="113466" y="1024"/>
                  </a:cubicBezTo>
                  <a:cubicBezTo>
                    <a:pt x="119028" y="-12325"/>
                    <a:pt x="126815" y="108928"/>
                    <a:pt x="133489" y="121164"/>
                  </a:cubicBezTo>
                  <a:cubicBezTo>
                    <a:pt x="140163" y="133400"/>
                    <a:pt x="150176" y="52195"/>
                    <a:pt x="153513" y="74443"/>
                  </a:cubicBezTo>
                  <a:cubicBezTo>
                    <a:pt x="156850" y="96691"/>
                    <a:pt x="155181" y="175672"/>
                    <a:pt x="153513" y="254653"/>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grpSp>
      <p:grpSp>
        <p:nvGrpSpPr>
          <p:cNvPr id="896" name="Gruppieren 895"/>
          <p:cNvGrpSpPr/>
          <p:nvPr/>
        </p:nvGrpSpPr>
        <p:grpSpPr>
          <a:xfrm>
            <a:off x="2716183" y="1884000"/>
            <a:ext cx="253215" cy="517933"/>
            <a:chOff x="1701738" y="1894521"/>
            <a:chExt cx="253215" cy="685643"/>
          </a:xfrm>
        </p:grpSpPr>
        <p:cxnSp>
          <p:nvCxnSpPr>
            <p:cNvPr id="897" name="Gerader Verbinder 896"/>
            <p:cNvCxnSpPr>
              <a:endCxn id="900" idx="0"/>
            </p:cNvCxnSpPr>
            <p:nvPr/>
          </p:nvCxnSpPr>
          <p:spPr>
            <a:xfrm flipV="1">
              <a:off x="1701738" y="2309361"/>
              <a:ext cx="42054" cy="15568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98" name="Gerader Verbinder 897"/>
            <p:cNvCxnSpPr>
              <a:endCxn id="900" idx="10"/>
            </p:cNvCxnSpPr>
            <p:nvPr/>
          </p:nvCxnSpPr>
          <p:spPr>
            <a:xfrm flipH="1" flipV="1">
              <a:off x="1895567" y="2149174"/>
              <a:ext cx="18224" cy="43099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99" name="Gerader Verbinder 898"/>
            <p:cNvCxnSpPr/>
            <p:nvPr/>
          </p:nvCxnSpPr>
          <p:spPr>
            <a:xfrm flipV="1">
              <a:off x="1913786" y="2514938"/>
              <a:ext cx="41167" cy="6522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900" name="Freihandform 899"/>
            <p:cNvSpPr/>
            <p:nvPr/>
          </p:nvSpPr>
          <p:spPr>
            <a:xfrm>
              <a:off x="1743792" y="1894521"/>
              <a:ext cx="153679" cy="414840"/>
            </a:xfrm>
            <a:custGeom>
              <a:avLst/>
              <a:gdLst>
                <a:gd name="connsiteX0" fmla="*/ 0 w 155439"/>
                <a:gd name="connsiteY0" fmla="*/ 414840 h 414840"/>
                <a:gd name="connsiteX1" fmla="*/ 26698 w 155439"/>
                <a:gd name="connsiteY1" fmla="*/ 254653 h 414840"/>
                <a:gd name="connsiteX2" fmla="*/ 46721 w 155439"/>
                <a:gd name="connsiteY2" fmla="*/ 381467 h 414840"/>
                <a:gd name="connsiteX3" fmla="*/ 46721 w 155439"/>
                <a:gd name="connsiteY3" fmla="*/ 161210 h 414840"/>
                <a:gd name="connsiteX4" fmla="*/ 73419 w 155439"/>
                <a:gd name="connsiteY4" fmla="*/ 274676 h 414840"/>
                <a:gd name="connsiteX5" fmla="*/ 73419 w 155439"/>
                <a:gd name="connsiteY5" fmla="*/ 81117 h 414840"/>
                <a:gd name="connsiteX6" fmla="*/ 100117 w 155439"/>
                <a:gd name="connsiteY6" fmla="*/ 201257 h 414840"/>
                <a:gd name="connsiteX7" fmla="*/ 113466 w 155439"/>
                <a:gd name="connsiteY7" fmla="*/ 1024 h 414840"/>
                <a:gd name="connsiteX8" fmla="*/ 133489 w 155439"/>
                <a:gd name="connsiteY8" fmla="*/ 121164 h 414840"/>
                <a:gd name="connsiteX9" fmla="*/ 153513 w 155439"/>
                <a:gd name="connsiteY9" fmla="*/ 74443 h 414840"/>
                <a:gd name="connsiteX10" fmla="*/ 153513 w 155439"/>
                <a:gd name="connsiteY10" fmla="*/ 254653 h 414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5439" h="414840">
                  <a:moveTo>
                    <a:pt x="0" y="414840"/>
                  </a:moveTo>
                  <a:cubicBezTo>
                    <a:pt x="9455" y="337527"/>
                    <a:pt x="18911" y="260215"/>
                    <a:pt x="26698" y="254653"/>
                  </a:cubicBezTo>
                  <a:cubicBezTo>
                    <a:pt x="34485" y="249091"/>
                    <a:pt x="43384" y="397041"/>
                    <a:pt x="46721" y="381467"/>
                  </a:cubicBezTo>
                  <a:cubicBezTo>
                    <a:pt x="50058" y="365893"/>
                    <a:pt x="42271" y="179008"/>
                    <a:pt x="46721" y="161210"/>
                  </a:cubicBezTo>
                  <a:cubicBezTo>
                    <a:pt x="51171" y="143412"/>
                    <a:pt x="68969" y="288025"/>
                    <a:pt x="73419" y="274676"/>
                  </a:cubicBezTo>
                  <a:cubicBezTo>
                    <a:pt x="77869" y="261327"/>
                    <a:pt x="68969" y="93353"/>
                    <a:pt x="73419" y="81117"/>
                  </a:cubicBezTo>
                  <a:cubicBezTo>
                    <a:pt x="77869" y="68881"/>
                    <a:pt x="93443" y="214606"/>
                    <a:pt x="100117" y="201257"/>
                  </a:cubicBezTo>
                  <a:cubicBezTo>
                    <a:pt x="106791" y="187908"/>
                    <a:pt x="107904" y="14373"/>
                    <a:pt x="113466" y="1024"/>
                  </a:cubicBezTo>
                  <a:cubicBezTo>
                    <a:pt x="119028" y="-12325"/>
                    <a:pt x="126815" y="108928"/>
                    <a:pt x="133489" y="121164"/>
                  </a:cubicBezTo>
                  <a:cubicBezTo>
                    <a:pt x="140163" y="133400"/>
                    <a:pt x="150176" y="52195"/>
                    <a:pt x="153513" y="74443"/>
                  </a:cubicBezTo>
                  <a:cubicBezTo>
                    <a:pt x="156850" y="96691"/>
                    <a:pt x="155181" y="175672"/>
                    <a:pt x="153513" y="254653"/>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grpSp>
      <p:grpSp>
        <p:nvGrpSpPr>
          <p:cNvPr id="901" name="Gruppieren 900"/>
          <p:cNvGrpSpPr/>
          <p:nvPr/>
        </p:nvGrpSpPr>
        <p:grpSpPr>
          <a:xfrm flipV="1">
            <a:off x="2716182" y="1279095"/>
            <a:ext cx="276430" cy="561057"/>
            <a:chOff x="1702291" y="1894521"/>
            <a:chExt cx="276430" cy="685643"/>
          </a:xfrm>
        </p:grpSpPr>
        <p:cxnSp>
          <p:nvCxnSpPr>
            <p:cNvPr id="902" name="Gerader Verbinder 901"/>
            <p:cNvCxnSpPr>
              <a:endCxn id="905" idx="0"/>
            </p:cNvCxnSpPr>
            <p:nvPr/>
          </p:nvCxnSpPr>
          <p:spPr>
            <a:xfrm flipV="1">
              <a:off x="1702291" y="2309361"/>
              <a:ext cx="41501" cy="14409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03" name="Gerader Verbinder 902"/>
            <p:cNvCxnSpPr>
              <a:endCxn id="905" idx="10"/>
            </p:cNvCxnSpPr>
            <p:nvPr/>
          </p:nvCxnSpPr>
          <p:spPr>
            <a:xfrm flipH="1" flipV="1">
              <a:off x="1895567" y="2149174"/>
              <a:ext cx="18224" cy="43099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04" name="Gerader Verbinder 903"/>
            <p:cNvCxnSpPr/>
            <p:nvPr/>
          </p:nvCxnSpPr>
          <p:spPr>
            <a:xfrm flipV="1">
              <a:off x="1913786" y="2451603"/>
              <a:ext cx="64935" cy="12855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905" name="Freihandform 904"/>
            <p:cNvSpPr/>
            <p:nvPr/>
          </p:nvSpPr>
          <p:spPr>
            <a:xfrm>
              <a:off x="1743792" y="1894521"/>
              <a:ext cx="153679" cy="414840"/>
            </a:xfrm>
            <a:custGeom>
              <a:avLst/>
              <a:gdLst>
                <a:gd name="connsiteX0" fmla="*/ 0 w 155439"/>
                <a:gd name="connsiteY0" fmla="*/ 414840 h 414840"/>
                <a:gd name="connsiteX1" fmla="*/ 26698 w 155439"/>
                <a:gd name="connsiteY1" fmla="*/ 254653 h 414840"/>
                <a:gd name="connsiteX2" fmla="*/ 46721 w 155439"/>
                <a:gd name="connsiteY2" fmla="*/ 381467 h 414840"/>
                <a:gd name="connsiteX3" fmla="*/ 46721 w 155439"/>
                <a:gd name="connsiteY3" fmla="*/ 161210 h 414840"/>
                <a:gd name="connsiteX4" fmla="*/ 73419 w 155439"/>
                <a:gd name="connsiteY4" fmla="*/ 274676 h 414840"/>
                <a:gd name="connsiteX5" fmla="*/ 73419 w 155439"/>
                <a:gd name="connsiteY5" fmla="*/ 81117 h 414840"/>
                <a:gd name="connsiteX6" fmla="*/ 100117 w 155439"/>
                <a:gd name="connsiteY6" fmla="*/ 201257 h 414840"/>
                <a:gd name="connsiteX7" fmla="*/ 113466 w 155439"/>
                <a:gd name="connsiteY7" fmla="*/ 1024 h 414840"/>
                <a:gd name="connsiteX8" fmla="*/ 133489 w 155439"/>
                <a:gd name="connsiteY8" fmla="*/ 121164 h 414840"/>
                <a:gd name="connsiteX9" fmla="*/ 153513 w 155439"/>
                <a:gd name="connsiteY9" fmla="*/ 74443 h 414840"/>
                <a:gd name="connsiteX10" fmla="*/ 153513 w 155439"/>
                <a:gd name="connsiteY10" fmla="*/ 254653 h 414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5439" h="414840">
                  <a:moveTo>
                    <a:pt x="0" y="414840"/>
                  </a:moveTo>
                  <a:cubicBezTo>
                    <a:pt x="9455" y="337527"/>
                    <a:pt x="18911" y="260215"/>
                    <a:pt x="26698" y="254653"/>
                  </a:cubicBezTo>
                  <a:cubicBezTo>
                    <a:pt x="34485" y="249091"/>
                    <a:pt x="43384" y="397041"/>
                    <a:pt x="46721" y="381467"/>
                  </a:cubicBezTo>
                  <a:cubicBezTo>
                    <a:pt x="50058" y="365893"/>
                    <a:pt x="42271" y="179008"/>
                    <a:pt x="46721" y="161210"/>
                  </a:cubicBezTo>
                  <a:cubicBezTo>
                    <a:pt x="51171" y="143412"/>
                    <a:pt x="68969" y="288025"/>
                    <a:pt x="73419" y="274676"/>
                  </a:cubicBezTo>
                  <a:cubicBezTo>
                    <a:pt x="77869" y="261327"/>
                    <a:pt x="68969" y="93353"/>
                    <a:pt x="73419" y="81117"/>
                  </a:cubicBezTo>
                  <a:cubicBezTo>
                    <a:pt x="77869" y="68881"/>
                    <a:pt x="93443" y="214606"/>
                    <a:pt x="100117" y="201257"/>
                  </a:cubicBezTo>
                  <a:cubicBezTo>
                    <a:pt x="106791" y="187908"/>
                    <a:pt x="107904" y="14373"/>
                    <a:pt x="113466" y="1024"/>
                  </a:cubicBezTo>
                  <a:cubicBezTo>
                    <a:pt x="119028" y="-12325"/>
                    <a:pt x="126815" y="108928"/>
                    <a:pt x="133489" y="121164"/>
                  </a:cubicBezTo>
                  <a:cubicBezTo>
                    <a:pt x="140163" y="133400"/>
                    <a:pt x="150176" y="52195"/>
                    <a:pt x="153513" y="74443"/>
                  </a:cubicBezTo>
                  <a:cubicBezTo>
                    <a:pt x="156850" y="96691"/>
                    <a:pt x="155181" y="175672"/>
                    <a:pt x="153513" y="254653"/>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grpSp>
      <p:grpSp>
        <p:nvGrpSpPr>
          <p:cNvPr id="906" name="Gruppieren 905"/>
          <p:cNvGrpSpPr/>
          <p:nvPr/>
        </p:nvGrpSpPr>
        <p:grpSpPr>
          <a:xfrm>
            <a:off x="2695599" y="2655370"/>
            <a:ext cx="253215" cy="227216"/>
            <a:chOff x="1701738" y="1894521"/>
            <a:chExt cx="253215" cy="685643"/>
          </a:xfrm>
        </p:grpSpPr>
        <p:cxnSp>
          <p:nvCxnSpPr>
            <p:cNvPr id="907" name="Gerader Verbinder 906"/>
            <p:cNvCxnSpPr>
              <a:endCxn id="910" idx="0"/>
            </p:cNvCxnSpPr>
            <p:nvPr/>
          </p:nvCxnSpPr>
          <p:spPr>
            <a:xfrm flipV="1">
              <a:off x="1701738" y="2309361"/>
              <a:ext cx="42054" cy="21353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08" name="Gerader Verbinder 907"/>
            <p:cNvCxnSpPr>
              <a:endCxn id="910" idx="10"/>
            </p:cNvCxnSpPr>
            <p:nvPr/>
          </p:nvCxnSpPr>
          <p:spPr>
            <a:xfrm flipH="1" flipV="1">
              <a:off x="1895567" y="2149174"/>
              <a:ext cx="18224" cy="43099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09" name="Gerader Verbinder 908"/>
            <p:cNvCxnSpPr/>
            <p:nvPr/>
          </p:nvCxnSpPr>
          <p:spPr>
            <a:xfrm flipV="1">
              <a:off x="1913786" y="2514938"/>
              <a:ext cx="41167" cy="6522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910" name="Freihandform 909"/>
            <p:cNvSpPr/>
            <p:nvPr/>
          </p:nvSpPr>
          <p:spPr>
            <a:xfrm>
              <a:off x="1743792" y="1894521"/>
              <a:ext cx="153679" cy="414840"/>
            </a:xfrm>
            <a:custGeom>
              <a:avLst/>
              <a:gdLst>
                <a:gd name="connsiteX0" fmla="*/ 0 w 155439"/>
                <a:gd name="connsiteY0" fmla="*/ 414840 h 414840"/>
                <a:gd name="connsiteX1" fmla="*/ 26698 w 155439"/>
                <a:gd name="connsiteY1" fmla="*/ 254653 h 414840"/>
                <a:gd name="connsiteX2" fmla="*/ 46721 w 155439"/>
                <a:gd name="connsiteY2" fmla="*/ 381467 h 414840"/>
                <a:gd name="connsiteX3" fmla="*/ 46721 w 155439"/>
                <a:gd name="connsiteY3" fmla="*/ 161210 h 414840"/>
                <a:gd name="connsiteX4" fmla="*/ 73419 w 155439"/>
                <a:gd name="connsiteY4" fmla="*/ 274676 h 414840"/>
                <a:gd name="connsiteX5" fmla="*/ 73419 w 155439"/>
                <a:gd name="connsiteY5" fmla="*/ 81117 h 414840"/>
                <a:gd name="connsiteX6" fmla="*/ 100117 w 155439"/>
                <a:gd name="connsiteY6" fmla="*/ 201257 h 414840"/>
                <a:gd name="connsiteX7" fmla="*/ 113466 w 155439"/>
                <a:gd name="connsiteY7" fmla="*/ 1024 h 414840"/>
                <a:gd name="connsiteX8" fmla="*/ 133489 w 155439"/>
                <a:gd name="connsiteY8" fmla="*/ 121164 h 414840"/>
                <a:gd name="connsiteX9" fmla="*/ 153513 w 155439"/>
                <a:gd name="connsiteY9" fmla="*/ 74443 h 414840"/>
                <a:gd name="connsiteX10" fmla="*/ 153513 w 155439"/>
                <a:gd name="connsiteY10" fmla="*/ 254653 h 414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5439" h="414840">
                  <a:moveTo>
                    <a:pt x="0" y="414840"/>
                  </a:moveTo>
                  <a:cubicBezTo>
                    <a:pt x="9455" y="337527"/>
                    <a:pt x="18911" y="260215"/>
                    <a:pt x="26698" y="254653"/>
                  </a:cubicBezTo>
                  <a:cubicBezTo>
                    <a:pt x="34485" y="249091"/>
                    <a:pt x="43384" y="397041"/>
                    <a:pt x="46721" y="381467"/>
                  </a:cubicBezTo>
                  <a:cubicBezTo>
                    <a:pt x="50058" y="365893"/>
                    <a:pt x="42271" y="179008"/>
                    <a:pt x="46721" y="161210"/>
                  </a:cubicBezTo>
                  <a:cubicBezTo>
                    <a:pt x="51171" y="143412"/>
                    <a:pt x="68969" y="288025"/>
                    <a:pt x="73419" y="274676"/>
                  </a:cubicBezTo>
                  <a:cubicBezTo>
                    <a:pt x="77869" y="261327"/>
                    <a:pt x="68969" y="93353"/>
                    <a:pt x="73419" y="81117"/>
                  </a:cubicBezTo>
                  <a:cubicBezTo>
                    <a:pt x="77869" y="68881"/>
                    <a:pt x="93443" y="214606"/>
                    <a:pt x="100117" y="201257"/>
                  </a:cubicBezTo>
                  <a:cubicBezTo>
                    <a:pt x="106791" y="187908"/>
                    <a:pt x="107904" y="14373"/>
                    <a:pt x="113466" y="1024"/>
                  </a:cubicBezTo>
                  <a:cubicBezTo>
                    <a:pt x="119028" y="-12325"/>
                    <a:pt x="126815" y="108928"/>
                    <a:pt x="133489" y="121164"/>
                  </a:cubicBezTo>
                  <a:cubicBezTo>
                    <a:pt x="140163" y="133400"/>
                    <a:pt x="150176" y="52195"/>
                    <a:pt x="153513" y="74443"/>
                  </a:cubicBezTo>
                  <a:cubicBezTo>
                    <a:pt x="156850" y="96691"/>
                    <a:pt x="155181" y="175672"/>
                    <a:pt x="153513" y="254653"/>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grpSp>
      <p:grpSp>
        <p:nvGrpSpPr>
          <p:cNvPr id="911" name="Gruppieren 910"/>
          <p:cNvGrpSpPr/>
          <p:nvPr/>
        </p:nvGrpSpPr>
        <p:grpSpPr>
          <a:xfrm>
            <a:off x="2694983" y="3329694"/>
            <a:ext cx="253215" cy="60672"/>
            <a:chOff x="1701738" y="1894521"/>
            <a:chExt cx="253215" cy="685643"/>
          </a:xfrm>
        </p:grpSpPr>
        <p:cxnSp>
          <p:nvCxnSpPr>
            <p:cNvPr id="912" name="Gerader Verbinder 911"/>
            <p:cNvCxnSpPr>
              <a:endCxn id="915" idx="0"/>
            </p:cNvCxnSpPr>
            <p:nvPr/>
          </p:nvCxnSpPr>
          <p:spPr>
            <a:xfrm flipV="1">
              <a:off x="1701738" y="2309361"/>
              <a:ext cx="42054" cy="21353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13" name="Gerader Verbinder 912"/>
            <p:cNvCxnSpPr>
              <a:endCxn id="915" idx="10"/>
            </p:cNvCxnSpPr>
            <p:nvPr/>
          </p:nvCxnSpPr>
          <p:spPr>
            <a:xfrm flipH="1" flipV="1">
              <a:off x="1895567" y="2149174"/>
              <a:ext cx="18224" cy="43099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14" name="Gerader Verbinder 913"/>
            <p:cNvCxnSpPr/>
            <p:nvPr/>
          </p:nvCxnSpPr>
          <p:spPr>
            <a:xfrm flipV="1">
              <a:off x="1913786" y="2514938"/>
              <a:ext cx="41167" cy="6522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915" name="Freihandform 914"/>
            <p:cNvSpPr/>
            <p:nvPr/>
          </p:nvSpPr>
          <p:spPr>
            <a:xfrm>
              <a:off x="1743792" y="1894521"/>
              <a:ext cx="153679" cy="414840"/>
            </a:xfrm>
            <a:custGeom>
              <a:avLst/>
              <a:gdLst>
                <a:gd name="connsiteX0" fmla="*/ 0 w 155439"/>
                <a:gd name="connsiteY0" fmla="*/ 414840 h 414840"/>
                <a:gd name="connsiteX1" fmla="*/ 26698 w 155439"/>
                <a:gd name="connsiteY1" fmla="*/ 254653 h 414840"/>
                <a:gd name="connsiteX2" fmla="*/ 46721 w 155439"/>
                <a:gd name="connsiteY2" fmla="*/ 381467 h 414840"/>
                <a:gd name="connsiteX3" fmla="*/ 46721 w 155439"/>
                <a:gd name="connsiteY3" fmla="*/ 161210 h 414840"/>
                <a:gd name="connsiteX4" fmla="*/ 73419 w 155439"/>
                <a:gd name="connsiteY4" fmla="*/ 274676 h 414840"/>
                <a:gd name="connsiteX5" fmla="*/ 73419 w 155439"/>
                <a:gd name="connsiteY5" fmla="*/ 81117 h 414840"/>
                <a:gd name="connsiteX6" fmla="*/ 100117 w 155439"/>
                <a:gd name="connsiteY6" fmla="*/ 201257 h 414840"/>
                <a:gd name="connsiteX7" fmla="*/ 113466 w 155439"/>
                <a:gd name="connsiteY7" fmla="*/ 1024 h 414840"/>
                <a:gd name="connsiteX8" fmla="*/ 133489 w 155439"/>
                <a:gd name="connsiteY8" fmla="*/ 121164 h 414840"/>
                <a:gd name="connsiteX9" fmla="*/ 153513 w 155439"/>
                <a:gd name="connsiteY9" fmla="*/ 74443 h 414840"/>
                <a:gd name="connsiteX10" fmla="*/ 153513 w 155439"/>
                <a:gd name="connsiteY10" fmla="*/ 254653 h 414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5439" h="414840">
                  <a:moveTo>
                    <a:pt x="0" y="414840"/>
                  </a:moveTo>
                  <a:cubicBezTo>
                    <a:pt x="9455" y="337527"/>
                    <a:pt x="18911" y="260215"/>
                    <a:pt x="26698" y="254653"/>
                  </a:cubicBezTo>
                  <a:cubicBezTo>
                    <a:pt x="34485" y="249091"/>
                    <a:pt x="43384" y="397041"/>
                    <a:pt x="46721" y="381467"/>
                  </a:cubicBezTo>
                  <a:cubicBezTo>
                    <a:pt x="50058" y="365893"/>
                    <a:pt x="42271" y="179008"/>
                    <a:pt x="46721" y="161210"/>
                  </a:cubicBezTo>
                  <a:cubicBezTo>
                    <a:pt x="51171" y="143412"/>
                    <a:pt x="68969" y="288025"/>
                    <a:pt x="73419" y="274676"/>
                  </a:cubicBezTo>
                  <a:cubicBezTo>
                    <a:pt x="77869" y="261327"/>
                    <a:pt x="68969" y="93353"/>
                    <a:pt x="73419" y="81117"/>
                  </a:cubicBezTo>
                  <a:cubicBezTo>
                    <a:pt x="77869" y="68881"/>
                    <a:pt x="93443" y="214606"/>
                    <a:pt x="100117" y="201257"/>
                  </a:cubicBezTo>
                  <a:cubicBezTo>
                    <a:pt x="106791" y="187908"/>
                    <a:pt x="107904" y="14373"/>
                    <a:pt x="113466" y="1024"/>
                  </a:cubicBezTo>
                  <a:cubicBezTo>
                    <a:pt x="119028" y="-12325"/>
                    <a:pt x="126815" y="108928"/>
                    <a:pt x="133489" y="121164"/>
                  </a:cubicBezTo>
                  <a:cubicBezTo>
                    <a:pt x="140163" y="133400"/>
                    <a:pt x="150176" y="52195"/>
                    <a:pt x="153513" y="74443"/>
                  </a:cubicBezTo>
                  <a:cubicBezTo>
                    <a:pt x="156850" y="96691"/>
                    <a:pt x="155181" y="175672"/>
                    <a:pt x="153513" y="254653"/>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grpSp>
      <p:sp>
        <p:nvSpPr>
          <p:cNvPr id="1472" name="Freihandform 1471"/>
          <p:cNvSpPr/>
          <p:nvPr/>
        </p:nvSpPr>
        <p:spPr>
          <a:xfrm>
            <a:off x="2990795" y="1331491"/>
            <a:ext cx="627399" cy="86065"/>
          </a:xfrm>
          <a:custGeom>
            <a:avLst/>
            <a:gdLst>
              <a:gd name="connsiteX0" fmla="*/ 0 w 627399"/>
              <a:gd name="connsiteY0" fmla="*/ 40208 h 86065"/>
              <a:gd name="connsiteX1" fmla="*/ 33372 w 627399"/>
              <a:gd name="connsiteY1" fmla="*/ 161 h 86065"/>
              <a:gd name="connsiteX2" fmla="*/ 80094 w 627399"/>
              <a:gd name="connsiteY2" fmla="*/ 53556 h 86065"/>
              <a:gd name="connsiteX3" fmla="*/ 173536 w 627399"/>
              <a:gd name="connsiteY3" fmla="*/ 6835 h 86065"/>
              <a:gd name="connsiteX4" fmla="*/ 253629 w 627399"/>
              <a:gd name="connsiteY4" fmla="*/ 66905 h 86065"/>
              <a:gd name="connsiteX5" fmla="*/ 287002 w 627399"/>
              <a:gd name="connsiteY5" fmla="*/ 13510 h 86065"/>
              <a:gd name="connsiteX6" fmla="*/ 380444 w 627399"/>
              <a:gd name="connsiteY6" fmla="*/ 73580 h 86065"/>
              <a:gd name="connsiteX7" fmla="*/ 487235 w 627399"/>
              <a:gd name="connsiteY7" fmla="*/ 161 h 86065"/>
              <a:gd name="connsiteX8" fmla="*/ 547305 w 627399"/>
              <a:gd name="connsiteY8" fmla="*/ 80254 h 86065"/>
              <a:gd name="connsiteX9" fmla="*/ 627399 w 627399"/>
              <a:gd name="connsiteY9" fmla="*/ 73580 h 86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7399" h="86065">
                <a:moveTo>
                  <a:pt x="0" y="40208"/>
                </a:moveTo>
                <a:cubicBezTo>
                  <a:pt x="10011" y="19072"/>
                  <a:pt x="20023" y="-2064"/>
                  <a:pt x="33372" y="161"/>
                </a:cubicBezTo>
                <a:cubicBezTo>
                  <a:pt x="46721" y="2386"/>
                  <a:pt x="56734" y="52444"/>
                  <a:pt x="80094" y="53556"/>
                </a:cubicBezTo>
                <a:cubicBezTo>
                  <a:pt x="103454" y="54668"/>
                  <a:pt x="144614" y="4610"/>
                  <a:pt x="173536" y="6835"/>
                </a:cubicBezTo>
                <a:cubicBezTo>
                  <a:pt x="202458" y="9060"/>
                  <a:pt x="234718" y="65793"/>
                  <a:pt x="253629" y="66905"/>
                </a:cubicBezTo>
                <a:cubicBezTo>
                  <a:pt x="272540" y="68018"/>
                  <a:pt x="265866" y="12398"/>
                  <a:pt x="287002" y="13510"/>
                </a:cubicBezTo>
                <a:cubicBezTo>
                  <a:pt x="308138" y="14622"/>
                  <a:pt x="347072" y="75805"/>
                  <a:pt x="380444" y="73580"/>
                </a:cubicBezTo>
                <a:cubicBezTo>
                  <a:pt x="413816" y="71355"/>
                  <a:pt x="459425" y="-951"/>
                  <a:pt x="487235" y="161"/>
                </a:cubicBezTo>
                <a:cubicBezTo>
                  <a:pt x="515045" y="1273"/>
                  <a:pt x="523944" y="68017"/>
                  <a:pt x="547305" y="80254"/>
                </a:cubicBezTo>
                <a:cubicBezTo>
                  <a:pt x="570666" y="92491"/>
                  <a:pt x="599032" y="83035"/>
                  <a:pt x="627399" y="73580"/>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473" name="Freihandform 1472"/>
          <p:cNvSpPr/>
          <p:nvPr/>
        </p:nvSpPr>
        <p:spPr>
          <a:xfrm>
            <a:off x="3958591" y="1277543"/>
            <a:ext cx="694629" cy="154623"/>
          </a:xfrm>
          <a:custGeom>
            <a:avLst/>
            <a:gdLst>
              <a:gd name="connsiteX0" fmla="*/ 0 w 694629"/>
              <a:gd name="connsiteY0" fmla="*/ 107504 h 154623"/>
              <a:gd name="connsiteX1" fmla="*/ 40046 w 694629"/>
              <a:gd name="connsiteY1" fmla="*/ 713 h 154623"/>
              <a:gd name="connsiteX2" fmla="*/ 146838 w 694629"/>
              <a:gd name="connsiteY2" fmla="*/ 154226 h 154623"/>
              <a:gd name="connsiteX3" fmla="*/ 246954 w 694629"/>
              <a:gd name="connsiteY3" fmla="*/ 47434 h 154623"/>
              <a:gd name="connsiteX4" fmla="*/ 347071 w 694629"/>
              <a:gd name="connsiteY4" fmla="*/ 120853 h 154623"/>
              <a:gd name="connsiteX5" fmla="*/ 480560 w 694629"/>
              <a:gd name="connsiteY5" fmla="*/ 34085 h 154623"/>
              <a:gd name="connsiteX6" fmla="*/ 520607 w 694629"/>
              <a:gd name="connsiteY6" fmla="*/ 114179 h 154623"/>
              <a:gd name="connsiteX7" fmla="*/ 627398 w 694629"/>
              <a:gd name="connsiteY7" fmla="*/ 67458 h 154623"/>
              <a:gd name="connsiteX8" fmla="*/ 694143 w 694629"/>
              <a:gd name="connsiteY8" fmla="*/ 114179 h 154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4629" h="154623">
                <a:moveTo>
                  <a:pt x="0" y="107504"/>
                </a:moveTo>
                <a:cubicBezTo>
                  <a:pt x="7786" y="50215"/>
                  <a:pt x="15573" y="-7074"/>
                  <a:pt x="40046" y="713"/>
                </a:cubicBezTo>
                <a:cubicBezTo>
                  <a:pt x="64519" y="8500"/>
                  <a:pt x="112353" y="146439"/>
                  <a:pt x="146838" y="154226"/>
                </a:cubicBezTo>
                <a:cubicBezTo>
                  <a:pt x="181323" y="162013"/>
                  <a:pt x="213582" y="52996"/>
                  <a:pt x="246954" y="47434"/>
                </a:cubicBezTo>
                <a:cubicBezTo>
                  <a:pt x="280326" y="41872"/>
                  <a:pt x="308137" y="123078"/>
                  <a:pt x="347071" y="120853"/>
                </a:cubicBezTo>
                <a:cubicBezTo>
                  <a:pt x="386005" y="118628"/>
                  <a:pt x="451637" y="35197"/>
                  <a:pt x="480560" y="34085"/>
                </a:cubicBezTo>
                <a:cubicBezTo>
                  <a:pt x="509483" y="32973"/>
                  <a:pt x="496134" y="108617"/>
                  <a:pt x="520607" y="114179"/>
                </a:cubicBezTo>
                <a:cubicBezTo>
                  <a:pt x="545080" y="119741"/>
                  <a:pt x="598475" y="67458"/>
                  <a:pt x="627398" y="67458"/>
                </a:cubicBezTo>
                <a:cubicBezTo>
                  <a:pt x="656321" y="67458"/>
                  <a:pt x="699705" y="106392"/>
                  <a:pt x="694143" y="114179"/>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474" name="Freihandform 1473"/>
          <p:cNvSpPr/>
          <p:nvPr/>
        </p:nvSpPr>
        <p:spPr>
          <a:xfrm>
            <a:off x="4933060" y="1331652"/>
            <a:ext cx="627398" cy="81599"/>
          </a:xfrm>
          <a:custGeom>
            <a:avLst/>
            <a:gdLst>
              <a:gd name="connsiteX0" fmla="*/ 0 w 627398"/>
              <a:gd name="connsiteY0" fmla="*/ 53395 h 81599"/>
              <a:gd name="connsiteX1" fmla="*/ 106791 w 627398"/>
              <a:gd name="connsiteY1" fmla="*/ 80093 h 81599"/>
              <a:gd name="connsiteX2" fmla="*/ 206908 w 627398"/>
              <a:gd name="connsiteY2" fmla="*/ 13349 h 81599"/>
              <a:gd name="connsiteX3" fmla="*/ 260303 w 627398"/>
              <a:gd name="connsiteY3" fmla="*/ 73419 h 81599"/>
              <a:gd name="connsiteX4" fmla="*/ 360420 w 627398"/>
              <a:gd name="connsiteY4" fmla="*/ 0 h 81599"/>
              <a:gd name="connsiteX5" fmla="*/ 447188 w 627398"/>
              <a:gd name="connsiteY5" fmla="*/ 73419 h 81599"/>
              <a:gd name="connsiteX6" fmla="*/ 500584 w 627398"/>
              <a:gd name="connsiteY6" fmla="*/ 13349 h 81599"/>
              <a:gd name="connsiteX7" fmla="*/ 627398 w 627398"/>
              <a:gd name="connsiteY7" fmla="*/ 60070 h 81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7398" h="81599">
                <a:moveTo>
                  <a:pt x="0" y="53395"/>
                </a:moveTo>
                <a:cubicBezTo>
                  <a:pt x="36153" y="70081"/>
                  <a:pt x="72306" y="86767"/>
                  <a:pt x="106791" y="80093"/>
                </a:cubicBezTo>
                <a:cubicBezTo>
                  <a:pt x="141276" y="73419"/>
                  <a:pt x="181323" y="14461"/>
                  <a:pt x="206908" y="13349"/>
                </a:cubicBezTo>
                <a:cubicBezTo>
                  <a:pt x="232493" y="12237"/>
                  <a:pt x="234718" y="75644"/>
                  <a:pt x="260303" y="73419"/>
                </a:cubicBezTo>
                <a:cubicBezTo>
                  <a:pt x="285888" y="71194"/>
                  <a:pt x="329273" y="0"/>
                  <a:pt x="360420" y="0"/>
                </a:cubicBezTo>
                <a:cubicBezTo>
                  <a:pt x="391567" y="0"/>
                  <a:pt x="423827" y="71194"/>
                  <a:pt x="447188" y="73419"/>
                </a:cubicBezTo>
                <a:cubicBezTo>
                  <a:pt x="470549" y="75644"/>
                  <a:pt x="470549" y="15574"/>
                  <a:pt x="500584" y="13349"/>
                </a:cubicBezTo>
                <a:cubicBezTo>
                  <a:pt x="530619" y="11124"/>
                  <a:pt x="579008" y="35597"/>
                  <a:pt x="627398" y="60070"/>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475" name="Freihandform 1474"/>
          <p:cNvSpPr/>
          <p:nvPr/>
        </p:nvSpPr>
        <p:spPr>
          <a:xfrm>
            <a:off x="5827436" y="1324708"/>
            <a:ext cx="700818" cy="80362"/>
          </a:xfrm>
          <a:custGeom>
            <a:avLst/>
            <a:gdLst>
              <a:gd name="connsiteX0" fmla="*/ 0 w 700818"/>
              <a:gd name="connsiteY0" fmla="*/ 53664 h 80362"/>
              <a:gd name="connsiteX1" fmla="*/ 126815 w 700818"/>
              <a:gd name="connsiteY1" fmla="*/ 268 h 80362"/>
              <a:gd name="connsiteX2" fmla="*/ 220257 w 700818"/>
              <a:gd name="connsiteY2" fmla="*/ 73687 h 80362"/>
              <a:gd name="connsiteX3" fmla="*/ 340398 w 700818"/>
              <a:gd name="connsiteY3" fmla="*/ 268 h 80362"/>
              <a:gd name="connsiteX4" fmla="*/ 427165 w 700818"/>
              <a:gd name="connsiteY4" fmla="*/ 67013 h 80362"/>
              <a:gd name="connsiteX5" fmla="*/ 527282 w 700818"/>
              <a:gd name="connsiteY5" fmla="*/ 6943 h 80362"/>
              <a:gd name="connsiteX6" fmla="*/ 614050 w 700818"/>
              <a:gd name="connsiteY6" fmla="*/ 60338 h 80362"/>
              <a:gd name="connsiteX7" fmla="*/ 700818 w 700818"/>
              <a:gd name="connsiteY7" fmla="*/ 80362 h 80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00818" h="80362">
                <a:moveTo>
                  <a:pt x="0" y="53664"/>
                </a:moveTo>
                <a:cubicBezTo>
                  <a:pt x="45053" y="25297"/>
                  <a:pt x="90106" y="-3069"/>
                  <a:pt x="126815" y="268"/>
                </a:cubicBezTo>
                <a:cubicBezTo>
                  <a:pt x="163525" y="3605"/>
                  <a:pt x="184660" y="73687"/>
                  <a:pt x="220257" y="73687"/>
                </a:cubicBezTo>
                <a:cubicBezTo>
                  <a:pt x="255854" y="73687"/>
                  <a:pt x="305913" y="1380"/>
                  <a:pt x="340398" y="268"/>
                </a:cubicBezTo>
                <a:cubicBezTo>
                  <a:pt x="374883" y="-844"/>
                  <a:pt x="396018" y="65901"/>
                  <a:pt x="427165" y="67013"/>
                </a:cubicBezTo>
                <a:cubicBezTo>
                  <a:pt x="458312" y="68125"/>
                  <a:pt x="496135" y="8055"/>
                  <a:pt x="527282" y="6943"/>
                </a:cubicBezTo>
                <a:cubicBezTo>
                  <a:pt x="558429" y="5831"/>
                  <a:pt x="585127" y="48102"/>
                  <a:pt x="614050" y="60338"/>
                </a:cubicBezTo>
                <a:cubicBezTo>
                  <a:pt x="642973" y="72574"/>
                  <a:pt x="671895" y="76468"/>
                  <a:pt x="700818" y="80362"/>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476" name="Freihandform 1475"/>
          <p:cNvSpPr/>
          <p:nvPr/>
        </p:nvSpPr>
        <p:spPr>
          <a:xfrm>
            <a:off x="2563630" y="1344876"/>
            <a:ext cx="153513" cy="67169"/>
          </a:xfrm>
          <a:custGeom>
            <a:avLst/>
            <a:gdLst>
              <a:gd name="connsiteX0" fmla="*/ 153513 w 153513"/>
              <a:gd name="connsiteY0" fmla="*/ 53520 h 67169"/>
              <a:gd name="connsiteX1" fmla="*/ 66745 w 153513"/>
              <a:gd name="connsiteY1" fmla="*/ 125 h 67169"/>
              <a:gd name="connsiteX2" fmla="*/ 53396 w 153513"/>
              <a:gd name="connsiteY2" fmla="*/ 66869 h 67169"/>
              <a:gd name="connsiteX3" fmla="*/ 0 w 153513"/>
              <a:gd name="connsiteY3" fmla="*/ 20148 h 67169"/>
            </a:gdLst>
            <a:ahLst/>
            <a:cxnLst>
              <a:cxn ang="0">
                <a:pos x="connsiteX0" y="connsiteY0"/>
              </a:cxn>
              <a:cxn ang="0">
                <a:pos x="connsiteX1" y="connsiteY1"/>
              </a:cxn>
              <a:cxn ang="0">
                <a:pos x="connsiteX2" y="connsiteY2"/>
              </a:cxn>
              <a:cxn ang="0">
                <a:pos x="connsiteX3" y="connsiteY3"/>
              </a:cxn>
            </a:cxnLst>
            <a:rect l="l" t="t" r="r" b="b"/>
            <a:pathLst>
              <a:path w="153513" h="67169">
                <a:moveTo>
                  <a:pt x="153513" y="53520"/>
                </a:moveTo>
                <a:cubicBezTo>
                  <a:pt x="118472" y="25710"/>
                  <a:pt x="83431" y="-2100"/>
                  <a:pt x="66745" y="125"/>
                </a:cubicBezTo>
                <a:cubicBezTo>
                  <a:pt x="50059" y="2350"/>
                  <a:pt x="64520" y="63532"/>
                  <a:pt x="53396" y="66869"/>
                </a:cubicBezTo>
                <a:cubicBezTo>
                  <a:pt x="42272" y="70206"/>
                  <a:pt x="21136" y="45177"/>
                  <a:pt x="0" y="20148"/>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477" name="Freihandform 1476"/>
          <p:cNvSpPr/>
          <p:nvPr/>
        </p:nvSpPr>
        <p:spPr>
          <a:xfrm>
            <a:off x="2556956" y="2245783"/>
            <a:ext cx="160187" cy="74194"/>
          </a:xfrm>
          <a:custGeom>
            <a:avLst/>
            <a:gdLst>
              <a:gd name="connsiteX0" fmla="*/ 160187 w 160187"/>
              <a:gd name="connsiteY0" fmla="*/ 53663 h 74194"/>
              <a:gd name="connsiteX1" fmla="*/ 93442 w 160187"/>
              <a:gd name="connsiteY1" fmla="*/ 268 h 74194"/>
              <a:gd name="connsiteX2" fmla="*/ 46721 w 160187"/>
              <a:gd name="connsiteY2" fmla="*/ 73687 h 74194"/>
              <a:gd name="connsiteX3" fmla="*/ 0 w 160187"/>
              <a:gd name="connsiteY3" fmla="*/ 26966 h 74194"/>
            </a:gdLst>
            <a:ahLst/>
            <a:cxnLst>
              <a:cxn ang="0">
                <a:pos x="connsiteX0" y="connsiteY0"/>
              </a:cxn>
              <a:cxn ang="0">
                <a:pos x="connsiteX1" y="connsiteY1"/>
              </a:cxn>
              <a:cxn ang="0">
                <a:pos x="connsiteX2" y="connsiteY2"/>
              </a:cxn>
              <a:cxn ang="0">
                <a:pos x="connsiteX3" y="connsiteY3"/>
              </a:cxn>
            </a:cxnLst>
            <a:rect l="l" t="t" r="r" b="b"/>
            <a:pathLst>
              <a:path w="160187" h="74194">
                <a:moveTo>
                  <a:pt x="160187" y="53663"/>
                </a:moveTo>
                <a:cubicBezTo>
                  <a:pt x="136270" y="25297"/>
                  <a:pt x="112353" y="-3069"/>
                  <a:pt x="93442" y="268"/>
                </a:cubicBezTo>
                <a:cubicBezTo>
                  <a:pt x="74531" y="3605"/>
                  <a:pt x="62295" y="69237"/>
                  <a:pt x="46721" y="73687"/>
                </a:cubicBezTo>
                <a:cubicBezTo>
                  <a:pt x="31147" y="78137"/>
                  <a:pt x="15573" y="52551"/>
                  <a:pt x="0" y="26966"/>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478" name="Freihandform 1477"/>
          <p:cNvSpPr/>
          <p:nvPr/>
        </p:nvSpPr>
        <p:spPr>
          <a:xfrm>
            <a:off x="2590328" y="2779897"/>
            <a:ext cx="100117" cy="93553"/>
          </a:xfrm>
          <a:custGeom>
            <a:avLst/>
            <a:gdLst>
              <a:gd name="connsiteX0" fmla="*/ 100117 w 100117"/>
              <a:gd name="connsiteY0" fmla="*/ 93553 h 93553"/>
              <a:gd name="connsiteX1" fmla="*/ 53396 w 100117"/>
              <a:gd name="connsiteY1" fmla="*/ 111 h 93553"/>
              <a:gd name="connsiteX2" fmla="*/ 13349 w 100117"/>
              <a:gd name="connsiteY2" fmla="*/ 73530 h 93553"/>
              <a:gd name="connsiteX3" fmla="*/ 0 w 100117"/>
              <a:gd name="connsiteY3" fmla="*/ 26809 h 93553"/>
            </a:gdLst>
            <a:ahLst/>
            <a:cxnLst>
              <a:cxn ang="0">
                <a:pos x="connsiteX0" y="connsiteY0"/>
              </a:cxn>
              <a:cxn ang="0">
                <a:pos x="connsiteX1" y="connsiteY1"/>
              </a:cxn>
              <a:cxn ang="0">
                <a:pos x="connsiteX2" y="connsiteY2"/>
              </a:cxn>
              <a:cxn ang="0">
                <a:pos x="connsiteX3" y="connsiteY3"/>
              </a:cxn>
            </a:cxnLst>
            <a:rect l="l" t="t" r="r" b="b"/>
            <a:pathLst>
              <a:path w="100117" h="93553">
                <a:moveTo>
                  <a:pt x="100117" y="93553"/>
                </a:moveTo>
                <a:cubicBezTo>
                  <a:pt x="83987" y="48500"/>
                  <a:pt x="67857" y="3448"/>
                  <a:pt x="53396" y="111"/>
                </a:cubicBezTo>
                <a:cubicBezTo>
                  <a:pt x="38935" y="-3226"/>
                  <a:pt x="22248" y="69080"/>
                  <a:pt x="13349" y="73530"/>
                </a:cubicBezTo>
                <a:cubicBezTo>
                  <a:pt x="4450" y="77980"/>
                  <a:pt x="7787" y="41270"/>
                  <a:pt x="0" y="26809"/>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479" name="Freihandform 1478"/>
          <p:cNvSpPr/>
          <p:nvPr/>
        </p:nvSpPr>
        <p:spPr>
          <a:xfrm>
            <a:off x="2563056" y="3325769"/>
            <a:ext cx="134063" cy="108860"/>
          </a:xfrm>
          <a:custGeom>
            <a:avLst/>
            <a:gdLst>
              <a:gd name="connsiteX0" fmla="*/ 134063 w 134063"/>
              <a:gd name="connsiteY0" fmla="*/ 54939 h 108860"/>
              <a:gd name="connsiteX1" fmla="*/ 94016 w 134063"/>
              <a:gd name="connsiteY1" fmla="*/ 1543 h 108860"/>
              <a:gd name="connsiteX2" fmla="*/ 13923 w 134063"/>
              <a:gd name="connsiteY2" fmla="*/ 108334 h 108860"/>
              <a:gd name="connsiteX3" fmla="*/ 574 w 134063"/>
              <a:gd name="connsiteY3" fmla="*/ 34915 h 108860"/>
            </a:gdLst>
            <a:ahLst/>
            <a:cxnLst>
              <a:cxn ang="0">
                <a:pos x="connsiteX0" y="connsiteY0"/>
              </a:cxn>
              <a:cxn ang="0">
                <a:pos x="connsiteX1" y="connsiteY1"/>
              </a:cxn>
              <a:cxn ang="0">
                <a:pos x="connsiteX2" y="connsiteY2"/>
              </a:cxn>
              <a:cxn ang="0">
                <a:pos x="connsiteX3" y="connsiteY3"/>
              </a:cxn>
            </a:cxnLst>
            <a:rect l="l" t="t" r="r" b="b"/>
            <a:pathLst>
              <a:path w="134063" h="108860">
                <a:moveTo>
                  <a:pt x="134063" y="54939"/>
                </a:moveTo>
                <a:cubicBezTo>
                  <a:pt x="124051" y="23791"/>
                  <a:pt x="114039" y="-7356"/>
                  <a:pt x="94016" y="1543"/>
                </a:cubicBezTo>
                <a:cubicBezTo>
                  <a:pt x="73993" y="10442"/>
                  <a:pt x="29497" y="102772"/>
                  <a:pt x="13923" y="108334"/>
                </a:cubicBezTo>
                <a:cubicBezTo>
                  <a:pt x="-1651" y="113896"/>
                  <a:pt x="-539" y="74405"/>
                  <a:pt x="574" y="34915"/>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480" name="Freihandform 1479"/>
          <p:cNvSpPr/>
          <p:nvPr/>
        </p:nvSpPr>
        <p:spPr>
          <a:xfrm>
            <a:off x="2977446" y="2265505"/>
            <a:ext cx="694143" cy="127385"/>
          </a:xfrm>
          <a:custGeom>
            <a:avLst/>
            <a:gdLst>
              <a:gd name="connsiteX0" fmla="*/ 0 w 694143"/>
              <a:gd name="connsiteY0" fmla="*/ 80664 h 127385"/>
              <a:gd name="connsiteX1" fmla="*/ 33372 w 694143"/>
              <a:gd name="connsiteY1" fmla="*/ 40617 h 127385"/>
              <a:gd name="connsiteX2" fmla="*/ 113466 w 694143"/>
              <a:gd name="connsiteY2" fmla="*/ 114036 h 127385"/>
              <a:gd name="connsiteX3" fmla="*/ 180210 w 694143"/>
              <a:gd name="connsiteY3" fmla="*/ 40617 h 127385"/>
              <a:gd name="connsiteX4" fmla="*/ 240280 w 694143"/>
              <a:gd name="connsiteY4" fmla="*/ 127385 h 127385"/>
              <a:gd name="connsiteX5" fmla="*/ 320374 w 694143"/>
              <a:gd name="connsiteY5" fmla="*/ 40617 h 127385"/>
              <a:gd name="connsiteX6" fmla="*/ 393793 w 694143"/>
              <a:gd name="connsiteY6" fmla="*/ 94013 h 127385"/>
              <a:gd name="connsiteX7" fmla="*/ 453863 w 694143"/>
              <a:gd name="connsiteY7" fmla="*/ 47291 h 127385"/>
              <a:gd name="connsiteX8" fmla="*/ 533956 w 694143"/>
              <a:gd name="connsiteY8" fmla="*/ 114036 h 127385"/>
              <a:gd name="connsiteX9" fmla="*/ 634073 w 694143"/>
              <a:gd name="connsiteY9" fmla="*/ 570 h 127385"/>
              <a:gd name="connsiteX10" fmla="*/ 680794 w 694143"/>
              <a:gd name="connsiteY10" fmla="*/ 67315 h 127385"/>
              <a:gd name="connsiteX11" fmla="*/ 694143 w 694143"/>
              <a:gd name="connsiteY11" fmla="*/ 60640 h 127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94143" h="127385">
                <a:moveTo>
                  <a:pt x="0" y="80664"/>
                </a:moveTo>
                <a:cubicBezTo>
                  <a:pt x="7230" y="57859"/>
                  <a:pt x="14461" y="35055"/>
                  <a:pt x="33372" y="40617"/>
                </a:cubicBezTo>
                <a:cubicBezTo>
                  <a:pt x="52283" y="46179"/>
                  <a:pt x="88993" y="114036"/>
                  <a:pt x="113466" y="114036"/>
                </a:cubicBezTo>
                <a:cubicBezTo>
                  <a:pt x="137939" y="114036"/>
                  <a:pt x="159074" y="38392"/>
                  <a:pt x="180210" y="40617"/>
                </a:cubicBezTo>
                <a:cubicBezTo>
                  <a:pt x="201346" y="42842"/>
                  <a:pt x="216919" y="127385"/>
                  <a:pt x="240280" y="127385"/>
                </a:cubicBezTo>
                <a:cubicBezTo>
                  <a:pt x="263641" y="127385"/>
                  <a:pt x="294789" y="46179"/>
                  <a:pt x="320374" y="40617"/>
                </a:cubicBezTo>
                <a:cubicBezTo>
                  <a:pt x="345959" y="35055"/>
                  <a:pt x="371545" y="92901"/>
                  <a:pt x="393793" y="94013"/>
                </a:cubicBezTo>
                <a:cubicBezTo>
                  <a:pt x="416041" y="95125"/>
                  <a:pt x="430502" y="43954"/>
                  <a:pt x="453863" y="47291"/>
                </a:cubicBezTo>
                <a:cubicBezTo>
                  <a:pt x="477224" y="50628"/>
                  <a:pt x="503921" y="121823"/>
                  <a:pt x="533956" y="114036"/>
                </a:cubicBezTo>
                <a:cubicBezTo>
                  <a:pt x="563991" y="106249"/>
                  <a:pt x="609600" y="8357"/>
                  <a:pt x="634073" y="570"/>
                </a:cubicBezTo>
                <a:cubicBezTo>
                  <a:pt x="658546" y="-7217"/>
                  <a:pt x="680794" y="67315"/>
                  <a:pt x="680794" y="67315"/>
                </a:cubicBezTo>
                <a:cubicBezTo>
                  <a:pt x="690806" y="77327"/>
                  <a:pt x="692474" y="68983"/>
                  <a:pt x="694143" y="60640"/>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481" name="Freihandform 1480"/>
          <p:cNvSpPr/>
          <p:nvPr/>
        </p:nvSpPr>
        <p:spPr>
          <a:xfrm>
            <a:off x="3918543" y="2229288"/>
            <a:ext cx="734190" cy="177091"/>
          </a:xfrm>
          <a:custGeom>
            <a:avLst/>
            <a:gdLst>
              <a:gd name="connsiteX0" fmla="*/ 0 w 734190"/>
              <a:gd name="connsiteY0" fmla="*/ 136904 h 177091"/>
              <a:gd name="connsiteX1" fmla="*/ 46721 w 734190"/>
              <a:gd name="connsiteY1" fmla="*/ 3415 h 177091"/>
              <a:gd name="connsiteX2" fmla="*/ 166861 w 734190"/>
              <a:gd name="connsiteY2" fmla="*/ 50136 h 177091"/>
              <a:gd name="connsiteX3" fmla="*/ 180210 w 734190"/>
              <a:gd name="connsiteY3" fmla="*/ 163602 h 177091"/>
              <a:gd name="connsiteX4" fmla="*/ 293676 w 734190"/>
              <a:gd name="connsiteY4" fmla="*/ 43462 h 177091"/>
              <a:gd name="connsiteX5" fmla="*/ 407142 w 734190"/>
              <a:gd name="connsiteY5" fmla="*/ 176951 h 177091"/>
              <a:gd name="connsiteX6" fmla="*/ 453863 w 734190"/>
              <a:gd name="connsiteY6" fmla="*/ 70159 h 177091"/>
              <a:gd name="connsiteX7" fmla="*/ 520607 w 734190"/>
              <a:gd name="connsiteY7" fmla="*/ 123555 h 177091"/>
              <a:gd name="connsiteX8" fmla="*/ 614050 w 734190"/>
              <a:gd name="connsiteY8" fmla="*/ 70159 h 177091"/>
              <a:gd name="connsiteX9" fmla="*/ 694143 w 734190"/>
              <a:gd name="connsiteY9" fmla="*/ 136904 h 177091"/>
              <a:gd name="connsiteX10" fmla="*/ 734190 w 734190"/>
              <a:gd name="connsiteY10" fmla="*/ 76834 h 1770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34190" h="177091">
                <a:moveTo>
                  <a:pt x="0" y="136904"/>
                </a:moveTo>
                <a:cubicBezTo>
                  <a:pt x="9455" y="77390"/>
                  <a:pt x="18911" y="17876"/>
                  <a:pt x="46721" y="3415"/>
                </a:cubicBezTo>
                <a:cubicBezTo>
                  <a:pt x="74531" y="-11046"/>
                  <a:pt x="144613" y="23438"/>
                  <a:pt x="166861" y="50136"/>
                </a:cubicBezTo>
                <a:cubicBezTo>
                  <a:pt x="189109" y="76834"/>
                  <a:pt x="159074" y="164714"/>
                  <a:pt x="180210" y="163602"/>
                </a:cubicBezTo>
                <a:cubicBezTo>
                  <a:pt x="201346" y="162490"/>
                  <a:pt x="255854" y="41237"/>
                  <a:pt x="293676" y="43462"/>
                </a:cubicBezTo>
                <a:cubicBezTo>
                  <a:pt x="331498" y="45687"/>
                  <a:pt x="380444" y="172502"/>
                  <a:pt x="407142" y="176951"/>
                </a:cubicBezTo>
                <a:cubicBezTo>
                  <a:pt x="433840" y="181401"/>
                  <a:pt x="434952" y="79058"/>
                  <a:pt x="453863" y="70159"/>
                </a:cubicBezTo>
                <a:cubicBezTo>
                  <a:pt x="472774" y="61260"/>
                  <a:pt x="493909" y="123555"/>
                  <a:pt x="520607" y="123555"/>
                </a:cubicBezTo>
                <a:cubicBezTo>
                  <a:pt x="547305" y="123555"/>
                  <a:pt x="585127" y="67934"/>
                  <a:pt x="614050" y="70159"/>
                </a:cubicBezTo>
                <a:cubicBezTo>
                  <a:pt x="642973" y="72384"/>
                  <a:pt x="674120" y="135792"/>
                  <a:pt x="694143" y="136904"/>
                </a:cubicBezTo>
                <a:cubicBezTo>
                  <a:pt x="714166" y="138016"/>
                  <a:pt x="724178" y="107425"/>
                  <a:pt x="734190" y="76834"/>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482" name="Freihandform 1481"/>
          <p:cNvSpPr/>
          <p:nvPr/>
        </p:nvSpPr>
        <p:spPr>
          <a:xfrm>
            <a:off x="4913036" y="2239369"/>
            <a:ext cx="640748" cy="120149"/>
          </a:xfrm>
          <a:custGeom>
            <a:avLst/>
            <a:gdLst>
              <a:gd name="connsiteX0" fmla="*/ 0 w 640748"/>
              <a:gd name="connsiteY0" fmla="*/ 120149 h 120149"/>
              <a:gd name="connsiteX1" fmla="*/ 40047 w 640748"/>
              <a:gd name="connsiteY1" fmla="*/ 8 h 120149"/>
              <a:gd name="connsiteX2" fmla="*/ 140164 w 640748"/>
              <a:gd name="connsiteY2" fmla="*/ 113474 h 120149"/>
              <a:gd name="connsiteX3" fmla="*/ 240281 w 640748"/>
              <a:gd name="connsiteY3" fmla="*/ 33381 h 120149"/>
              <a:gd name="connsiteX4" fmla="*/ 300351 w 640748"/>
              <a:gd name="connsiteY4" fmla="*/ 106800 h 120149"/>
              <a:gd name="connsiteX5" fmla="*/ 427165 w 640748"/>
              <a:gd name="connsiteY5" fmla="*/ 26706 h 120149"/>
              <a:gd name="connsiteX6" fmla="*/ 500584 w 640748"/>
              <a:gd name="connsiteY6" fmla="*/ 113474 h 120149"/>
              <a:gd name="connsiteX7" fmla="*/ 600701 w 640748"/>
              <a:gd name="connsiteY7" fmla="*/ 40055 h 120149"/>
              <a:gd name="connsiteX8" fmla="*/ 640748 w 640748"/>
              <a:gd name="connsiteY8" fmla="*/ 73427 h 120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748" h="120149">
                <a:moveTo>
                  <a:pt x="0" y="120149"/>
                </a:moveTo>
                <a:cubicBezTo>
                  <a:pt x="8343" y="60634"/>
                  <a:pt x="16686" y="1120"/>
                  <a:pt x="40047" y="8"/>
                </a:cubicBezTo>
                <a:cubicBezTo>
                  <a:pt x="63408" y="-1104"/>
                  <a:pt x="106792" y="107912"/>
                  <a:pt x="140164" y="113474"/>
                </a:cubicBezTo>
                <a:cubicBezTo>
                  <a:pt x="173536" y="119036"/>
                  <a:pt x="213583" y="34493"/>
                  <a:pt x="240281" y="33381"/>
                </a:cubicBezTo>
                <a:cubicBezTo>
                  <a:pt x="266979" y="32269"/>
                  <a:pt x="269204" y="107912"/>
                  <a:pt x="300351" y="106800"/>
                </a:cubicBezTo>
                <a:cubicBezTo>
                  <a:pt x="331498" y="105688"/>
                  <a:pt x="393793" y="25594"/>
                  <a:pt x="427165" y="26706"/>
                </a:cubicBezTo>
                <a:cubicBezTo>
                  <a:pt x="460537" y="27818"/>
                  <a:pt x="471661" y="111249"/>
                  <a:pt x="500584" y="113474"/>
                </a:cubicBezTo>
                <a:cubicBezTo>
                  <a:pt x="529507" y="115699"/>
                  <a:pt x="577341" y="46729"/>
                  <a:pt x="600701" y="40055"/>
                </a:cubicBezTo>
                <a:cubicBezTo>
                  <a:pt x="624061" y="33381"/>
                  <a:pt x="632404" y="53404"/>
                  <a:pt x="640748" y="73427"/>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483" name="Freihandform 1482"/>
          <p:cNvSpPr/>
          <p:nvPr/>
        </p:nvSpPr>
        <p:spPr>
          <a:xfrm>
            <a:off x="5800740" y="2225558"/>
            <a:ext cx="734189" cy="140759"/>
          </a:xfrm>
          <a:custGeom>
            <a:avLst/>
            <a:gdLst>
              <a:gd name="connsiteX0" fmla="*/ 0 w 734189"/>
              <a:gd name="connsiteY0" fmla="*/ 140634 h 140759"/>
              <a:gd name="connsiteX1" fmla="*/ 33372 w 734189"/>
              <a:gd name="connsiteY1" fmla="*/ 27168 h 140759"/>
              <a:gd name="connsiteX2" fmla="*/ 106791 w 734189"/>
              <a:gd name="connsiteY2" fmla="*/ 127285 h 140759"/>
              <a:gd name="connsiteX3" fmla="*/ 193559 w 734189"/>
              <a:gd name="connsiteY3" fmla="*/ 27168 h 140759"/>
              <a:gd name="connsiteX4" fmla="*/ 266978 w 734189"/>
              <a:gd name="connsiteY4" fmla="*/ 140634 h 140759"/>
              <a:gd name="connsiteX5" fmla="*/ 373769 w 734189"/>
              <a:gd name="connsiteY5" fmla="*/ 470 h 140759"/>
              <a:gd name="connsiteX6" fmla="*/ 460537 w 734189"/>
              <a:gd name="connsiteY6" fmla="*/ 93913 h 140759"/>
              <a:gd name="connsiteX7" fmla="*/ 513932 w 734189"/>
              <a:gd name="connsiteY7" fmla="*/ 60541 h 140759"/>
              <a:gd name="connsiteX8" fmla="*/ 587351 w 734189"/>
              <a:gd name="connsiteY8" fmla="*/ 120611 h 140759"/>
              <a:gd name="connsiteX9" fmla="*/ 660770 w 734189"/>
              <a:gd name="connsiteY9" fmla="*/ 53866 h 140759"/>
              <a:gd name="connsiteX10" fmla="*/ 734189 w 734189"/>
              <a:gd name="connsiteY10" fmla="*/ 93913 h 140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34189" h="140759">
                <a:moveTo>
                  <a:pt x="0" y="140634"/>
                </a:moveTo>
                <a:cubicBezTo>
                  <a:pt x="7786" y="85013"/>
                  <a:pt x="15573" y="29393"/>
                  <a:pt x="33372" y="27168"/>
                </a:cubicBezTo>
                <a:cubicBezTo>
                  <a:pt x="51171" y="24943"/>
                  <a:pt x="80093" y="127285"/>
                  <a:pt x="106791" y="127285"/>
                </a:cubicBezTo>
                <a:cubicBezTo>
                  <a:pt x="133489" y="127285"/>
                  <a:pt x="166861" y="24943"/>
                  <a:pt x="193559" y="27168"/>
                </a:cubicBezTo>
                <a:cubicBezTo>
                  <a:pt x="220257" y="29393"/>
                  <a:pt x="236943" y="145084"/>
                  <a:pt x="266978" y="140634"/>
                </a:cubicBezTo>
                <a:cubicBezTo>
                  <a:pt x="297013" y="136184"/>
                  <a:pt x="341509" y="8257"/>
                  <a:pt x="373769" y="470"/>
                </a:cubicBezTo>
                <a:cubicBezTo>
                  <a:pt x="406029" y="-7317"/>
                  <a:pt x="437176" y="83901"/>
                  <a:pt x="460537" y="93913"/>
                </a:cubicBezTo>
                <a:cubicBezTo>
                  <a:pt x="483898" y="103925"/>
                  <a:pt x="492796" y="56091"/>
                  <a:pt x="513932" y="60541"/>
                </a:cubicBezTo>
                <a:cubicBezTo>
                  <a:pt x="535068" y="64991"/>
                  <a:pt x="562878" y="121723"/>
                  <a:pt x="587351" y="120611"/>
                </a:cubicBezTo>
                <a:cubicBezTo>
                  <a:pt x="611824" y="119499"/>
                  <a:pt x="636297" y="58316"/>
                  <a:pt x="660770" y="53866"/>
                </a:cubicBezTo>
                <a:cubicBezTo>
                  <a:pt x="685243" y="49416"/>
                  <a:pt x="709716" y="71664"/>
                  <a:pt x="734189" y="93913"/>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484" name="Freihandform 1483"/>
          <p:cNvSpPr/>
          <p:nvPr/>
        </p:nvSpPr>
        <p:spPr>
          <a:xfrm>
            <a:off x="6808582" y="1256880"/>
            <a:ext cx="787585" cy="208761"/>
          </a:xfrm>
          <a:custGeom>
            <a:avLst/>
            <a:gdLst>
              <a:gd name="connsiteX0" fmla="*/ 0 w 787585"/>
              <a:gd name="connsiteY0" fmla="*/ 134842 h 208761"/>
              <a:gd name="connsiteX1" fmla="*/ 93442 w 787585"/>
              <a:gd name="connsiteY1" fmla="*/ 1353 h 208761"/>
              <a:gd name="connsiteX2" fmla="*/ 193559 w 787585"/>
              <a:gd name="connsiteY2" fmla="*/ 208261 h 208761"/>
              <a:gd name="connsiteX3" fmla="*/ 307025 w 787585"/>
              <a:gd name="connsiteY3" fmla="*/ 61423 h 208761"/>
              <a:gd name="connsiteX4" fmla="*/ 367095 w 787585"/>
              <a:gd name="connsiteY4" fmla="*/ 128167 h 208761"/>
              <a:gd name="connsiteX5" fmla="*/ 440514 w 787585"/>
              <a:gd name="connsiteY5" fmla="*/ 54748 h 208761"/>
              <a:gd name="connsiteX6" fmla="*/ 527282 w 787585"/>
              <a:gd name="connsiteY6" fmla="*/ 174889 h 208761"/>
              <a:gd name="connsiteX7" fmla="*/ 607375 w 787585"/>
              <a:gd name="connsiteY7" fmla="*/ 74772 h 208761"/>
              <a:gd name="connsiteX8" fmla="*/ 694143 w 787585"/>
              <a:gd name="connsiteY8" fmla="*/ 141516 h 208761"/>
              <a:gd name="connsiteX9" fmla="*/ 787585 w 787585"/>
              <a:gd name="connsiteY9" fmla="*/ 161540 h 208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7585" h="208761">
                <a:moveTo>
                  <a:pt x="0" y="134842"/>
                </a:moveTo>
                <a:cubicBezTo>
                  <a:pt x="30591" y="61979"/>
                  <a:pt x="61182" y="-10884"/>
                  <a:pt x="93442" y="1353"/>
                </a:cubicBezTo>
                <a:cubicBezTo>
                  <a:pt x="125702" y="13590"/>
                  <a:pt x="157962" y="198249"/>
                  <a:pt x="193559" y="208261"/>
                </a:cubicBezTo>
                <a:cubicBezTo>
                  <a:pt x="229156" y="218273"/>
                  <a:pt x="278102" y="74772"/>
                  <a:pt x="307025" y="61423"/>
                </a:cubicBezTo>
                <a:cubicBezTo>
                  <a:pt x="335948" y="48074"/>
                  <a:pt x="344847" y="129279"/>
                  <a:pt x="367095" y="128167"/>
                </a:cubicBezTo>
                <a:cubicBezTo>
                  <a:pt x="389343" y="127055"/>
                  <a:pt x="413816" y="46961"/>
                  <a:pt x="440514" y="54748"/>
                </a:cubicBezTo>
                <a:cubicBezTo>
                  <a:pt x="467212" y="62535"/>
                  <a:pt x="499472" y="171552"/>
                  <a:pt x="527282" y="174889"/>
                </a:cubicBezTo>
                <a:cubicBezTo>
                  <a:pt x="555092" y="178226"/>
                  <a:pt x="579565" y="80334"/>
                  <a:pt x="607375" y="74772"/>
                </a:cubicBezTo>
                <a:cubicBezTo>
                  <a:pt x="635185" y="69210"/>
                  <a:pt x="664108" y="127055"/>
                  <a:pt x="694143" y="141516"/>
                </a:cubicBezTo>
                <a:cubicBezTo>
                  <a:pt x="724178" y="155977"/>
                  <a:pt x="784248" y="165990"/>
                  <a:pt x="787585" y="161540"/>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485" name="Freihandform 1484"/>
          <p:cNvSpPr/>
          <p:nvPr/>
        </p:nvSpPr>
        <p:spPr>
          <a:xfrm>
            <a:off x="6788558" y="2272738"/>
            <a:ext cx="800934" cy="113490"/>
          </a:xfrm>
          <a:custGeom>
            <a:avLst/>
            <a:gdLst>
              <a:gd name="connsiteX0" fmla="*/ 0 w 800934"/>
              <a:gd name="connsiteY0" fmla="*/ 86779 h 113490"/>
              <a:gd name="connsiteX1" fmla="*/ 46721 w 800934"/>
              <a:gd name="connsiteY1" fmla="*/ 11 h 113490"/>
              <a:gd name="connsiteX2" fmla="*/ 126814 w 800934"/>
              <a:gd name="connsiteY2" fmla="*/ 80104 h 113490"/>
              <a:gd name="connsiteX3" fmla="*/ 273652 w 800934"/>
              <a:gd name="connsiteY3" fmla="*/ 6685 h 113490"/>
              <a:gd name="connsiteX4" fmla="*/ 360420 w 800934"/>
              <a:gd name="connsiteY4" fmla="*/ 80104 h 113490"/>
              <a:gd name="connsiteX5" fmla="*/ 500584 w 800934"/>
              <a:gd name="connsiteY5" fmla="*/ 40057 h 113490"/>
              <a:gd name="connsiteX6" fmla="*/ 594026 w 800934"/>
              <a:gd name="connsiteY6" fmla="*/ 113476 h 113490"/>
              <a:gd name="connsiteX7" fmla="*/ 654096 w 800934"/>
              <a:gd name="connsiteY7" fmla="*/ 46732 h 113490"/>
              <a:gd name="connsiteX8" fmla="*/ 694143 w 800934"/>
              <a:gd name="connsiteY8" fmla="*/ 86779 h 113490"/>
              <a:gd name="connsiteX9" fmla="*/ 774236 w 800934"/>
              <a:gd name="connsiteY9" fmla="*/ 46732 h 113490"/>
              <a:gd name="connsiteX10" fmla="*/ 800934 w 800934"/>
              <a:gd name="connsiteY10" fmla="*/ 53406 h 11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00934" h="113490">
                <a:moveTo>
                  <a:pt x="0" y="86779"/>
                </a:moveTo>
                <a:cubicBezTo>
                  <a:pt x="12792" y="43951"/>
                  <a:pt x="25585" y="1123"/>
                  <a:pt x="46721" y="11"/>
                </a:cubicBezTo>
                <a:cubicBezTo>
                  <a:pt x="67857" y="-1101"/>
                  <a:pt x="88992" y="78992"/>
                  <a:pt x="126814" y="80104"/>
                </a:cubicBezTo>
                <a:cubicBezTo>
                  <a:pt x="164636" y="81216"/>
                  <a:pt x="234718" y="6685"/>
                  <a:pt x="273652" y="6685"/>
                </a:cubicBezTo>
                <a:cubicBezTo>
                  <a:pt x="312586" y="6685"/>
                  <a:pt x="322598" y="74542"/>
                  <a:pt x="360420" y="80104"/>
                </a:cubicBezTo>
                <a:cubicBezTo>
                  <a:pt x="398242" y="85666"/>
                  <a:pt x="461650" y="34495"/>
                  <a:pt x="500584" y="40057"/>
                </a:cubicBezTo>
                <a:cubicBezTo>
                  <a:pt x="539518" y="45619"/>
                  <a:pt x="568441" y="112364"/>
                  <a:pt x="594026" y="113476"/>
                </a:cubicBezTo>
                <a:cubicBezTo>
                  <a:pt x="619611" y="114588"/>
                  <a:pt x="637410" y="51181"/>
                  <a:pt x="654096" y="46732"/>
                </a:cubicBezTo>
                <a:cubicBezTo>
                  <a:pt x="670782" y="42283"/>
                  <a:pt x="674120" y="86779"/>
                  <a:pt x="694143" y="86779"/>
                </a:cubicBezTo>
                <a:cubicBezTo>
                  <a:pt x="714166" y="86779"/>
                  <a:pt x="774236" y="46732"/>
                  <a:pt x="774236" y="46732"/>
                </a:cubicBezTo>
                <a:cubicBezTo>
                  <a:pt x="792035" y="41170"/>
                  <a:pt x="796484" y="47288"/>
                  <a:pt x="800934" y="53406"/>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486" name="Freihandform 1485"/>
          <p:cNvSpPr/>
          <p:nvPr/>
        </p:nvSpPr>
        <p:spPr>
          <a:xfrm>
            <a:off x="2957422" y="2733072"/>
            <a:ext cx="714166" cy="155154"/>
          </a:xfrm>
          <a:custGeom>
            <a:avLst/>
            <a:gdLst>
              <a:gd name="connsiteX0" fmla="*/ 0 w 714166"/>
              <a:gd name="connsiteY0" fmla="*/ 127028 h 155154"/>
              <a:gd name="connsiteX1" fmla="*/ 60070 w 714166"/>
              <a:gd name="connsiteY1" fmla="*/ 214 h 155154"/>
              <a:gd name="connsiteX2" fmla="*/ 146838 w 714166"/>
              <a:gd name="connsiteY2" fmla="*/ 153726 h 155154"/>
              <a:gd name="connsiteX3" fmla="*/ 220257 w 714166"/>
              <a:gd name="connsiteY3" fmla="*/ 80307 h 155154"/>
              <a:gd name="connsiteX4" fmla="*/ 287001 w 714166"/>
              <a:gd name="connsiteY4" fmla="*/ 140377 h 155154"/>
              <a:gd name="connsiteX5" fmla="*/ 407141 w 714166"/>
              <a:gd name="connsiteY5" fmla="*/ 73633 h 155154"/>
              <a:gd name="connsiteX6" fmla="*/ 500584 w 714166"/>
              <a:gd name="connsiteY6" fmla="*/ 113680 h 155154"/>
              <a:gd name="connsiteX7" fmla="*/ 627398 w 714166"/>
              <a:gd name="connsiteY7" fmla="*/ 80307 h 155154"/>
              <a:gd name="connsiteX8" fmla="*/ 667445 w 714166"/>
              <a:gd name="connsiteY8" fmla="*/ 133703 h 155154"/>
              <a:gd name="connsiteX9" fmla="*/ 714166 w 714166"/>
              <a:gd name="connsiteY9" fmla="*/ 133703 h 155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4166" h="155154">
                <a:moveTo>
                  <a:pt x="0" y="127028"/>
                </a:moveTo>
                <a:cubicBezTo>
                  <a:pt x="17798" y="61396"/>
                  <a:pt x="35597" y="-4236"/>
                  <a:pt x="60070" y="214"/>
                </a:cubicBezTo>
                <a:cubicBezTo>
                  <a:pt x="84543" y="4664"/>
                  <a:pt x="120140" y="140377"/>
                  <a:pt x="146838" y="153726"/>
                </a:cubicBezTo>
                <a:cubicBezTo>
                  <a:pt x="173536" y="167075"/>
                  <a:pt x="196896" y="82532"/>
                  <a:pt x="220257" y="80307"/>
                </a:cubicBezTo>
                <a:cubicBezTo>
                  <a:pt x="243618" y="78082"/>
                  <a:pt x="255854" y="141489"/>
                  <a:pt x="287001" y="140377"/>
                </a:cubicBezTo>
                <a:cubicBezTo>
                  <a:pt x="318148" y="139265"/>
                  <a:pt x="371544" y="78082"/>
                  <a:pt x="407141" y="73633"/>
                </a:cubicBezTo>
                <a:cubicBezTo>
                  <a:pt x="442738" y="69184"/>
                  <a:pt x="463875" y="112568"/>
                  <a:pt x="500584" y="113680"/>
                </a:cubicBezTo>
                <a:cubicBezTo>
                  <a:pt x="537293" y="114792"/>
                  <a:pt x="599588" y="76970"/>
                  <a:pt x="627398" y="80307"/>
                </a:cubicBezTo>
                <a:cubicBezTo>
                  <a:pt x="655208" y="83644"/>
                  <a:pt x="652984" y="124804"/>
                  <a:pt x="667445" y="133703"/>
                </a:cubicBezTo>
                <a:cubicBezTo>
                  <a:pt x="681906" y="142602"/>
                  <a:pt x="698036" y="138152"/>
                  <a:pt x="714166" y="133703"/>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487" name="Freihandform 1486"/>
          <p:cNvSpPr/>
          <p:nvPr/>
        </p:nvSpPr>
        <p:spPr>
          <a:xfrm>
            <a:off x="3898520" y="2773051"/>
            <a:ext cx="740864" cy="120672"/>
          </a:xfrm>
          <a:custGeom>
            <a:avLst/>
            <a:gdLst>
              <a:gd name="connsiteX0" fmla="*/ 0 w 740864"/>
              <a:gd name="connsiteY0" fmla="*/ 93724 h 120672"/>
              <a:gd name="connsiteX1" fmla="*/ 66744 w 740864"/>
              <a:gd name="connsiteY1" fmla="*/ 282 h 120672"/>
              <a:gd name="connsiteX2" fmla="*/ 146838 w 740864"/>
              <a:gd name="connsiteY2" fmla="*/ 120422 h 120672"/>
              <a:gd name="connsiteX3" fmla="*/ 213582 w 740864"/>
              <a:gd name="connsiteY3" fmla="*/ 33654 h 120672"/>
              <a:gd name="connsiteX4" fmla="*/ 293676 w 740864"/>
              <a:gd name="connsiteY4" fmla="*/ 100398 h 120672"/>
              <a:gd name="connsiteX5" fmla="*/ 393792 w 740864"/>
              <a:gd name="connsiteY5" fmla="*/ 60352 h 120672"/>
              <a:gd name="connsiteX6" fmla="*/ 480560 w 740864"/>
              <a:gd name="connsiteY6" fmla="*/ 113747 h 120672"/>
              <a:gd name="connsiteX7" fmla="*/ 560654 w 740864"/>
              <a:gd name="connsiteY7" fmla="*/ 67026 h 120672"/>
              <a:gd name="connsiteX8" fmla="*/ 627398 w 740864"/>
              <a:gd name="connsiteY8" fmla="*/ 113747 h 120672"/>
              <a:gd name="connsiteX9" fmla="*/ 687468 w 740864"/>
              <a:gd name="connsiteY9" fmla="*/ 67026 h 120672"/>
              <a:gd name="connsiteX10" fmla="*/ 740864 w 740864"/>
              <a:gd name="connsiteY10" fmla="*/ 80375 h 120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0864" h="120672">
                <a:moveTo>
                  <a:pt x="0" y="93724"/>
                </a:moveTo>
                <a:cubicBezTo>
                  <a:pt x="21135" y="44778"/>
                  <a:pt x="42271" y="-4168"/>
                  <a:pt x="66744" y="282"/>
                </a:cubicBezTo>
                <a:cubicBezTo>
                  <a:pt x="91217" y="4732"/>
                  <a:pt x="122365" y="114860"/>
                  <a:pt x="146838" y="120422"/>
                </a:cubicBezTo>
                <a:cubicBezTo>
                  <a:pt x="171311" y="125984"/>
                  <a:pt x="189109" y="36991"/>
                  <a:pt x="213582" y="33654"/>
                </a:cubicBezTo>
                <a:cubicBezTo>
                  <a:pt x="238055" y="30317"/>
                  <a:pt x="263641" y="95948"/>
                  <a:pt x="293676" y="100398"/>
                </a:cubicBezTo>
                <a:cubicBezTo>
                  <a:pt x="323711" y="104848"/>
                  <a:pt x="362645" y="58127"/>
                  <a:pt x="393792" y="60352"/>
                </a:cubicBezTo>
                <a:cubicBezTo>
                  <a:pt x="424939" y="62577"/>
                  <a:pt x="452750" y="112635"/>
                  <a:pt x="480560" y="113747"/>
                </a:cubicBezTo>
                <a:cubicBezTo>
                  <a:pt x="508370" y="114859"/>
                  <a:pt x="536181" y="67026"/>
                  <a:pt x="560654" y="67026"/>
                </a:cubicBezTo>
                <a:cubicBezTo>
                  <a:pt x="585127" y="67026"/>
                  <a:pt x="606262" y="113747"/>
                  <a:pt x="627398" y="113747"/>
                </a:cubicBezTo>
                <a:cubicBezTo>
                  <a:pt x="648534" y="113747"/>
                  <a:pt x="668557" y="72588"/>
                  <a:pt x="687468" y="67026"/>
                </a:cubicBezTo>
                <a:cubicBezTo>
                  <a:pt x="706379" y="61464"/>
                  <a:pt x="723621" y="70919"/>
                  <a:pt x="740864" y="80375"/>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488" name="Freihandform 1487"/>
          <p:cNvSpPr/>
          <p:nvPr/>
        </p:nvSpPr>
        <p:spPr>
          <a:xfrm>
            <a:off x="4872991" y="2810943"/>
            <a:ext cx="667445" cy="115991"/>
          </a:xfrm>
          <a:custGeom>
            <a:avLst/>
            <a:gdLst>
              <a:gd name="connsiteX0" fmla="*/ 0 w 667445"/>
              <a:gd name="connsiteY0" fmla="*/ 49158 h 115991"/>
              <a:gd name="connsiteX1" fmla="*/ 53395 w 667445"/>
              <a:gd name="connsiteY1" fmla="*/ 2437 h 115991"/>
              <a:gd name="connsiteX2" fmla="*/ 140163 w 667445"/>
              <a:gd name="connsiteY2" fmla="*/ 115903 h 115991"/>
              <a:gd name="connsiteX3" fmla="*/ 246954 w 667445"/>
              <a:gd name="connsiteY3" fmla="*/ 22461 h 115991"/>
              <a:gd name="connsiteX4" fmla="*/ 360420 w 667445"/>
              <a:gd name="connsiteY4" fmla="*/ 89205 h 115991"/>
              <a:gd name="connsiteX5" fmla="*/ 440514 w 667445"/>
              <a:gd name="connsiteY5" fmla="*/ 2437 h 115991"/>
              <a:gd name="connsiteX6" fmla="*/ 480560 w 667445"/>
              <a:gd name="connsiteY6" fmla="*/ 69182 h 115991"/>
              <a:gd name="connsiteX7" fmla="*/ 587352 w 667445"/>
              <a:gd name="connsiteY7" fmla="*/ 29135 h 115991"/>
              <a:gd name="connsiteX8" fmla="*/ 667445 w 667445"/>
              <a:gd name="connsiteY8" fmla="*/ 62507 h 115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7445" h="115991">
                <a:moveTo>
                  <a:pt x="0" y="49158"/>
                </a:moveTo>
                <a:cubicBezTo>
                  <a:pt x="15017" y="20235"/>
                  <a:pt x="30035" y="-8687"/>
                  <a:pt x="53395" y="2437"/>
                </a:cubicBezTo>
                <a:cubicBezTo>
                  <a:pt x="76755" y="13561"/>
                  <a:pt x="107903" y="112566"/>
                  <a:pt x="140163" y="115903"/>
                </a:cubicBezTo>
                <a:cubicBezTo>
                  <a:pt x="172423" y="119240"/>
                  <a:pt x="210245" y="26911"/>
                  <a:pt x="246954" y="22461"/>
                </a:cubicBezTo>
                <a:cubicBezTo>
                  <a:pt x="283664" y="18011"/>
                  <a:pt x="328160" y="92542"/>
                  <a:pt x="360420" y="89205"/>
                </a:cubicBezTo>
                <a:cubicBezTo>
                  <a:pt x="392680" y="85868"/>
                  <a:pt x="420491" y="5774"/>
                  <a:pt x="440514" y="2437"/>
                </a:cubicBezTo>
                <a:cubicBezTo>
                  <a:pt x="460537" y="-900"/>
                  <a:pt x="456087" y="64732"/>
                  <a:pt x="480560" y="69182"/>
                </a:cubicBezTo>
                <a:cubicBezTo>
                  <a:pt x="505033" y="73632"/>
                  <a:pt x="556205" y="30247"/>
                  <a:pt x="587352" y="29135"/>
                </a:cubicBezTo>
                <a:cubicBezTo>
                  <a:pt x="618499" y="28023"/>
                  <a:pt x="642972" y="45265"/>
                  <a:pt x="667445" y="62507"/>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489" name="Freihandform 1488"/>
          <p:cNvSpPr/>
          <p:nvPr/>
        </p:nvSpPr>
        <p:spPr>
          <a:xfrm>
            <a:off x="5794065" y="2779976"/>
            <a:ext cx="720841" cy="137214"/>
          </a:xfrm>
          <a:custGeom>
            <a:avLst/>
            <a:gdLst>
              <a:gd name="connsiteX0" fmla="*/ 0 w 720841"/>
              <a:gd name="connsiteY0" fmla="*/ 86799 h 137214"/>
              <a:gd name="connsiteX1" fmla="*/ 80094 w 720841"/>
              <a:gd name="connsiteY1" fmla="*/ 133520 h 137214"/>
              <a:gd name="connsiteX2" fmla="*/ 166861 w 720841"/>
              <a:gd name="connsiteY2" fmla="*/ 31 h 137214"/>
              <a:gd name="connsiteX3" fmla="*/ 206908 w 720841"/>
              <a:gd name="connsiteY3" fmla="*/ 120171 h 137214"/>
              <a:gd name="connsiteX4" fmla="*/ 367095 w 720841"/>
              <a:gd name="connsiteY4" fmla="*/ 33403 h 137214"/>
              <a:gd name="connsiteX5" fmla="*/ 440514 w 720841"/>
              <a:gd name="connsiteY5" fmla="*/ 73450 h 137214"/>
              <a:gd name="connsiteX6" fmla="*/ 493910 w 720841"/>
              <a:gd name="connsiteY6" fmla="*/ 20054 h 137214"/>
              <a:gd name="connsiteX7" fmla="*/ 614050 w 720841"/>
              <a:gd name="connsiteY7" fmla="*/ 100148 h 137214"/>
              <a:gd name="connsiteX8" fmla="*/ 720841 w 720841"/>
              <a:gd name="connsiteY8" fmla="*/ 86799 h 137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0841" h="137214">
                <a:moveTo>
                  <a:pt x="0" y="86799"/>
                </a:moveTo>
                <a:cubicBezTo>
                  <a:pt x="26142" y="117390"/>
                  <a:pt x="52284" y="147981"/>
                  <a:pt x="80094" y="133520"/>
                </a:cubicBezTo>
                <a:cubicBezTo>
                  <a:pt x="107904" y="119059"/>
                  <a:pt x="145725" y="2256"/>
                  <a:pt x="166861" y="31"/>
                </a:cubicBezTo>
                <a:cubicBezTo>
                  <a:pt x="187997" y="-2194"/>
                  <a:pt x="173536" y="114609"/>
                  <a:pt x="206908" y="120171"/>
                </a:cubicBezTo>
                <a:cubicBezTo>
                  <a:pt x="240280" y="125733"/>
                  <a:pt x="328161" y="41190"/>
                  <a:pt x="367095" y="33403"/>
                </a:cubicBezTo>
                <a:cubicBezTo>
                  <a:pt x="406029" y="25616"/>
                  <a:pt x="419378" y="75675"/>
                  <a:pt x="440514" y="73450"/>
                </a:cubicBezTo>
                <a:cubicBezTo>
                  <a:pt x="461650" y="71225"/>
                  <a:pt x="464987" y="15604"/>
                  <a:pt x="493910" y="20054"/>
                </a:cubicBezTo>
                <a:cubicBezTo>
                  <a:pt x="522833" y="24504"/>
                  <a:pt x="576228" y="89024"/>
                  <a:pt x="614050" y="100148"/>
                </a:cubicBezTo>
                <a:cubicBezTo>
                  <a:pt x="651872" y="111272"/>
                  <a:pt x="686356" y="99035"/>
                  <a:pt x="720841" y="86799"/>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490" name="Freihandform 1489"/>
          <p:cNvSpPr/>
          <p:nvPr/>
        </p:nvSpPr>
        <p:spPr>
          <a:xfrm>
            <a:off x="6755185" y="2813329"/>
            <a:ext cx="820958" cy="88203"/>
          </a:xfrm>
          <a:custGeom>
            <a:avLst/>
            <a:gdLst>
              <a:gd name="connsiteX0" fmla="*/ 0 w 820958"/>
              <a:gd name="connsiteY0" fmla="*/ 53447 h 88203"/>
              <a:gd name="connsiteX1" fmla="*/ 126815 w 820958"/>
              <a:gd name="connsiteY1" fmla="*/ 53447 h 88203"/>
              <a:gd name="connsiteX2" fmla="*/ 213583 w 820958"/>
              <a:gd name="connsiteY2" fmla="*/ 86819 h 88203"/>
              <a:gd name="connsiteX3" fmla="*/ 327049 w 820958"/>
              <a:gd name="connsiteY3" fmla="*/ 51 h 88203"/>
              <a:gd name="connsiteX4" fmla="*/ 433840 w 820958"/>
              <a:gd name="connsiteY4" fmla="*/ 73470 h 88203"/>
              <a:gd name="connsiteX5" fmla="*/ 533957 w 820958"/>
              <a:gd name="connsiteY5" fmla="*/ 33424 h 88203"/>
              <a:gd name="connsiteX6" fmla="*/ 627399 w 820958"/>
              <a:gd name="connsiteY6" fmla="*/ 80145 h 88203"/>
              <a:gd name="connsiteX7" fmla="*/ 734190 w 820958"/>
              <a:gd name="connsiteY7" fmla="*/ 33424 h 88203"/>
              <a:gd name="connsiteX8" fmla="*/ 820958 w 820958"/>
              <a:gd name="connsiteY8" fmla="*/ 60121 h 88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0958" h="88203">
                <a:moveTo>
                  <a:pt x="0" y="53447"/>
                </a:moveTo>
                <a:cubicBezTo>
                  <a:pt x="45609" y="50666"/>
                  <a:pt x="91218" y="47885"/>
                  <a:pt x="126815" y="53447"/>
                </a:cubicBezTo>
                <a:cubicBezTo>
                  <a:pt x="162412" y="59009"/>
                  <a:pt x="180211" y="95718"/>
                  <a:pt x="213583" y="86819"/>
                </a:cubicBezTo>
                <a:cubicBezTo>
                  <a:pt x="246955" y="77920"/>
                  <a:pt x="290339" y="2276"/>
                  <a:pt x="327049" y="51"/>
                </a:cubicBezTo>
                <a:cubicBezTo>
                  <a:pt x="363759" y="-2174"/>
                  <a:pt x="399355" y="67908"/>
                  <a:pt x="433840" y="73470"/>
                </a:cubicBezTo>
                <a:cubicBezTo>
                  <a:pt x="468325" y="79032"/>
                  <a:pt x="501697" y="32312"/>
                  <a:pt x="533957" y="33424"/>
                </a:cubicBezTo>
                <a:cubicBezTo>
                  <a:pt x="566217" y="34536"/>
                  <a:pt x="594027" y="80145"/>
                  <a:pt x="627399" y="80145"/>
                </a:cubicBezTo>
                <a:cubicBezTo>
                  <a:pt x="660771" y="80145"/>
                  <a:pt x="701930" y="36761"/>
                  <a:pt x="734190" y="33424"/>
                </a:cubicBezTo>
                <a:cubicBezTo>
                  <a:pt x="766450" y="30087"/>
                  <a:pt x="793704" y="45104"/>
                  <a:pt x="820958" y="60121"/>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491" name="Freihandform 1490"/>
          <p:cNvSpPr/>
          <p:nvPr/>
        </p:nvSpPr>
        <p:spPr>
          <a:xfrm>
            <a:off x="2957423" y="3340452"/>
            <a:ext cx="720841" cy="100520"/>
          </a:xfrm>
          <a:custGeom>
            <a:avLst/>
            <a:gdLst>
              <a:gd name="connsiteX0" fmla="*/ 0 w 720841"/>
              <a:gd name="connsiteY0" fmla="*/ 46930 h 100520"/>
              <a:gd name="connsiteX1" fmla="*/ 60070 w 720841"/>
              <a:gd name="connsiteY1" fmla="*/ 40256 h 100520"/>
              <a:gd name="connsiteX2" fmla="*/ 126814 w 720841"/>
              <a:gd name="connsiteY2" fmla="*/ 73628 h 100520"/>
              <a:gd name="connsiteX3" fmla="*/ 193559 w 720841"/>
              <a:gd name="connsiteY3" fmla="*/ 26907 h 100520"/>
              <a:gd name="connsiteX4" fmla="*/ 307025 w 720841"/>
              <a:gd name="connsiteY4" fmla="*/ 100326 h 100520"/>
              <a:gd name="connsiteX5" fmla="*/ 393793 w 720841"/>
              <a:gd name="connsiteY5" fmla="*/ 209 h 100520"/>
              <a:gd name="connsiteX6" fmla="*/ 480560 w 720841"/>
              <a:gd name="connsiteY6" fmla="*/ 73628 h 100520"/>
              <a:gd name="connsiteX7" fmla="*/ 627398 w 720841"/>
              <a:gd name="connsiteY7" fmla="*/ 60279 h 100520"/>
              <a:gd name="connsiteX8" fmla="*/ 720841 w 720841"/>
              <a:gd name="connsiteY8" fmla="*/ 46930 h 100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0841" h="100520">
                <a:moveTo>
                  <a:pt x="0" y="46930"/>
                </a:moveTo>
                <a:cubicBezTo>
                  <a:pt x="19467" y="41368"/>
                  <a:pt x="38934" y="35806"/>
                  <a:pt x="60070" y="40256"/>
                </a:cubicBezTo>
                <a:cubicBezTo>
                  <a:pt x="81206" y="44706"/>
                  <a:pt x="104566" y="75853"/>
                  <a:pt x="126814" y="73628"/>
                </a:cubicBezTo>
                <a:cubicBezTo>
                  <a:pt x="149062" y="71403"/>
                  <a:pt x="163524" y="22457"/>
                  <a:pt x="193559" y="26907"/>
                </a:cubicBezTo>
                <a:cubicBezTo>
                  <a:pt x="223594" y="31357"/>
                  <a:pt x="273653" y="104776"/>
                  <a:pt x="307025" y="100326"/>
                </a:cubicBezTo>
                <a:cubicBezTo>
                  <a:pt x="340397" y="95876"/>
                  <a:pt x="364871" y="4659"/>
                  <a:pt x="393793" y="209"/>
                </a:cubicBezTo>
                <a:cubicBezTo>
                  <a:pt x="422715" y="-4241"/>
                  <a:pt x="441626" y="63616"/>
                  <a:pt x="480560" y="73628"/>
                </a:cubicBezTo>
                <a:cubicBezTo>
                  <a:pt x="519494" y="83640"/>
                  <a:pt x="587351" y="64729"/>
                  <a:pt x="627398" y="60279"/>
                </a:cubicBezTo>
                <a:cubicBezTo>
                  <a:pt x="667445" y="55829"/>
                  <a:pt x="694143" y="51379"/>
                  <a:pt x="720841" y="46930"/>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492" name="Freihandform 1491"/>
          <p:cNvSpPr/>
          <p:nvPr/>
        </p:nvSpPr>
        <p:spPr>
          <a:xfrm>
            <a:off x="3898521" y="3353809"/>
            <a:ext cx="754213" cy="80315"/>
          </a:xfrm>
          <a:custGeom>
            <a:avLst/>
            <a:gdLst>
              <a:gd name="connsiteX0" fmla="*/ 0 w 754213"/>
              <a:gd name="connsiteY0" fmla="*/ 26900 h 80315"/>
              <a:gd name="connsiteX1" fmla="*/ 140163 w 754213"/>
              <a:gd name="connsiteY1" fmla="*/ 26900 h 80315"/>
              <a:gd name="connsiteX2" fmla="*/ 160187 w 754213"/>
              <a:gd name="connsiteY2" fmla="*/ 80295 h 80315"/>
              <a:gd name="connsiteX3" fmla="*/ 266978 w 754213"/>
              <a:gd name="connsiteY3" fmla="*/ 33574 h 80315"/>
              <a:gd name="connsiteX4" fmla="*/ 367095 w 754213"/>
              <a:gd name="connsiteY4" fmla="*/ 60272 h 80315"/>
              <a:gd name="connsiteX5" fmla="*/ 447188 w 754213"/>
              <a:gd name="connsiteY5" fmla="*/ 202 h 80315"/>
              <a:gd name="connsiteX6" fmla="*/ 567328 w 754213"/>
              <a:gd name="connsiteY6" fmla="*/ 60272 h 80315"/>
              <a:gd name="connsiteX7" fmla="*/ 614049 w 754213"/>
              <a:gd name="connsiteY7" fmla="*/ 202 h 80315"/>
              <a:gd name="connsiteX8" fmla="*/ 687468 w 754213"/>
              <a:gd name="connsiteY8" fmla="*/ 40249 h 80315"/>
              <a:gd name="connsiteX9" fmla="*/ 754213 w 754213"/>
              <a:gd name="connsiteY9" fmla="*/ 26900 h 80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54213" h="80315">
                <a:moveTo>
                  <a:pt x="0" y="26900"/>
                </a:moveTo>
                <a:cubicBezTo>
                  <a:pt x="56732" y="22450"/>
                  <a:pt x="113465" y="18001"/>
                  <a:pt x="140163" y="26900"/>
                </a:cubicBezTo>
                <a:cubicBezTo>
                  <a:pt x="166861" y="35799"/>
                  <a:pt x="139051" y="79183"/>
                  <a:pt x="160187" y="80295"/>
                </a:cubicBezTo>
                <a:cubicBezTo>
                  <a:pt x="181323" y="81407"/>
                  <a:pt x="232493" y="36911"/>
                  <a:pt x="266978" y="33574"/>
                </a:cubicBezTo>
                <a:cubicBezTo>
                  <a:pt x="301463" y="30237"/>
                  <a:pt x="337060" y="65834"/>
                  <a:pt x="367095" y="60272"/>
                </a:cubicBezTo>
                <a:cubicBezTo>
                  <a:pt x="397130" y="54710"/>
                  <a:pt x="413816" y="202"/>
                  <a:pt x="447188" y="202"/>
                </a:cubicBezTo>
                <a:cubicBezTo>
                  <a:pt x="480560" y="202"/>
                  <a:pt x="539518" y="60272"/>
                  <a:pt x="567328" y="60272"/>
                </a:cubicBezTo>
                <a:cubicBezTo>
                  <a:pt x="595138" y="60272"/>
                  <a:pt x="594026" y="3539"/>
                  <a:pt x="614049" y="202"/>
                </a:cubicBezTo>
                <a:cubicBezTo>
                  <a:pt x="634072" y="-3135"/>
                  <a:pt x="664107" y="35799"/>
                  <a:pt x="687468" y="40249"/>
                </a:cubicBezTo>
                <a:cubicBezTo>
                  <a:pt x="710829" y="44699"/>
                  <a:pt x="732521" y="35799"/>
                  <a:pt x="754213" y="26900"/>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493" name="Freihandform 1492"/>
          <p:cNvSpPr/>
          <p:nvPr/>
        </p:nvSpPr>
        <p:spPr>
          <a:xfrm>
            <a:off x="4893013" y="3374033"/>
            <a:ext cx="647422" cy="93596"/>
          </a:xfrm>
          <a:custGeom>
            <a:avLst/>
            <a:gdLst>
              <a:gd name="connsiteX0" fmla="*/ 0 w 647422"/>
              <a:gd name="connsiteY0" fmla="*/ 0 h 93596"/>
              <a:gd name="connsiteX1" fmla="*/ 126815 w 647422"/>
              <a:gd name="connsiteY1" fmla="*/ 66745 h 93596"/>
              <a:gd name="connsiteX2" fmla="*/ 173536 w 647422"/>
              <a:gd name="connsiteY2" fmla="*/ 20024 h 93596"/>
              <a:gd name="connsiteX3" fmla="*/ 253629 w 647422"/>
              <a:gd name="connsiteY3" fmla="*/ 93443 h 93596"/>
              <a:gd name="connsiteX4" fmla="*/ 293676 w 647422"/>
              <a:gd name="connsiteY4" fmla="*/ 40047 h 93596"/>
              <a:gd name="connsiteX5" fmla="*/ 413816 w 647422"/>
              <a:gd name="connsiteY5" fmla="*/ 66745 h 93596"/>
              <a:gd name="connsiteX6" fmla="*/ 480561 w 647422"/>
              <a:gd name="connsiteY6" fmla="*/ 6675 h 93596"/>
              <a:gd name="connsiteX7" fmla="*/ 574003 w 647422"/>
              <a:gd name="connsiteY7" fmla="*/ 46721 h 93596"/>
              <a:gd name="connsiteX8" fmla="*/ 647422 w 647422"/>
              <a:gd name="connsiteY8" fmla="*/ 13349 h 93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7422" h="93596">
                <a:moveTo>
                  <a:pt x="0" y="0"/>
                </a:moveTo>
                <a:cubicBezTo>
                  <a:pt x="48946" y="31704"/>
                  <a:pt x="97892" y="63408"/>
                  <a:pt x="126815" y="66745"/>
                </a:cubicBezTo>
                <a:cubicBezTo>
                  <a:pt x="155738" y="70082"/>
                  <a:pt x="152400" y="15574"/>
                  <a:pt x="173536" y="20024"/>
                </a:cubicBezTo>
                <a:cubicBezTo>
                  <a:pt x="194672" y="24474"/>
                  <a:pt x="233606" y="90106"/>
                  <a:pt x="253629" y="93443"/>
                </a:cubicBezTo>
                <a:cubicBezTo>
                  <a:pt x="273652" y="96780"/>
                  <a:pt x="266978" y="44497"/>
                  <a:pt x="293676" y="40047"/>
                </a:cubicBezTo>
                <a:cubicBezTo>
                  <a:pt x="320374" y="35597"/>
                  <a:pt x="382668" y="72307"/>
                  <a:pt x="413816" y="66745"/>
                </a:cubicBezTo>
                <a:cubicBezTo>
                  <a:pt x="444964" y="61183"/>
                  <a:pt x="453863" y="10012"/>
                  <a:pt x="480561" y="6675"/>
                </a:cubicBezTo>
                <a:cubicBezTo>
                  <a:pt x="507259" y="3338"/>
                  <a:pt x="546193" y="45609"/>
                  <a:pt x="574003" y="46721"/>
                </a:cubicBezTo>
                <a:cubicBezTo>
                  <a:pt x="601813" y="47833"/>
                  <a:pt x="624617" y="30591"/>
                  <a:pt x="647422" y="13349"/>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28" name="Freihandform 127"/>
          <p:cNvSpPr/>
          <p:nvPr/>
        </p:nvSpPr>
        <p:spPr>
          <a:xfrm>
            <a:off x="5787390" y="3340537"/>
            <a:ext cx="740864" cy="80241"/>
          </a:xfrm>
          <a:custGeom>
            <a:avLst/>
            <a:gdLst>
              <a:gd name="connsiteX0" fmla="*/ 0 w 740864"/>
              <a:gd name="connsiteY0" fmla="*/ 53521 h 80241"/>
              <a:gd name="connsiteX1" fmla="*/ 26698 w 740864"/>
              <a:gd name="connsiteY1" fmla="*/ 125 h 80241"/>
              <a:gd name="connsiteX2" fmla="*/ 93442 w 740864"/>
              <a:gd name="connsiteY2" fmla="*/ 66870 h 80241"/>
              <a:gd name="connsiteX3" fmla="*/ 146838 w 740864"/>
              <a:gd name="connsiteY3" fmla="*/ 40172 h 80241"/>
              <a:gd name="connsiteX4" fmla="*/ 253629 w 740864"/>
              <a:gd name="connsiteY4" fmla="*/ 80218 h 80241"/>
              <a:gd name="connsiteX5" fmla="*/ 333722 w 740864"/>
              <a:gd name="connsiteY5" fmla="*/ 33497 h 80241"/>
              <a:gd name="connsiteX6" fmla="*/ 487235 w 740864"/>
              <a:gd name="connsiteY6" fmla="*/ 73544 h 80241"/>
              <a:gd name="connsiteX7" fmla="*/ 560654 w 740864"/>
              <a:gd name="connsiteY7" fmla="*/ 26823 h 80241"/>
              <a:gd name="connsiteX8" fmla="*/ 634073 w 740864"/>
              <a:gd name="connsiteY8" fmla="*/ 73544 h 80241"/>
              <a:gd name="connsiteX9" fmla="*/ 714166 w 740864"/>
              <a:gd name="connsiteY9" fmla="*/ 40172 h 80241"/>
              <a:gd name="connsiteX10" fmla="*/ 740864 w 740864"/>
              <a:gd name="connsiteY10" fmla="*/ 60195 h 80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0864" h="80241">
                <a:moveTo>
                  <a:pt x="0" y="53521"/>
                </a:moveTo>
                <a:cubicBezTo>
                  <a:pt x="5562" y="25710"/>
                  <a:pt x="11124" y="-2100"/>
                  <a:pt x="26698" y="125"/>
                </a:cubicBezTo>
                <a:cubicBezTo>
                  <a:pt x="42272" y="2350"/>
                  <a:pt x="73419" y="60196"/>
                  <a:pt x="93442" y="66870"/>
                </a:cubicBezTo>
                <a:cubicBezTo>
                  <a:pt x="113465" y="73544"/>
                  <a:pt x="120140" y="37947"/>
                  <a:pt x="146838" y="40172"/>
                </a:cubicBezTo>
                <a:cubicBezTo>
                  <a:pt x="173536" y="42397"/>
                  <a:pt x="222482" y="81330"/>
                  <a:pt x="253629" y="80218"/>
                </a:cubicBezTo>
                <a:cubicBezTo>
                  <a:pt x="284776" y="79106"/>
                  <a:pt x="294788" y="34609"/>
                  <a:pt x="333722" y="33497"/>
                </a:cubicBezTo>
                <a:cubicBezTo>
                  <a:pt x="372656" y="32385"/>
                  <a:pt x="449413" y="74656"/>
                  <a:pt x="487235" y="73544"/>
                </a:cubicBezTo>
                <a:cubicBezTo>
                  <a:pt x="525057" y="72432"/>
                  <a:pt x="536181" y="26823"/>
                  <a:pt x="560654" y="26823"/>
                </a:cubicBezTo>
                <a:cubicBezTo>
                  <a:pt x="585127" y="26823"/>
                  <a:pt x="608488" y="71319"/>
                  <a:pt x="634073" y="73544"/>
                </a:cubicBezTo>
                <a:cubicBezTo>
                  <a:pt x="659658" y="75769"/>
                  <a:pt x="696367" y="42397"/>
                  <a:pt x="714166" y="40172"/>
                </a:cubicBezTo>
                <a:cubicBezTo>
                  <a:pt x="731965" y="37947"/>
                  <a:pt x="736414" y="49071"/>
                  <a:pt x="740864" y="60195"/>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35" name="Freihandform 134"/>
          <p:cNvSpPr/>
          <p:nvPr/>
        </p:nvSpPr>
        <p:spPr>
          <a:xfrm>
            <a:off x="6761861" y="3360551"/>
            <a:ext cx="807609" cy="81536"/>
          </a:xfrm>
          <a:custGeom>
            <a:avLst/>
            <a:gdLst>
              <a:gd name="connsiteX0" fmla="*/ 0 w 807609"/>
              <a:gd name="connsiteY0" fmla="*/ 33506 h 81536"/>
              <a:gd name="connsiteX1" fmla="*/ 106791 w 807609"/>
              <a:gd name="connsiteY1" fmla="*/ 6808 h 81536"/>
              <a:gd name="connsiteX2" fmla="*/ 233606 w 807609"/>
              <a:gd name="connsiteY2" fmla="*/ 80227 h 81536"/>
              <a:gd name="connsiteX3" fmla="*/ 273652 w 807609"/>
              <a:gd name="connsiteY3" fmla="*/ 133 h 81536"/>
              <a:gd name="connsiteX4" fmla="*/ 380444 w 807609"/>
              <a:gd name="connsiteY4" fmla="*/ 60203 h 81536"/>
              <a:gd name="connsiteX5" fmla="*/ 487235 w 807609"/>
              <a:gd name="connsiteY5" fmla="*/ 20157 h 81536"/>
              <a:gd name="connsiteX6" fmla="*/ 574003 w 807609"/>
              <a:gd name="connsiteY6" fmla="*/ 73552 h 81536"/>
              <a:gd name="connsiteX7" fmla="*/ 707492 w 807609"/>
              <a:gd name="connsiteY7" fmla="*/ 6808 h 81536"/>
              <a:gd name="connsiteX8" fmla="*/ 787585 w 807609"/>
              <a:gd name="connsiteY8" fmla="*/ 80227 h 81536"/>
              <a:gd name="connsiteX9" fmla="*/ 807609 w 807609"/>
              <a:gd name="connsiteY9" fmla="*/ 46855 h 81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609" h="81536">
                <a:moveTo>
                  <a:pt x="0" y="33506"/>
                </a:moveTo>
                <a:cubicBezTo>
                  <a:pt x="33928" y="16263"/>
                  <a:pt x="67857" y="-979"/>
                  <a:pt x="106791" y="6808"/>
                </a:cubicBezTo>
                <a:cubicBezTo>
                  <a:pt x="145725" y="14595"/>
                  <a:pt x="205796" y="81339"/>
                  <a:pt x="233606" y="80227"/>
                </a:cubicBezTo>
                <a:cubicBezTo>
                  <a:pt x="261416" y="79115"/>
                  <a:pt x="249179" y="3470"/>
                  <a:pt x="273652" y="133"/>
                </a:cubicBezTo>
                <a:cubicBezTo>
                  <a:pt x="298125" y="-3204"/>
                  <a:pt x="344847" y="56866"/>
                  <a:pt x="380444" y="60203"/>
                </a:cubicBezTo>
                <a:cubicBezTo>
                  <a:pt x="416041" y="63540"/>
                  <a:pt x="454975" y="17932"/>
                  <a:pt x="487235" y="20157"/>
                </a:cubicBezTo>
                <a:cubicBezTo>
                  <a:pt x="519495" y="22382"/>
                  <a:pt x="537293" y="75777"/>
                  <a:pt x="574003" y="73552"/>
                </a:cubicBezTo>
                <a:cubicBezTo>
                  <a:pt x="610713" y="71327"/>
                  <a:pt x="671895" y="5695"/>
                  <a:pt x="707492" y="6808"/>
                </a:cubicBezTo>
                <a:cubicBezTo>
                  <a:pt x="743089" y="7920"/>
                  <a:pt x="770899" y="73553"/>
                  <a:pt x="787585" y="80227"/>
                </a:cubicBezTo>
                <a:cubicBezTo>
                  <a:pt x="804271" y="86901"/>
                  <a:pt x="805940" y="66878"/>
                  <a:pt x="807609" y="46855"/>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cxnSp>
        <p:nvCxnSpPr>
          <p:cNvPr id="1708" name="Gerader Verbinder 1707"/>
          <p:cNvCxnSpPr/>
          <p:nvPr/>
        </p:nvCxnSpPr>
        <p:spPr>
          <a:xfrm>
            <a:off x="2310781" y="4388526"/>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09" name="Gerader Verbinder 1708"/>
          <p:cNvCxnSpPr/>
          <p:nvPr/>
        </p:nvCxnSpPr>
        <p:spPr>
          <a:xfrm>
            <a:off x="3341878" y="4385657"/>
            <a:ext cx="0" cy="0"/>
          </a:xfrm>
          <a:prstGeom prst="line">
            <a:avLst/>
          </a:prstGeom>
        </p:spPr>
        <p:style>
          <a:lnRef idx="1">
            <a:schemeClr val="accent1"/>
          </a:lnRef>
          <a:fillRef idx="0">
            <a:schemeClr val="accent1"/>
          </a:fillRef>
          <a:effectRef idx="0">
            <a:schemeClr val="accent1"/>
          </a:effectRef>
          <a:fontRef idx="minor">
            <a:schemeClr val="tx1"/>
          </a:fontRef>
        </p:style>
      </p:cxnSp>
      <p:grpSp>
        <p:nvGrpSpPr>
          <p:cNvPr id="1710" name="Gruppieren 1709"/>
          <p:cNvGrpSpPr/>
          <p:nvPr/>
        </p:nvGrpSpPr>
        <p:grpSpPr>
          <a:xfrm>
            <a:off x="3072773" y="4008344"/>
            <a:ext cx="124722" cy="224489"/>
            <a:chOff x="2067612" y="1232452"/>
            <a:chExt cx="124722" cy="224489"/>
          </a:xfrm>
        </p:grpSpPr>
        <p:cxnSp>
          <p:nvCxnSpPr>
            <p:cNvPr id="1711" name="Gerader Verbinder 1710"/>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12" name="Gerader Verbinder 1711"/>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13" name="Gerader Verbinder 1712"/>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14" name="Gerader Verbinder 1713"/>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15" name="Gerader Verbinder 1714"/>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16" name="Gerader Verbinder 1715"/>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717" name="Gruppieren 1716"/>
          <p:cNvGrpSpPr/>
          <p:nvPr/>
        </p:nvGrpSpPr>
        <p:grpSpPr>
          <a:xfrm>
            <a:off x="3206649" y="4035373"/>
            <a:ext cx="124551" cy="152236"/>
            <a:chOff x="2067612" y="1232452"/>
            <a:chExt cx="124722" cy="224489"/>
          </a:xfrm>
        </p:grpSpPr>
        <p:cxnSp>
          <p:nvCxnSpPr>
            <p:cNvPr id="1718" name="Gerader Verbinder 1717"/>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19" name="Gerader Verbinder 1718"/>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20" name="Gerader Verbinder 1719"/>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21" name="Gerader Verbinder 1720"/>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22" name="Gerader Verbinder 1721"/>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23" name="Gerader Verbinder 1722"/>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724" name="Gruppieren 1723"/>
          <p:cNvGrpSpPr/>
          <p:nvPr/>
        </p:nvGrpSpPr>
        <p:grpSpPr>
          <a:xfrm>
            <a:off x="3344572" y="4009396"/>
            <a:ext cx="124722" cy="224489"/>
            <a:chOff x="2067612" y="1232452"/>
            <a:chExt cx="124722" cy="224489"/>
          </a:xfrm>
        </p:grpSpPr>
        <p:cxnSp>
          <p:nvCxnSpPr>
            <p:cNvPr id="1725" name="Gerader Verbinder 1724"/>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26" name="Gerader Verbinder 1725"/>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27" name="Gerader Verbinder 1726"/>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29" name="Gerader Verbinder 1728"/>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30" name="Gerader Verbinder 1729"/>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31" name="Gerader Verbinder 1730"/>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732" name="Gruppieren 1731"/>
          <p:cNvGrpSpPr/>
          <p:nvPr/>
        </p:nvGrpSpPr>
        <p:grpSpPr>
          <a:xfrm>
            <a:off x="3476315" y="4000638"/>
            <a:ext cx="136529" cy="140791"/>
            <a:chOff x="2067612" y="1232452"/>
            <a:chExt cx="124722" cy="224489"/>
          </a:xfrm>
        </p:grpSpPr>
        <p:cxnSp>
          <p:nvCxnSpPr>
            <p:cNvPr id="1733" name="Gerader Verbinder 1732"/>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34" name="Gerader Verbinder 1733"/>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35" name="Gerader Verbinder 1734"/>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36" name="Gerader Verbinder 1735"/>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37" name="Gerader Verbinder 1736"/>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38" name="Gerader Verbinder 1737"/>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739" name="Gruppieren 1738"/>
          <p:cNvGrpSpPr/>
          <p:nvPr/>
        </p:nvGrpSpPr>
        <p:grpSpPr>
          <a:xfrm>
            <a:off x="2332625" y="4007496"/>
            <a:ext cx="124551" cy="152236"/>
            <a:chOff x="2067612" y="1232452"/>
            <a:chExt cx="124722" cy="224489"/>
          </a:xfrm>
        </p:grpSpPr>
        <p:cxnSp>
          <p:nvCxnSpPr>
            <p:cNvPr id="1740" name="Gerader Verbinder 1739"/>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41" name="Gerader Verbinder 1740"/>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42" name="Gerader Verbinder 1741"/>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43" name="Gerader Verbinder 1742"/>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47" name="Gerader Verbinder 1746"/>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92" name="Gerader Verbinder 1991"/>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993" name="Gruppieren 1992"/>
          <p:cNvGrpSpPr/>
          <p:nvPr/>
        </p:nvGrpSpPr>
        <p:grpSpPr>
          <a:xfrm>
            <a:off x="2470548" y="3981519"/>
            <a:ext cx="124722" cy="224489"/>
            <a:chOff x="2067612" y="1232452"/>
            <a:chExt cx="124722" cy="224489"/>
          </a:xfrm>
        </p:grpSpPr>
        <p:cxnSp>
          <p:nvCxnSpPr>
            <p:cNvPr id="1994" name="Gerader Verbinder 1993"/>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95" name="Gerader Verbinder 1994"/>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96" name="Gerader Verbinder 1995"/>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97" name="Gerader Verbinder 1996"/>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98" name="Gerader Verbinder 1997"/>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99" name="Gerader Verbinder 1998"/>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000" name="Gruppieren 1999"/>
          <p:cNvGrpSpPr/>
          <p:nvPr/>
        </p:nvGrpSpPr>
        <p:grpSpPr>
          <a:xfrm>
            <a:off x="2604252" y="4008344"/>
            <a:ext cx="136529" cy="140791"/>
            <a:chOff x="2067612" y="1232452"/>
            <a:chExt cx="124722" cy="224489"/>
          </a:xfrm>
        </p:grpSpPr>
        <p:cxnSp>
          <p:nvCxnSpPr>
            <p:cNvPr id="2001" name="Gerader Verbinder 2000"/>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02" name="Gerader Verbinder 2001"/>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03" name="Gerader Verbinder 2002"/>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04" name="Gerader Verbinder 2003"/>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05" name="Gerader Verbinder 2004"/>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06" name="Gerader Verbinder 2005"/>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007" name="Gruppieren 2006"/>
          <p:cNvGrpSpPr/>
          <p:nvPr/>
        </p:nvGrpSpPr>
        <p:grpSpPr>
          <a:xfrm>
            <a:off x="2332625" y="4991164"/>
            <a:ext cx="124551" cy="152236"/>
            <a:chOff x="2067612" y="1232452"/>
            <a:chExt cx="124722" cy="224489"/>
          </a:xfrm>
        </p:grpSpPr>
        <p:cxnSp>
          <p:nvCxnSpPr>
            <p:cNvPr id="2008" name="Gerader Verbinder 2007"/>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09" name="Gerader Verbinder 2008"/>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10" name="Gerader Verbinder 2009"/>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11" name="Gerader Verbinder 2010"/>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12" name="Gerader Verbinder 2011"/>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13" name="Gerader Verbinder 2012"/>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014" name="Gruppieren 2013"/>
          <p:cNvGrpSpPr/>
          <p:nvPr/>
        </p:nvGrpSpPr>
        <p:grpSpPr>
          <a:xfrm>
            <a:off x="2470548" y="4965187"/>
            <a:ext cx="124722" cy="224489"/>
            <a:chOff x="2067612" y="1232452"/>
            <a:chExt cx="124722" cy="224489"/>
          </a:xfrm>
        </p:grpSpPr>
        <p:cxnSp>
          <p:nvCxnSpPr>
            <p:cNvPr id="2015" name="Gerader Verbinder 2014"/>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16" name="Gerader Verbinder 2015"/>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17" name="Gerader Verbinder 2016"/>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18" name="Gerader Verbinder 2017"/>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19" name="Gerader Verbinder 2018"/>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20" name="Gerader Verbinder 2019"/>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021" name="Gruppieren 2020"/>
          <p:cNvGrpSpPr/>
          <p:nvPr/>
        </p:nvGrpSpPr>
        <p:grpSpPr>
          <a:xfrm>
            <a:off x="2604252" y="4992012"/>
            <a:ext cx="136529" cy="140791"/>
            <a:chOff x="2067612" y="1232452"/>
            <a:chExt cx="124722" cy="224489"/>
          </a:xfrm>
        </p:grpSpPr>
        <p:cxnSp>
          <p:nvCxnSpPr>
            <p:cNvPr id="2022" name="Gerader Verbinder 2021"/>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23" name="Gerader Verbinder 2022"/>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24" name="Gerader Verbinder 2023"/>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25" name="Gerader Verbinder 2024"/>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26" name="Gerader Verbinder 2025"/>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27" name="Gerader Verbinder 2026"/>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028" name="Gruppieren 2027"/>
          <p:cNvGrpSpPr/>
          <p:nvPr/>
        </p:nvGrpSpPr>
        <p:grpSpPr>
          <a:xfrm>
            <a:off x="3051457" y="4973939"/>
            <a:ext cx="124722" cy="224489"/>
            <a:chOff x="2067612" y="1232452"/>
            <a:chExt cx="124722" cy="224489"/>
          </a:xfrm>
        </p:grpSpPr>
        <p:cxnSp>
          <p:nvCxnSpPr>
            <p:cNvPr id="2029" name="Gerader Verbinder 2028"/>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30" name="Gerader Verbinder 2029"/>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31" name="Gerader Verbinder 2030"/>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32" name="Gerader Verbinder 2031"/>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33" name="Gerader Verbinder 2032"/>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34" name="Gerader Verbinder 2033"/>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035" name="Gruppieren 2034"/>
          <p:cNvGrpSpPr/>
          <p:nvPr/>
        </p:nvGrpSpPr>
        <p:grpSpPr>
          <a:xfrm>
            <a:off x="3185333" y="5000968"/>
            <a:ext cx="124551" cy="152236"/>
            <a:chOff x="2067612" y="1232452"/>
            <a:chExt cx="124722" cy="224489"/>
          </a:xfrm>
        </p:grpSpPr>
        <p:cxnSp>
          <p:nvCxnSpPr>
            <p:cNvPr id="2036" name="Gerader Verbinder 2035"/>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37" name="Gerader Verbinder 2036"/>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38" name="Gerader Verbinder 2037"/>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39" name="Gerader Verbinder 2038"/>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40" name="Gerader Verbinder 2039"/>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41" name="Gerader Verbinder 2040"/>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042" name="Gruppieren 2041"/>
          <p:cNvGrpSpPr/>
          <p:nvPr/>
        </p:nvGrpSpPr>
        <p:grpSpPr>
          <a:xfrm>
            <a:off x="3323256" y="4974991"/>
            <a:ext cx="124722" cy="224489"/>
            <a:chOff x="2067612" y="1232452"/>
            <a:chExt cx="124722" cy="224489"/>
          </a:xfrm>
        </p:grpSpPr>
        <p:cxnSp>
          <p:nvCxnSpPr>
            <p:cNvPr id="2043" name="Gerader Verbinder 2042"/>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44" name="Gerader Verbinder 2043"/>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45" name="Gerader Verbinder 2044"/>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46" name="Gerader Verbinder 2045"/>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47" name="Gerader Verbinder 2046"/>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48" name="Gerader Verbinder 2047"/>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049" name="Gruppieren 2048"/>
          <p:cNvGrpSpPr/>
          <p:nvPr/>
        </p:nvGrpSpPr>
        <p:grpSpPr>
          <a:xfrm>
            <a:off x="3470014" y="4984998"/>
            <a:ext cx="144681" cy="163357"/>
            <a:chOff x="2067612" y="1232452"/>
            <a:chExt cx="124722" cy="224489"/>
          </a:xfrm>
        </p:grpSpPr>
        <p:cxnSp>
          <p:nvCxnSpPr>
            <p:cNvPr id="2050" name="Gerader Verbinder 2049"/>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51" name="Gerader Verbinder 2050"/>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52" name="Gerader Verbinder 2051"/>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53" name="Gerader Verbinder 2052"/>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54" name="Gerader Verbinder 2053"/>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55" name="Gerader Verbinder 2054"/>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056" name="Gruppieren 2055"/>
          <p:cNvGrpSpPr/>
          <p:nvPr/>
        </p:nvGrpSpPr>
        <p:grpSpPr>
          <a:xfrm>
            <a:off x="2291051" y="5743782"/>
            <a:ext cx="154033" cy="68852"/>
            <a:chOff x="2067612" y="1232452"/>
            <a:chExt cx="124722" cy="224489"/>
          </a:xfrm>
        </p:grpSpPr>
        <p:cxnSp>
          <p:nvCxnSpPr>
            <p:cNvPr id="2057" name="Gerader Verbinder 2056"/>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58" name="Gerader Verbinder 2057"/>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59" name="Gerader Verbinder 2058"/>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60" name="Gerader Verbinder 2059"/>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61" name="Gerader Verbinder 2060"/>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62" name="Gerader Verbinder 2061"/>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063" name="Gruppieren 2062"/>
          <p:cNvGrpSpPr/>
          <p:nvPr/>
        </p:nvGrpSpPr>
        <p:grpSpPr>
          <a:xfrm>
            <a:off x="2428974" y="5717805"/>
            <a:ext cx="133702" cy="110382"/>
            <a:chOff x="2067612" y="1232452"/>
            <a:chExt cx="124722" cy="224489"/>
          </a:xfrm>
        </p:grpSpPr>
        <p:cxnSp>
          <p:nvCxnSpPr>
            <p:cNvPr id="2064" name="Gerader Verbinder 2063"/>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65" name="Gerader Verbinder 2064"/>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66" name="Gerader Verbinder 2065"/>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67" name="Gerader Verbinder 2066"/>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68" name="Gerader Verbinder 2067"/>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69" name="Gerader Verbinder 2068"/>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070" name="Gruppieren 2069"/>
          <p:cNvGrpSpPr/>
          <p:nvPr/>
        </p:nvGrpSpPr>
        <p:grpSpPr>
          <a:xfrm>
            <a:off x="2562677" y="5744630"/>
            <a:ext cx="156676" cy="83557"/>
            <a:chOff x="2067612" y="1232452"/>
            <a:chExt cx="124722" cy="224489"/>
          </a:xfrm>
        </p:grpSpPr>
        <p:cxnSp>
          <p:nvCxnSpPr>
            <p:cNvPr id="2071" name="Gerader Verbinder 2070"/>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72" name="Gerader Verbinder 2071"/>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73" name="Gerader Verbinder 2072"/>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74" name="Gerader Verbinder 2073"/>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75" name="Gerader Verbinder 2074"/>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76" name="Gerader Verbinder 2075"/>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077" name="Gruppieren 2076"/>
          <p:cNvGrpSpPr/>
          <p:nvPr/>
        </p:nvGrpSpPr>
        <p:grpSpPr>
          <a:xfrm>
            <a:off x="3031200" y="5696440"/>
            <a:ext cx="115821" cy="116195"/>
            <a:chOff x="2067612" y="1232452"/>
            <a:chExt cx="124722" cy="224489"/>
          </a:xfrm>
        </p:grpSpPr>
        <p:cxnSp>
          <p:nvCxnSpPr>
            <p:cNvPr id="2078" name="Gerader Verbinder 2077"/>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79" name="Gerader Verbinder 2078"/>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80" name="Gerader Verbinder 2079"/>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81" name="Gerader Verbinder 2080"/>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82" name="Gerader Verbinder 2081"/>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83" name="Gerader Verbinder 2082"/>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084" name="Gruppieren 2083"/>
          <p:cNvGrpSpPr/>
          <p:nvPr/>
        </p:nvGrpSpPr>
        <p:grpSpPr>
          <a:xfrm>
            <a:off x="3165075" y="5723469"/>
            <a:ext cx="144809" cy="95838"/>
            <a:chOff x="2067612" y="1232452"/>
            <a:chExt cx="124722" cy="224489"/>
          </a:xfrm>
        </p:grpSpPr>
        <p:cxnSp>
          <p:nvCxnSpPr>
            <p:cNvPr id="2085" name="Gerader Verbinder 2084"/>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86" name="Gerader Verbinder 2085"/>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87" name="Gerader Verbinder 2086"/>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88" name="Gerader Verbinder 2087"/>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89" name="Gerader Verbinder 2088"/>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90" name="Gerader Verbinder 2089"/>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091" name="Gruppieren 2090"/>
          <p:cNvGrpSpPr/>
          <p:nvPr/>
        </p:nvGrpSpPr>
        <p:grpSpPr>
          <a:xfrm>
            <a:off x="3302998" y="5697492"/>
            <a:ext cx="119736" cy="130930"/>
            <a:chOff x="2067612" y="1232452"/>
            <a:chExt cx="124722" cy="224489"/>
          </a:xfrm>
        </p:grpSpPr>
        <p:cxnSp>
          <p:nvCxnSpPr>
            <p:cNvPr id="2092" name="Gerader Verbinder 2091"/>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93" name="Gerader Verbinder 2092"/>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94" name="Gerader Verbinder 2093"/>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95" name="Gerader Verbinder 2094"/>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96" name="Gerader Verbinder 2095"/>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97" name="Gerader Verbinder 2096"/>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098" name="Gruppieren 2097"/>
          <p:cNvGrpSpPr/>
          <p:nvPr/>
        </p:nvGrpSpPr>
        <p:grpSpPr>
          <a:xfrm>
            <a:off x="3436702" y="5724317"/>
            <a:ext cx="130806" cy="65978"/>
            <a:chOff x="2067612" y="1232452"/>
            <a:chExt cx="124722" cy="224489"/>
          </a:xfrm>
        </p:grpSpPr>
        <p:cxnSp>
          <p:nvCxnSpPr>
            <p:cNvPr id="2099" name="Gerader Verbinder 2098"/>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00" name="Gerader Verbinder 2099"/>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01" name="Gerader Verbinder 2100"/>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02" name="Gerader Verbinder 2101"/>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03" name="Gerader Verbinder 2102"/>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04" name="Gerader Verbinder 2103"/>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105" name="Gruppieren 2104"/>
          <p:cNvGrpSpPr/>
          <p:nvPr/>
        </p:nvGrpSpPr>
        <p:grpSpPr>
          <a:xfrm>
            <a:off x="3046508" y="6296203"/>
            <a:ext cx="322355" cy="45719"/>
            <a:chOff x="2067612" y="1232452"/>
            <a:chExt cx="124722" cy="224489"/>
          </a:xfrm>
        </p:grpSpPr>
        <p:cxnSp>
          <p:nvCxnSpPr>
            <p:cNvPr id="2106" name="Gerader Verbinder 2105"/>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07" name="Gerader Verbinder 2106"/>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08" name="Gerader Verbinder 2107"/>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09" name="Gerader Verbinder 2108"/>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10" name="Gerader Verbinder 2109"/>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11" name="Gerader Verbinder 2110"/>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112" name="Gruppieren 2111"/>
          <p:cNvGrpSpPr/>
          <p:nvPr/>
        </p:nvGrpSpPr>
        <p:grpSpPr>
          <a:xfrm flipV="1">
            <a:off x="3354399" y="6290274"/>
            <a:ext cx="222862" cy="45719"/>
            <a:chOff x="2067612" y="1232452"/>
            <a:chExt cx="124722" cy="224489"/>
          </a:xfrm>
        </p:grpSpPr>
        <p:cxnSp>
          <p:nvCxnSpPr>
            <p:cNvPr id="2113" name="Gerader Verbinder 2112"/>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14" name="Gerader Verbinder 2113"/>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15" name="Gerader Verbinder 2114"/>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16" name="Gerader Verbinder 2115"/>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17" name="Gerader Verbinder 2116"/>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18" name="Gerader Verbinder 2117"/>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119" name="Gruppieren 2118"/>
          <p:cNvGrpSpPr/>
          <p:nvPr/>
        </p:nvGrpSpPr>
        <p:grpSpPr>
          <a:xfrm>
            <a:off x="2261249" y="6317260"/>
            <a:ext cx="322355" cy="45719"/>
            <a:chOff x="2067612" y="1232452"/>
            <a:chExt cx="124722" cy="224489"/>
          </a:xfrm>
        </p:grpSpPr>
        <p:cxnSp>
          <p:nvCxnSpPr>
            <p:cNvPr id="2120" name="Gerader Verbinder 2119"/>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21" name="Gerader Verbinder 2120"/>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22" name="Gerader Verbinder 2121"/>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23" name="Gerader Verbinder 2122"/>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24" name="Gerader Verbinder 2123"/>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25" name="Gerader Verbinder 2124"/>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126" name="Gruppieren 2125"/>
          <p:cNvGrpSpPr/>
          <p:nvPr/>
        </p:nvGrpSpPr>
        <p:grpSpPr>
          <a:xfrm flipV="1">
            <a:off x="2544362" y="6309223"/>
            <a:ext cx="222862" cy="45719"/>
            <a:chOff x="2067612" y="1232452"/>
            <a:chExt cx="124722" cy="224489"/>
          </a:xfrm>
        </p:grpSpPr>
        <p:cxnSp>
          <p:nvCxnSpPr>
            <p:cNvPr id="2127" name="Gerader Verbinder 2126"/>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28" name="Gerader Verbinder 2127"/>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29" name="Gerader Verbinder 2128"/>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30" name="Gerader Verbinder 2129"/>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31" name="Gerader Verbinder 2130"/>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32" name="Gerader Verbinder 2131"/>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2133" name="Gerader Verbinder 2132"/>
          <p:cNvCxnSpPr/>
          <p:nvPr/>
        </p:nvCxnSpPr>
        <p:spPr>
          <a:xfrm>
            <a:off x="3626570" y="4368920"/>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34" name="Gerader Verbinder 2133"/>
          <p:cNvCxnSpPr/>
          <p:nvPr/>
        </p:nvCxnSpPr>
        <p:spPr>
          <a:xfrm>
            <a:off x="4657667" y="4366051"/>
            <a:ext cx="0" cy="0"/>
          </a:xfrm>
          <a:prstGeom prst="line">
            <a:avLst/>
          </a:prstGeom>
        </p:spPr>
        <p:style>
          <a:lnRef idx="1">
            <a:schemeClr val="accent1"/>
          </a:lnRef>
          <a:fillRef idx="0">
            <a:schemeClr val="accent1"/>
          </a:fillRef>
          <a:effectRef idx="0">
            <a:schemeClr val="accent1"/>
          </a:effectRef>
          <a:fontRef idx="minor">
            <a:schemeClr val="tx1"/>
          </a:fontRef>
        </p:style>
      </p:cxnSp>
      <p:grpSp>
        <p:nvGrpSpPr>
          <p:cNvPr id="2135" name="Gruppieren 2134"/>
          <p:cNvGrpSpPr/>
          <p:nvPr/>
        </p:nvGrpSpPr>
        <p:grpSpPr>
          <a:xfrm>
            <a:off x="4351476" y="3988738"/>
            <a:ext cx="161808" cy="224489"/>
            <a:chOff x="2067612" y="1232452"/>
            <a:chExt cx="124722" cy="224489"/>
          </a:xfrm>
        </p:grpSpPr>
        <p:cxnSp>
          <p:nvCxnSpPr>
            <p:cNvPr id="2136" name="Gerader Verbinder 2135"/>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37" name="Gerader Verbinder 2136"/>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38" name="Gerader Verbinder 2137"/>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39" name="Gerader Verbinder 2138"/>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40" name="Gerader Verbinder 2139"/>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41" name="Gerader Verbinder 2140"/>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142" name="Gruppieren 2141"/>
          <p:cNvGrpSpPr/>
          <p:nvPr/>
        </p:nvGrpSpPr>
        <p:grpSpPr>
          <a:xfrm>
            <a:off x="4458268" y="4015767"/>
            <a:ext cx="188721" cy="207330"/>
            <a:chOff x="2067612" y="1232452"/>
            <a:chExt cx="124722" cy="224489"/>
          </a:xfrm>
        </p:grpSpPr>
        <p:cxnSp>
          <p:nvCxnSpPr>
            <p:cNvPr id="2143" name="Gerader Verbinder 2142"/>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44" name="Gerader Verbinder 2143"/>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45" name="Gerader Verbinder 2144"/>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46" name="Gerader Verbinder 2145"/>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47" name="Gerader Verbinder 2146"/>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48" name="Gerader Verbinder 2147"/>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149" name="Gruppieren 2148"/>
          <p:cNvGrpSpPr/>
          <p:nvPr/>
        </p:nvGrpSpPr>
        <p:grpSpPr>
          <a:xfrm>
            <a:off x="4598431" y="3989790"/>
            <a:ext cx="186653" cy="224489"/>
            <a:chOff x="2067612" y="1232452"/>
            <a:chExt cx="124722" cy="224489"/>
          </a:xfrm>
        </p:grpSpPr>
        <p:cxnSp>
          <p:nvCxnSpPr>
            <p:cNvPr id="2150" name="Gerader Verbinder 2149"/>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51" name="Gerader Verbinder 2150"/>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52" name="Gerader Verbinder 2151"/>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53" name="Gerader Verbinder 2152"/>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54" name="Gerader Verbinder 2153"/>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55" name="Gerader Verbinder 2154"/>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156" name="Gruppieren 2155"/>
          <p:cNvGrpSpPr/>
          <p:nvPr/>
        </p:nvGrpSpPr>
        <p:grpSpPr>
          <a:xfrm>
            <a:off x="4794065" y="4016615"/>
            <a:ext cx="136529" cy="140791"/>
            <a:chOff x="2067612" y="1232452"/>
            <a:chExt cx="124722" cy="224489"/>
          </a:xfrm>
        </p:grpSpPr>
        <p:cxnSp>
          <p:nvCxnSpPr>
            <p:cNvPr id="2157" name="Gerader Verbinder 2156"/>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58" name="Gerader Verbinder 2157"/>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59" name="Gerader Verbinder 2158"/>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60" name="Gerader Verbinder 2159"/>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61" name="Gerader Verbinder 2160"/>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62" name="Gerader Verbinder 2161"/>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163" name="Gruppieren 2162"/>
          <p:cNvGrpSpPr/>
          <p:nvPr/>
        </p:nvGrpSpPr>
        <p:grpSpPr>
          <a:xfrm>
            <a:off x="3941316" y="3952381"/>
            <a:ext cx="124722" cy="224489"/>
            <a:chOff x="2067612" y="1232452"/>
            <a:chExt cx="124722" cy="224489"/>
          </a:xfrm>
        </p:grpSpPr>
        <p:cxnSp>
          <p:nvCxnSpPr>
            <p:cNvPr id="2164" name="Gerader Verbinder 2163"/>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65" name="Gerader Verbinder 2164"/>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66" name="Gerader Verbinder 2165"/>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67" name="Gerader Verbinder 2166"/>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68" name="Gerader Verbinder 2167"/>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69" name="Gerader Verbinder 2168"/>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170" name="Gruppieren 2169"/>
          <p:cNvGrpSpPr/>
          <p:nvPr/>
        </p:nvGrpSpPr>
        <p:grpSpPr>
          <a:xfrm>
            <a:off x="3648414" y="3987890"/>
            <a:ext cx="124551" cy="152236"/>
            <a:chOff x="2067612" y="1232452"/>
            <a:chExt cx="124722" cy="224489"/>
          </a:xfrm>
        </p:grpSpPr>
        <p:cxnSp>
          <p:nvCxnSpPr>
            <p:cNvPr id="2171" name="Gerader Verbinder 2170"/>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72" name="Gerader Verbinder 2171"/>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73" name="Gerader Verbinder 2172"/>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74" name="Gerader Verbinder 2173"/>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75" name="Gerader Verbinder 2174"/>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76" name="Gerader Verbinder 2175"/>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177" name="Gruppieren 2176"/>
          <p:cNvGrpSpPr/>
          <p:nvPr/>
        </p:nvGrpSpPr>
        <p:grpSpPr>
          <a:xfrm>
            <a:off x="3788649" y="3964640"/>
            <a:ext cx="124722" cy="224489"/>
            <a:chOff x="2067612" y="1232452"/>
            <a:chExt cx="124722" cy="224489"/>
          </a:xfrm>
        </p:grpSpPr>
        <p:cxnSp>
          <p:nvCxnSpPr>
            <p:cNvPr id="2178" name="Gerader Verbinder 2177"/>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79" name="Gerader Verbinder 2178"/>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80" name="Gerader Verbinder 2179"/>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81" name="Gerader Verbinder 2180"/>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82" name="Gerader Verbinder 2181"/>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83" name="Gerader Verbinder 2182"/>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184" name="Gruppieren 2183"/>
          <p:cNvGrpSpPr/>
          <p:nvPr/>
        </p:nvGrpSpPr>
        <p:grpSpPr>
          <a:xfrm>
            <a:off x="3648414" y="4971558"/>
            <a:ext cx="124551" cy="152236"/>
            <a:chOff x="2067612" y="1232452"/>
            <a:chExt cx="124722" cy="224489"/>
          </a:xfrm>
        </p:grpSpPr>
        <p:cxnSp>
          <p:nvCxnSpPr>
            <p:cNvPr id="2185" name="Gerader Verbinder 2184"/>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86" name="Gerader Verbinder 2185"/>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87" name="Gerader Verbinder 2186"/>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88" name="Gerader Verbinder 2187"/>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89" name="Gerader Verbinder 2188"/>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90" name="Gerader Verbinder 2189"/>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191" name="Gruppieren 2190"/>
          <p:cNvGrpSpPr/>
          <p:nvPr/>
        </p:nvGrpSpPr>
        <p:grpSpPr>
          <a:xfrm>
            <a:off x="3786337" y="4945581"/>
            <a:ext cx="124722" cy="224489"/>
            <a:chOff x="2067612" y="1232452"/>
            <a:chExt cx="124722" cy="224489"/>
          </a:xfrm>
        </p:grpSpPr>
        <p:cxnSp>
          <p:nvCxnSpPr>
            <p:cNvPr id="2192" name="Gerader Verbinder 2191"/>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93" name="Gerader Verbinder 2192"/>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94" name="Gerader Verbinder 2193"/>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95" name="Gerader Verbinder 2194"/>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96" name="Gerader Verbinder 2195"/>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97" name="Gerader Verbinder 2196"/>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198" name="Gruppieren 2197"/>
          <p:cNvGrpSpPr/>
          <p:nvPr/>
        </p:nvGrpSpPr>
        <p:grpSpPr>
          <a:xfrm>
            <a:off x="3920041" y="4972406"/>
            <a:ext cx="136529" cy="140791"/>
            <a:chOff x="2067612" y="1232452"/>
            <a:chExt cx="124722" cy="224489"/>
          </a:xfrm>
        </p:grpSpPr>
        <p:cxnSp>
          <p:nvCxnSpPr>
            <p:cNvPr id="2199" name="Gerader Verbinder 2198"/>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00" name="Gerader Verbinder 2199"/>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01" name="Gerader Verbinder 2200"/>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02" name="Gerader Verbinder 2201"/>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03" name="Gerader Verbinder 2202"/>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04" name="Gerader Verbinder 2203"/>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205" name="Gruppieren 2204"/>
          <p:cNvGrpSpPr/>
          <p:nvPr/>
        </p:nvGrpSpPr>
        <p:grpSpPr>
          <a:xfrm>
            <a:off x="4367246" y="4954333"/>
            <a:ext cx="124722" cy="224489"/>
            <a:chOff x="2067612" y="1232452"/>
            <a:chExt cx="124722" cy="224489"/>
          </a:xfrm>
        </p:grpSpPr>
        <p:cxnSp>
          <p:nvCxnSpPr>
            <p:cNvPr id="2206" name="Gerader Verbinder 2205"/>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07" name="Gerader Verbinder 2206"/>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08" name="Gerader Verbinder 2207"/>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09" name="Gerader Verbinder 2208"/>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10" name="Gerader Verbinder 2209"/>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11" name="Gerader Verbinder 2210"/>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212" name="Gruppieren 2211"/>
          <p:cNvGrpSpPr/>
          <p:nvPr/>
        </p:nvGrpSpPr>
        <p:grpSpPr>
          <a:xfrm>
            <a:off x="4501122" y="4981362"/>
            <a:ext cx="124551" cy="152236"/>
            <a:chOff x="2067612" y="1232452"/>
            <a:chExt cx="124722" cy="224489"/>
          </a:xfrm>
        </p:grpSpPr>
        <p:cxnSp>
          <p:nvCxnSpPr>
            <p:cNvPr id="2213" name="Gerader Verbinder 2212"/>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14" name="Gerader Verbinder 2213"/>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15" name="Gerader Verbinder 2214"/>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16" name="Gerader Verbinder 2215"/>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17" name="Gerader Verbinder 2216"/>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18" name="Gerader Verbinder 2217"/>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219" name="Gruppieren 2218"/>
          <p:cNvGrpSpPr/>
          <p:nvPr/>
        </p:nvGrpSpPr>
        <p:grpSpPr>
          <a:xfrm>
            <a:off x="4639045" y="4955385"/>
            <a:ext cx="124722" cy="224489"/>
            <a:chOff x="2067612" y="1232452"/>
            <a:chExt cx="124722" cy="224489"/>
          </a:xfrm>
        </p:grpSpPr>
        <p:cxnSp>
          <p:nvCxnSpPr>
            <p:cNvPr id="2220" name="Gerader Verbinder 2219"/>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21" name="Gerader Verbinder 2220"/>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22" name="Gerader Verbinder 2221"/>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23" name="Gerader Verbinder 2222"/>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24" name="Gerader Verbinder 2223"/>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25" name="Gerader Verbinder 2224"/>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226" name="Gruppieren 2225"/>
          <p:cNvGrpSpPr/>
          <p:nvPr/>
        </p:nvGrpSpPr>
        <p:grpSpPr>
          <a:xfrm>
            <a:off x="4772749" y="4982210"/>
            <a:ext cx="136529" cy="140791"/>
            <a:chOff x="2067612" y="1232452"/>
            <a:chExt cx="124722" cy="224489"/>
          </a:xfrm>
        </p:grpSpPr>
        <p:cxnSp>
          <p:nvCxnSpPr>
            <p:cNvPr id="2227" name="Gerader Verbinder 2226"/>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28" name="Gerader Verbinder 2227"/>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29" name="Gerader Verbinder 2228"/>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30" name="Gerader Verbinder 2229"/>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31" name="Gerader Verbinder 2230"/>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32" name="Gerader Verbinder 2231"/>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233" name="Gruppieren 2232"/>
          <p:cNvGrpSpPr/>
          <p:nvPr/>
        </p:nvGrpSpPr>
        <p:grpSpPr>
          <a:xfrm>
            <a:off x="3472964" y="5697147"/>
            <a:ext cx="143836" cy="102555"/>
            <a:chOff x="2067612" y="1232452"/>
            <a:chExt cx="124722" cy="224489"/>
          </a:xfrm>
        </p:grpSpPr>
        <p:cxnSp>
          <p:nvCxnSpPr>
            <p:cNvPr id="2234" name="Gerader Verbinder 2233"/>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35" name="Gerader Verbinder 2234"/>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36" name="Gerader Verbinder 2235"/>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37" name="Gerader Verbinder 2236"/>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38" name="Gerader Verbinder 2237"/>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39" name="Gerader Verbinder 2238"/>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240" name="Gruppieren 2239"/>
          <p:cNvGrpSpPr/>
          <p:nvPr/>
        </p:nvGrpSpPr>
        <p:grpSpPr>
          <a:xfrm>
            <a:off x="3606840" y="5724176"/>
            <a:ext cx="154033" cy="68852"/>
            <a:chOff x="2067612" y="1232452"/>
            <a:chExt cx="124722" cy="224489"/>
          </a:xfrm>
        </p:grpSpPr>
        <p:cxnSp>
          <p:nvCxnSpPr>
            <p:cNvPr id="2241" name="Gerader Verbinder 2240"/>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42" name="Gerader Verbinder 2241"/>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43" name="Gerader Verbinder 2242"/>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44" name="Gerader Verbinder 2243"/>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45" name="Gerader Verbinder 2244"/>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46" name="Gerader Verbinder 2245"/>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247" name="Gruppieren 2246"/>
          <p:cNvGrpSpPr/>
          <p:nvPr/>
        </p:nvGrpSpPr>
        <p:grpSpPr>
          <a:xfrm>
            <a:off x="3744763" y="5698199"/>
            <a:ext cx="133702" cy="110382"/>
            <a:chOff x="2067612" y="1232452"/>
            <a:chExt cx="124722" cy="224489"/>
          </a:xfrm>
        </p:grpSpPr>
        <p:cxnSp>
          <p:nvCxnSpPr>
            <p:cNvPr id="2248" name="Gerader Verbinder 2247"/>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49" name="Gerader Verbinder 2248"/>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50" name="Gerader Verbinder 2249"/>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51" name="Gerader Verbinder 2250"/>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52" name="Gerader Verbinder 2251"/>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53" name="Gerader Verbinder 2252"/>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254" name="Gruppieren 2253"/>
          <p:cNvGrpSpPr/>
          <p:nvPr/>
        </p:nvGrpSpPr>
        <p:grpSpPr>
          <a:xfrm>
            <a:off x="3878466" y="5725024"/>
            <a:ext cx="156676" cy="83557"/>
            <a:chOff x="2067612" y="1232452"/>
            <a:chExt cx="124722" cy="224489"/>
          </a:xfrm>
        </p:grpSpPr>
        <p:cxnSp>
          <p:nvCxnSpPr>
            <p:cNvPr id="2255" name="Gerader Verbinder 2254"/>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56" name="Gerader Verbinder 2255"/>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57" name="Gerader Verbinder 2256"/>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58" name="Gerader Verbinder 2257"/>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59" name="Gerader Verbinder 2258"/>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60" name="Gerader Verbinder 2259"/>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261" name="Gruppieren 2260"/>
          <p:cNvGrpSpPr/>
          <p:nvPr/>
        </p:nvGrpSpPr>
        <p:grpSpPr>
          <a:xfrm>
            <a:off x="4346989" y="5676834"/>
            <a:ext cx="115821" cy="116195"/>
            <a:chOff x="2067612" y="1232452"/>
            <a:chExt cx="124722" cy="224489"/>
          </a:xfrm>
        </p:grpSpPr>
        <p:cxnSp>
          <p:nvCxnSpPr>
            <p:cNvPr id="2262" name="Gerader Verbinder 2261"/>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63" name="Gerader Verbinder 2262"/>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64" name="Gerader Verbinder 2263"/>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65" name="Gerader Verbinder 2264"/>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66" name="Gerader Verbinder 2265"/>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67" name="Gerader Verbinder 2266"/>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268" name="Gruppieren 2267"/>
          <p:cNvGrpSpPr/>
          <p:nvPr/>
        </p:nvGrpSpPr>
        <p:grpSpPr>
          <a:xfrm>
            <a:off x="4480864" y="5703863"/>
            <a:ext cx="144809" cy="95838"/>
            <a:chOff x="2067612" y="1232452"/>
            <a:chExt cx="124722" cy="224489"/>
          </a:xfrm>
        </p:grpSpPr>
        <p:cxnSp>
          <p:nvCxnSpPr>
            <p:cNvPr id="2269" name="Gerader Verbinder 2268"/>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70" name="Gerader Verbinder 2269"/>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71" name="Gerader Verbinder 2270"/>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72" name="Gerader Verbinder 2271"/>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73" name="Gerader Verbinder 2272"/>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74" name="Gerader Verbinder 2273"/>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275" name="Gruppieren 2274"/>
          <p:cNvGrpSpPr/>
          <p:nvPr/>
        </p:nvGrpSpPr>
        <p:grpSpPr>
          <a:xfrm>
            <a:off x="4618787" y="5677886"/>
            <a:ext cx="119736" cy="130930"/>
            <a:chOff x="2067612" y="1232452"/>
            <a:chExt cx="124722" cy="224489"/>
          </a:xfrm>
        </p:grpSpPr>
        <p:cxnSp>
          <p:nvCxnSpPr>
            <p:cNvPr id="2276" name="Gerader Verbinder 2275"/>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77" name="Gerader Verbinder 2276"/>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78" name="Gerader Verbinder 2277"/>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79" name="Gerader Verbinder 2278"/>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80" name="Gerader Verbinder 2279"/>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81" name="Gerader Verbinder 2280"/>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282" name="Gruppieren 2281"/>
          <p:cNvGrpSpPr/>
          <p:nvPr/>
        </p:nvGrpSpPr>
        <p:grpSpPr>
          <a:xfrm>
            <a:off x="4752491" y="5704711"/>
            <a:ext cx="130806" cy="65978"/>
            <a:chOff x="2067612" y="1232452"/>
            <a:chExt cx="124722" cy="224489"/>
          </a:xfrm>
        </p:grpSpPr>
        <p:cxnSp>
          <p:nvCxnSpPr>
            <p:cNvPr id="2283" name="Gerader Verbinder 2282"/>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84" name="Gerader Verbinder 2283"/>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85" name="Gerader Verbinder 2284"/>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86" name="Gerader Verbinder 2285"/>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87" name="Gerader Verbinder 2286"/>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88" name="Gerader Verbinder 2287"/>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289" name="Gruppieren 2288"/>
          <p:cNvGrpSpPr/>
          <p:nvPr/>
        </p:nvGrpSpPr>
        <p:grpSpPr>
          <a:xfrm>
            <a:off x="4362297" y="6276597"/>
            <a:ext cx="322355" cy="45719"/>
            <a:chOff x="2067612" y="1232452"/>
            <a:chExt cx="124722" cy="224489"/>
          </a:xfrm>
        </p:grpSpPr>
        <p:cxnSp>
          <p:nvCxnSpPr>
            <p:cNvPr id="2290" name="Gerader Verbinder 2289"/>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91" name="Gerader Verbinder 2290"/>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92" name="Gerader Verbinder 2291"/>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93" name="Gerader Verbinder 2292"/>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94" name="Gerader Verbinder 2293"/>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95" name="Gerader Verbinder 2294"/>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296" name="Gruppieren 2295"/>
          <p:cNvGrpSpPr/>
          <p:nvPr/>
        </p:nvGrpSpPr>
        <p:grpSpPr>
          <a:xfrm flipV="1">
            <a:off x="4670188" y="6270668"/>
            <a:ext cx="222862" cy="45719"/>
            <a:chOff x="2067612" y="1232452"/>
            <a:chExt cx="124722" cy="224489"/>
          </a:xfrm>
        </p:grpSpPr>
        <p:cxnSp>
          <p:nvCxnSpPr>
            <p:cNvPr id="2297" name="Gerader Verbinder 2296"/>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98" name="Gerader Verbinder 2297"/>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99" name="Gerader Verbinder 2298"/>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00" name="Gerader Verbinder 2299"/>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01" name="Gerader Verbinder 2300"/>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02" name="Gerader Verbinder 2301"/>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303" name="Gruppieren 2302"/>
          <p:cNvGrpSpPr/>
          <p:nvPr/>
        </p:nvGrpSpPr>
        <p:grpSpPr>
          <a:xfrm>
            <a:off x="3552260" y="6295546"/>
            <a:ext cx="322355" cy="45719"/>
            <a:chOff x="2067612" y="1232452"/>
            <a:chExt cx="124722" cy="224489"/>
          </a:xfrm>
        </p:grpSpPr>
        <p:cxnSp>
          <p:nvCxnSpPr>
            <p:cNvPr id="2304" name="Gerader Verbinder 2303"/>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05" name="Gerader Verbinder 2304"/>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06" name="Gerader Verbinder 2305"/>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07" name="Gerader Verbinder 2306"/>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08" name="Gerader Verbinder 2307"/>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09" name="Gerader Verbinder 2308"/>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310" name="Gruppieren 2309"/>
          <p:cNvGrpSpPr/>
          <p:nvPr/>
        </p:nvGrpSpPr>
        <p:grpSpPr>
          <a:xfrm flipV="1">
            <a:off x="3860151" y="6289617"/>
            <a:ext cx="222862" cy="45719"/>
            <a:chOff x="2067612" y="1232452"/>
            <a:chExt cx="124722" cy="224489"/>
          </a:xfrm>
        </p:grpSpPr>
        <p:cxnSp>
          <p:nvCxnSpPr>
            <p:cNvPr id="2311" name="Gerader Verbinder 2310"/>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12" name="Gerader Verbinder 2311"/>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13" name="Gerader Verbinder 2312"/>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14" name="Gerader Verbinder 2313"/>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15" name="Gerader Verbinder 2314"/>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16" name="Gerader Verbinder 2315"/>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2317" name="Gerader Verbinder 2316"/>
          <p:cNvCxnSpPr/>
          <p:nvPr/>
        </p:nvCxnSpPr>
        <p:spPr>
          <a:xfrm>
            <a:off x="4856069" y="4367021"/>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318" name="Gerader Verbinder 2317"/>
          <p:cNvCxnSpPr/>
          <p:nvPr/>
        </p:nvCxnSpPr>
        <p:spPr>
          <a:xfrm>
            <a:off x="5887166" y="4364152"/>
            <a:ext cx="0" cy="0"/>
          </a:xfrm>
          <a:prstGeom prst="line">
            <a:avLst/>
          </a:prstGeom>
        </p:spPr>
        <p:style>
          <a:lnRef idx="1">
            <a:schemeClr val="accent1"/>
          </a:lnRef>
          <a:fillRef idx="0">
            <a:schemeClr val="accent1"/>
          </a:fillRef>
          <a:effectRef idx="0">
            <a:schemeClr val="accent1"/>
          </a:effectRef>
          <a:fontRef idx="minor">
            <a:schemeClr val="tx1"/>
          </a:fontRef>
        </p:style>
      </p:cxnSp>
      <p:grpSp>
        <p:nvGrpSpPr>
          <p:cNvPr id="2319" name="Gruppieren 2318"/>
          <p:cNvGrpSpPr/>
          <p:nvPr/>
        </p:nvGrpSpPr>
        <p:grpSpPr>
          <a:xfrm>
            <a:off x="5618061" y="3986839"/>
            <a:ext cx="124722" cy="224489"/>
            <a:chOff x="2067612" y="1232452"/>
            <a:chExt cx="124722" cy="224489"/>
          </a:xfrm>
        </p:grpSpPr>
        <p:cxnSp>
          <p:nvCxnSpPr>
            <p:cNvPr id="2320" name="Gerader Verbinder 2319"/>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21" name="Gerader Verbinder 2320"/>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22" name="Gerader Verbinder 2321"/>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23" name="Gerader Verbinder 2322"/>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24" name="Gerader Verbinder 2323"/>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25" name="Gerader Verbinder 2324"/>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326" name="Gruppieren 2325"/>
          <p:cNvGrpSpPr/>
          <p:nvPr/>
        </p:nvGrpSpPr>
        <p:grpSpPr>
          <a:xfrm>
            <a:off x="5751937" y="4013868"/>
            <a:ext cx="124551" cy="152236"/>
            <a:chOff x="2067612" y="1232452"/>
            <a:chExt cx="124722" cy="224489"/>
          </a:xfrm>
        </p:grpSpPr>
        <p:cxnSp>
          <p:nvCxnSpPr>
            <p:cNvPr id="2327" name="Gerader Verbinder 2326"/>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28" name="Gerader Verbinder 2327"/>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29" name="Gerader Verbinder 2328"/>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30" name="Gerader Verbinder 2329"/>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31" name="Gerader Verbinder 2330"/>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32" name="Gerader Verbinder 2331"/>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333" name="Gruppieren 2332"/>
          <p:cNvGrpSpPr/>
          <p:nvPr/>
        </p:nvGrpSpPr>
        <p:grpSpPr>
          <a:xfrm>
            <a:off x="5889860" y="3987891"/>
            <a:ext cx="124722" cy="224489"/>
            <a:chOff x="2067612" y="1232452"/>
            <a:chExt cx="124722" cy="224489"/>
          </a:xfrm>
        </p:grpSpPr>
        <p:cxnSp>
          <p:nvCxnSpPr>
            <p:cNvPr id="2334" name="Gerader Verbinder 2333"/>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35" name="Gerader Verbinder 2334"/>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36" name="Gerader Verbinder 2335"/>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37" name="Gerader Verbinder 2336"/>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38" name="Gerader Verbinder 2337"/>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39" name="Gerader Verbinder 2338"/>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340" name="Gruppieren 2339"/>
          <p:cNvGrpSpPr/>
          <p:nvPr/>
        </p:nvGrpSpPr>
        <p:grpSpPr>
          <a:xfrm>
            <a:off x="6023564" y="4014716"/>
            <a:ext cx="136529" cy="140791"/>
            <a:chOff x="2067612" y="1232452"/>
            <a:chExt cx="124722" cy="224489"/>
          </a:xfrm>
        </p:grpSpPr>
        <p:cxnSp>
          <p:nvCxnSpPr>
            <p:cNvPr id="2341" name="Gerader Verbinder 2340"/>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42" name="Gerader Verbinder 2341"/>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43" name="Gerader Verbinder 2342"/>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44" name="Gerader Verbinder 2343"/>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45" name="Gerader Verbinder 2344"/>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46" name="Gerader Verbinder 2345"/>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347" name="Gruppieren 2346"/>
          <p:cNvGrpSpPr/>
          <p:nvPr/>
        </p:nvGrpSpPr>
        <p:grpSpPr>
          <a:xfrm>
            <a:off x="5170815" y="3950482"/>
            <a:ext cx="124722" cy="224489"/>
            <a:chOff x="2067612" y="1232452"/>
            <a:chExt cx="124722" cy="224489"/>
          </a:xfrm>
        </p:grpSpPr>
        <p:cxnSp>
          <p:nvCxnSpPr>
            <p:cNvPr id="2348" name="Gerader Verbinder 2347"/>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49" name="Gerader Verbinder 2348"/>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50" name="Gerader Verbinder 2349"/>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51" name="Gerader Verbinder 2350"/>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52" name="Gerader Verbinder 2351"/>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53" name="Gerader Verbinder 2352"/>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354" name="Gruppieren 2353"/>
          <p:cNvGrpSpPr/>
          <p:nvPr/>
        </p:nvGrpSpPr>
        <p:grpSpPr>
          <a:xfrm>
            <a:off x="4877913" y="3985991"/>
            <a:ext cx="124551" cy="152236"/>
            <a:chOff x="2067612" y="1232452"/>
            <a:chExt cx="124722" cy="224489"/>
          </a:xfrm>
        </p:grpSpPr>
        <p:cxnSp>
          <p:nvCxnSpPr>
            <p:cNvPr id="2355" name="Gerader Verbinder 2354"/>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56" name="Gerader Verbinder 2355"/>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57" name="Gerader Verbinder 2356"/>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58" name="Gerader Verbinder 2357"/>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59" name="Gerader Verbinder 2358"/>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60" name="Gerader Verbinder 2359"/>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361" name="Gruppieren 2360"/>
          <p:cNvGrpSpPr/>
          <p:nvPr/>
        </p:nvGrpSpPr>
        <p:grpSpPr>
          <a:xfrm>
            <a:off x="5023524" y="3976809"/>
            <a:ext cx="124722" cy="224489"/>
            <a:chOff x="2067612" y="1232452"/>
            <a:chExt cx="124722" cy="224489"/>
          </a:xfrm>
        </p:grpSpPr>
        <p:cxnSp>
          <p:nvCxnSpPr>
            <p:cNvPr id="2362" name="Gerader Verbinder 2361"/>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63" name="Gerader Verbinder 2362"/>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64" name="Gerader Verbinder 2363"/>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65" name="Gerader Verbinder 2364"/>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66" name="Gerader Verbinder 2365"/>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67" name="Gerader Verbinder 2366"/>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368" name="Gruppieren 2367"/>
          <p:cNvGrpSpPr/>
          <p:nvPr/>
        </p:nvGrpSpPr>
        <p:grpSpPr>
          <a:xfrm>
            <a:off x="4877913" y="4969659"/>
            <a:ext cx="124551" cy="152236"/>
            <a:chOff x="2067612" y="1232452"/>
            <a:chExt cx="124722" cy="224489"/>
          </a:xfrm>
        </p:grpSpPr>
        <p:cxnSp>
          <p:nvCxnSpPr>
            <p:cNvPr id="2369" name="Gerader Verbinder 2368"/>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70" name="Gerader Verbinder 2369"/>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71" name="Gerader Verbinder 2370"/>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72" name="Gerader Verbinder 2371"/>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73" name="Gerader Verbinder 2372"/>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74" name="Gerader Verbinder 2373"/>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375" name="Gruppieren 2374"/>
          <p:cNvGrpSpPr/>
          <p:nvPr/>
        </p:nvGrpSpPr>
        <p:grpSpPr>
          <a:xfrm>
            <a:off x="5015836" y="4943682"/>
            <a:ext cx="124722" cy="224489"/>
            <a:chOff x="2067612" y="1232452"/>
            <a:chExt cx="124722" cy="224489"/>
          </a:xfrm>
        </p:grpSpPr>
        <p:cxnSp>
          <p:nvCxnSpPr>
            <p:cNvPr id="2376" name="Gerader Verbinder 2375"/>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77" name="Gerader Verbinder 2376"/>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78" name="Gerader Verbinder 2377"/>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79" name="Gerader Verbinder 2378"/>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80" name="Gerader Verbinder 2379"/>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81" name="Gerader Verbinder 2380"/>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382" name="Gruppieren 2381"/>
          <p:cNvGrpSpPr/>
          <p:nvPr/>
        </p:nvGrpSpPr>
        <p:grpSpPr>
          <a:xfrm>
            <a:off x="5149540" y="4970507"/>
            <a:ext cx="136529" cy="140791"/>
            <a:chOff x="2067612" y="1232452"/>
            <a:chExt cx="124722" cy="224489"/>
          </a:xfrm>
        </p:grpSpPr>
        <p:cxnSp>
          <p:nvCxnSpPr>
            <p:cNvPr id="2383" name="Gerader Verbinder 2382"/>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84" name="Gerader Verbinder 2383"/>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85" name="Gerader Verbinder 2384"/>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86" name="Gerader Verbinder 2385"/>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87" name="Gerader Verbinder 2386"/>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88" name="Gerader Verbinder 2387"/>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389" name="Gruppieren 2388"/>
          <p:cNvGrpSpPr/>
          <p:nvPr/>
        </p:nvGrpSpPr>
        <p:grpSpPr>
          <a:xfrm>
            <a:off x="5596745" y="4952434"/>
            <a:ext cx="124722" cy="224489"/>
            <a:chOff x="2067612" y="1232452"/>
            <a:chExt cx="124722" cy="224489"/>
          </a:xfrm>
        </p:grpSpPr>
        <p:cxnSp>
          <p:nvCxnSpPr>
            <p:cNvPr id="2390" name="Gerader Verbinder 2389"/>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91" name="Gerader Verbinder 2390"/>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92" name="Gerader Verbinder 2391"/>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93" name="Gerader Verbinder 2392"/>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94" name="Gerader Verbinder 2393"/>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95" name="Gerader Verbinder 2394"/>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396" name="Gruppieren 2395"/>
          <p:cNvGrpSpPr/>
          <p:nvPr/>
        </p:nvGrpSpPr>
        <p:grpSpPr>
          <a:xfrm>
            <a:off x="5730621" y="4979463"/>
            <a:ext cx="124551" cy="152236"/>
            <a:chOff x="2067612" y="1232452"/>
            <a:chExt cx="124722" cy="224489"/>
          </a:xfrm>
        </p:grpSpPr>
        <p:cxnSp>
          <p:nvCxnSpPr>
            <p:cNvPr id="2397" name="Gerader Verbinder 2396"/>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98" name="Gerader Verbinder 2397"/>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99" name="Gerader Verbinder 2398"/>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00" name="Gerader Verbinder 2399"/>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01" name="Gerader Verbinder 2400"/>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02" name="Gerader Verbinder 2401"/>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403" name="Gruppieren 2402"/>
          <p:cNvGrpSpPr/>
          <p:nvPr/>
        </p:nvGrpSpPr>
        <p:grpSpPr>
          <a:xfrm>
            <a:off x="5868544" y="4953486"/>
            <a:ext cx="124722" cy="224489"/>
            <a:chOff x="2067612" y="1232452"/>
            <a:chExt cx="124722" cy="224489"/>
          </a:xfrm>
        </p:grpSpPr>
        <p:cxnSp>
          <p:nvCxnSpPr>
            <p:cNvPr id="2404" name="Gerader Verbinder 2403"/>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05" name="Gerader Verbinder 2404"/>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06" name="Gerader Verbinder 2405"/>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07" name="Gerader Verbinder 2406"/>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08" name="Gerader Verbinder 2407"/>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09" name="Gerader Verbinder 2408"/>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410" name="Gruppieren 2409"/>
          <p:cNvGrpSpPr/>
          <p:nvPr/>
        </p:nvGrpSpPr>
        <p:grpSpPr>
          <a:xfrm>
            <a:off x="6002248" y="4980311"/>
            <a:ext cx="136529" cy="140791"/>
            <a:chOff x="2067612" y="1232452"/>
            <a:chExt cx="124722" cy="224489"/>
          </a:xfrm>
        </p:grpSpPr>
        <p:cxnSp>
          <p:nvCxnSpPr>
            <p:cNvPr id="2411" name="Gerader Verbinder 2410"/>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12" name="Gerader Verbinder 2411"/>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13" name="Gerader Verbinder 2412"/>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14" name="Gerader Verbinder 2413"/>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15" name="Gerader Verbinder 2414"/>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16" name="Gerader Verbinder 2415"/>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417" name="Gruppieren 2416"/>
          <p:cNvGrpSpPr/>
          <p:nvPr/>
        </p:nvGrpSpPr>
        <p:grpSpPr>
          <a:xfrm>
            <a:off x="4702463" y="5695248"/>
            <a:ext cx="143836" cy="102555"/>
            <a:chOff x="2067612" y="1232452"/>
            <a:chExt cx="124722" cy="224489"/>
          </a:xfrm>
        </p:grpSpPr>
        <p:cxnSp>
          <p:nvCxnSpPr>
            <p:cNvPr id="2418" name="Gerader Verbinder 2417"/>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19" name="Gerader Verbinder 2418"/>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20" name="Gerader Verbinder 2419"/>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21" name="Gerader Verbinder 2420"/>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22" name="Gerader Verbinder 2421"/>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23" name="Gerader Verbinder 2422"/>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424" name="Gruppieren 2423"/>
          <p:cNvGrpSpPr/>
          <p:nvPr/>
        </p:nvGrpSpPr>
        <p:grpSpPr>
          <a:xfrm>
            <a:off x="4836339" y="5722277"/>
            <a:ext cx="154033" cy="68852"/>
            <a:chOff x="2067612" y="1232452"/>
            <a:chExt cx="124722" cy="224489"/>
          </a:xfrm>
        </p:grpSpPr>
        <p:cxnSp>
          <p:nvCxnSpPr>
            <p:cNvPr id="2425" name="Gerader Verbinder 2424"/>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26" name="Gerader Verbinder 2425"/>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27" name="Gerader Verbinder 2426"/>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28" name="Gerader Verbinder 2427"/>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29" name="Gerader Verbinder 2428"/>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30" name="Gerader Verbinder 2429"/>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431" name="Gruppieren 2430"/>
          <p:cNvGrpSpPr/>
          <p:nvPr/>
        </p:nvGrpSpPr>
        <p:grpSpPr>
          <a:xfrm>
            <a:off x="4974262" y="5696300"/>
            <a:ext cx="133702" cy="110382"/>
            <a:chOff x="2067612" y="1232452"/>
            <a:chExt cx="124722" cy="224489"/>
          </a:xfrm>
        </p:grpSpPr>
        <p:cxnSp>
          <p:nvCxnSpPr>
            <p:cNvPr id="2432" name="Gerader Verbinder 2431"/>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33" name="Gerader Verbinder 2432"/>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34" name="Gerader Verbinder 2433"/>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35" name="Gerader Verbinder 2434"/>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36" name="Gerader Verbinder 2435"/>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37" name="Gerader Verbinder 2436"/>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438" name="Gruppieren 2437"/>
          <p:cNvGrpSpPr/>
          <p:nvPr/>
        </p:nvGrpSpPr>
        <p:grpSpPr>
          <a:xfrm>
            <a:off x="5107965" y="5723125"/>
            <a:ext cx="156676" cy="83557"/>
            <a:chOff x="2067612" y="1232452"/>
            <a:chExt cx="124722" cy="224489"/>
          </a:xfrm>
        </p:grpSpPr>
        <p:cxnSp>
          <p:nvCxnSpPr>
            <p:cNvPr id="2439" name="Gerader Verbinder 2438"/>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40" name="Gerader Verbinder 2439"/>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41" name="Gerader Verbinder 2440"/>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42" name="Gerader Verbinder 2441"/>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43" name="Gerader Verbinder 2442"/>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44" name="Gerader Verbinder 2443"/>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445" name="Gruppieren 2444"/>
          <p:cNvGrpSpPr/>
          <p:nvPr/>
        </p:nvGrpSpPr>
        <p:grpSpPr>
          <a:xfrm>
            <a:off x="5576488" y="5674935"/>
            <a:ext cx="115821" cy="116195"/>
            <a:chOff x="2067612" y="1232452"/>
            <a:chExt cx="124722" cy="224489"/>
          </a:xfrm>
        </p:grpSpPr>
        <p:cxnSp>
          <p:nvCxnSpPr>
            <p:cNvPr id="2446" name="Gerader Verbinder 2445"/>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47" name="Gerader Verbinder 2446"/>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48" name="Gerader Verbinder 2447"/>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49" name="Gerader Verbinder 2448"/>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50" name="Gerader Verbinder 2449"/>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51" name="Gerader Verbinder 2450"/>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452" name="Gruppieren 2451"/>
          <p:cNvGrpSpPr/>
          <p:nvPr/>
        </p:nvGrpSpPr>
        <p:grpSpPr>
          <a:xfrm>
            <a:off x="5710363" y="5701964"/>
            <a:ext cx="144809" cy="95838"/>
            <a:chOff x="2067612" y="1232452"/>
            <a:chExt cx="124722" cy="224489"/>
          </a:xfrm>
        </p:grpSpPr>
        <p:cxnSp>
          <p:nvCxnSpPr>
            <p:cNvPr id="2453" name="Gerader Verbinder 2452"/>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54" name="Gerader Verbinder 2453"/>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55" name="Gerader Verbinder 2454"/>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56" name="Gerader Verbinder 2455"/>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57" name="Gerader Verbinder 2456"/>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58" name="Gerader Verbinder 2457"/>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459" name="Gruppieren 2458"/>
          <p:cNvGrpSpPr/>
          <p:nvPr/>
        </p:nvGrpSpPr>
        <p:grpSpPr>
          <a:xfrm>
            <a:off x="5848286" y="5675987"/>
            <a:ext cx="119736" cy="130930"/>
            <a:chOff x="2067612" y="1232452"/>
            <a:chExt cx="124722" cy="224489"/>
          </a:xfrm>
        </p:grpSpPr>
        <p:cxnSp>
          <p:nvCxnSpPr>
            <p:cNvPr id="2460" name="Gerader Verbinder 2459"/>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61" name="Gerader Verbinder 2460"/>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62" name="Gerader Verbinder 2461"/>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63" name="Gerader Verbinder 2462"/>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64" name="Gerader Verbinder 2463"/>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65" name="Gerader Verbinder 2464"/>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466" name="Gruppieren 2465"/>
          <p:cNvGrpSpPr/>
          <p:nvPr/>
        </p:nvGrpSpPr>
        <p:grpSpPr>
          <a:xfrm>
            <a:off x="5981990" y="5702812"/>
            <a:ext cx="130806" cy="65978"/>
            <a:chOff x="2067612" y="1232452"/>
            <a:chExt cx="124722" cy="224489"/>
          </a:xfrm>
        </p:grpSpPr>
        <p:cxnSp>
          <p:nvCxnSpPr>
            <p:cNvPr id="2467" name="Gerader Verbinder 2466"/>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68" name="Gerader Verbinder 2467"/>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69" name="Gerader Verbinder 2468"/>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70" name="Gerader Verbinder 2469"/>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71" name="Gerader Verbinder 2470"/>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72" name="Gerader Verbinder 2471"/>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473" name="Gruppieren 2472"/>
          <p:cNvGrpSpPr/>
          <p:nvPr/>
        </p:nvGrpSpPr>
        <p:grpSpPr>
          <a:xfrm>
            <a:off x="5591796" y="6274698"/>
            <a:ext cx="322355" cy="45719"/>
            <a:chOff x="2067612" y="1232452"/>
            <a:chExt cx="124722" cy="224489"/>
          </a:xfrm>
        </p:grpSpPr>
        <p:cxnSp>
          <p:nvCxnSpPr>
            <p:cNvPr id="2474" name="Gerader Verbinder 2473"/>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75" name="Gerader Verbinder 2474"/>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76" name="Gerader Verbinder 2475"/>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77" name="Gerader Verbinder 2476"/>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78" name="Gerader Verbinder 2477"/>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79" name="Gerader Verbinder 2478"/>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480" name="Gruppieren 2479"/>
          <p:cNvGrpSpPr/>
          <p:nvPr/>
        </p:nvGrpSpPr>
        <p:grpSpPr>
          <a:xfrm flipV="1">
            <a:off x="5888486" y="6309588"/>
            <a:ext cx="222862" cy="45719"/>
            <a:chOff x="2067612" y="1232452"/>
            <a:chExt cx="124722" cy="224489"/>
          </a:xfrm>
        </p:grpSpPr>
        <p:cxnSp>
          <p:nvCxnSpPr>
            <p:cNvPr id="2481" name="Gerader Verbinder 2480"/>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82" name="Gerader Verbinder 2481"/>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83" name="Gerader Verbinder 2482"/>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84" name="Gerader Verbinder 2483"/>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85" name="Gerader Verbinder 2484"/>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86" name="Gerader Verbinder 2485"/>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487" name="Gruppieren 2486"/>
          <p:cNvGrpSpPr/>
          <p:nvPr/>
        </p:nvGrpSpPr>
        <p:grpSpPr>
          <a:xfrm>
            <a:off x="4781759" y="6293647"/>
            <a:ext cx="322355" cy="45719"/>
            <a:chOff x="2067612" y="1232452"/>
            <a:chExt cx="124722" cy="224489"/>
          </a:xfrm>
        </p:grpSpPr>
        <p:cxnSp>
          <p:nvCxnSpPr>
            <p:cNvPr id="2488" name="Gerader Verbinder 2487"/>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89" name="Gerader Verbinder 2488"/>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90" name="Gerader Verbinder 2489"/>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91" name="Gerader Verbinder 2490"/>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92" name="Gerader Verbinder 2491"/>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93" name="Gerader Verbinder 2492"/>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494" name="Gruppieren 2493"/>
          <p:cNvGrpSpPr/>
          <p:nvPr/>
        </p:nvGrpSpPr>
        <p:grpSpPr>
          <a:xfrm flipV="1">
            <a:off x="5089650" y="6287718"/>
            <a:ext cx="222862" cy="45719"/>
            <a:chOff x="2067612" y="1232452"/>
            <a:chExt cx="124722" cy="224489"/>
          </a:xfrm>
        </p:grpSpPr>
        <p:cxnSp>
          <p:nvCxnSpPr>
            <p:cNvPr id="2495" name="Gerader Verbinder 2494"/>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96" name="Gerader Verbinder 2495"/>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97" name="Gerader Verbinder 2496"/>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98" name="Gerader Verbinder 2497"/>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99" name="Gerader Verbinder 2498"/>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00" name="Gerader Verbinder 2499"/>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501" name="Textfeld 2500"/>
          <p:cNvSpPr txBox="1"/>
          <p:nvPr/>
        </p:nvSpPr>
        <p:spPr>
          <a:xfrm rot="16200000">
            <a:off x="717240" y="5012827"/>
            <a:ext cx="2455391" cy="338554"/>
          </a:xfrm>
          <a:prstGeom prst="rect">
            <a:avLst/>
          </a:prstGeom>
          <a:noFill/>
          <a:ln>
            <a:solidFill>
              <a:schemeClr val="tx1"/>
            </a:solidFill>
          </a:ln>
        </p:spPr>
        <p:txBody>
          <a:bodyPr wrap="square" rtlCol="0">
            <a:spAutoFit/>
          </a:bodyPr>
          <a:lstStyle/>
          <a:p>
            <a:pPr algn="ctr"/>
            <a:r>
              <a:rPr lang="de-DE" sz="1600" dirty="0"/>
              <a:t>Longitudinal bipolar </a:t>
            </a:r>
            <a:endParaRPr lang="de-AT" sz="1600" dirty="0"/>
          </a:p>
        </p:txBody>
      </p:sp>
      <p:cxnSp>
        <p:nvCxnSpPr>
          <p:cNvPr id="2502" name="Gerader Verbinder 2501"/>
          <p:cNvCxnSpPr/>
          <p:nvPr/>
        </p:nvCxnSpPr>
        <p:spPr>
          <a:xfrm>
            <a:off x="9054597" y="4396539"/>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503" name="Gerader Verbinder 2502"/>
          <p:cNvCxnSpPr/>
          <p:nvPr/>
        </p:nvCxnSpPr>
        <p:spPr>
          <a:xfrm>
            <a:off x="10085694" y="4393670"/>
            <a:ext cx="0" cy="0"/>
          </a:xfrm>
          <a:prstGeom prst="line">
            <a:avLst/>
          </a:prstGeom>
        </p:spPr>
        <p:style>
          <a:lnRef idx="1">
            <a:schemeClr val="accent1"/>
          </a:lnRef>
          <a:fillRef idx="0">
            <a:schemeClr val="accent1"/>
          </a:fillRef>
          <a:effectRef idx="0">
            <a:schemeClr val="accent1"/>
          </a:effectRef>
          <a:fontRef idx="minor">
            <a:schemeClr val="tx1"/>
          </a:fontRef>
        </p:style>
      </p:cxnSp>
      <p:grpSp>
        <p:nvGrpSpPr>
          <p:cNvPr id="2504" name="Gruppieren 2503"/>
          <p:cNvGrpSpPr/>
          <p:nvPr/>
        </p:nvGrpSpPr>
        <p:grpSpPr>
          <a:xfrm>
            <a:off x="9816589" y="4016357"/>
            <a:ext cx="124722" cy="224489"/>
            <a:chOff x="2067612" y="1232452"/>
            <a:chExt cx="124722" cy="224489"/>
          </a:xfrm>
        </p:grpSpPr>
        <p:cxnSp>
          <p:nvCxnSpPr>
            <p:cNvPr id="2505" name="Gerader Verbinder 2504"/>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06" name="Gerader Verbinder 2505"/>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07" name="Gerader Verbinder 2506"/>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08" name="Gerader Verbinder 2507"/>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09" name="Gerader Verbinder 2508"/>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10" name="Gerader Verbinder 2509"/>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511" name="Gruppieren 2510"/>
          <p:cNvGrpSpPr/>
          <p:nvPr/>
        </p:nvGrpSpPr>
        <p:grpSpPr>
          <a:xfrm>
            <a:off x="9950465" y="4043386"/>
            <a:ext cx="124551" cy="152236"/>
            <a:chOff x="2067612" y="1232452"/>
            <a:chExt cx="124722" cy="224489"/>
          </a:xfrm>
        </p:grpSpPr>
        <p:cxnSp>
          <p:nvCxnSpPr>
            <p:cNvPr id="2512" name="Gerader Verbinder 2511"/>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13" name="Gerader Verbinder 2512"/>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14" name="Gerader Verbinder 2513"/>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15" name="Gerader Verbinder 2514"/>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16" name="Gerader Verbinder 2515"/>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17" name="Gerader Verbinder 2516"/>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518" name="Gruppieren 2517"/>
          <p:cNvGrpSpPr/>
          <p:nvPr/>
        </p:nvGrpSpPr>
        <p:grpSpPr>
          <a:xfrm>
            <a:off x="10088388" y="4017409"/>
            <a:ext cx="124722" cy="224489"/>
            <a:chOff x="2067612" y="1232452"/>
            <a:chExt cx="124722" cy="224489"/>
          </a:xfrm>
        </p:grpSpPr>
        <p:cxnSp>
          <p:nvCxnSpPr>
            <p:cNvPr id="2519" name="Gerader Verbinder 2518"/>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20" name="Gerader Verbinder 2519"/>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21" name="Gerader Verbinder 2520"/>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22" name="Gerader Verbinder 2521"/>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23" name="Gerader Verbinder 2522"/>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24" name="Gerader Verbinder 2523"/>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525" name="Gruppieren 2524"/>
          <p:cNvGrpSpPr/>
          <p:nvPr/>
        </p:nvGrpSpPr>
        <p:grpSpPr>
          <a:xfrm>
            <a:off x="10220131" y="4008651"/>
            <a:ext cx="136529" cy="140791"/>
            <a:chOff x="2067612" y="1232452"/>
            <a:chExt cx="124722" cy="224489"/>
          </a:xfrm>
        </p:grpSpPr>
        <p:cxnSp>
          <p:nvCxnSpPr>
            <p:cNvPr id="2526" name="Gerader Verbinder 2525"/>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27" name="Gerader Verbinder 2526"/>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28" name="Gerader Verbinder 2527"/>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29" name="Gerader Verbinder 2528"/>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30" name="Gerader Verbinder 2529"/>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31" name="Gerader Verbinder 2530"/>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532" name="Gruppieren 2531"/>
          <p:cNvGrpSpPr/>
          <p:nvPr/>
        </p:nvGrpSpPr>
        <p:grpSpPr>
          <a:xfrm>
            <a:off x="9076441" y="4015509"/>
            <a:ext cx="124551" cy="152236"/>
            <a:chOff x="2067612" y="1232452"/>
            <a:chExt cx="124722" cy="224489"/>
          </a:xfrm>
        </p:grpSpPr>
        <p:cxnSp>
          <p:nvCxnSpPr>
            <p:cNvPr id="2533" name="Gerader Verbinder 2532"/>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34" name="Gerader Verbinder 2533"/>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35" name="Gerader Verbinder 2534"/>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36" name="Gerader Verbinder 2535"/>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37" name="Gerader Verbinder 2536"/>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38" name="Gerader Verbinder 2537"/>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539" name="Gruppieren 2538"/>
          <p:cNvGrpSpPr/>
          <p:nvPr/>
        </p:nvGrpSpPr>
        <p:grpSpPr>
          <a:xfrm>
            <a:off x="9214364" y="3989532"/>
            <a:ext cx="124722" cy="224489"/>
            <a:chOff x="2067612" y="1232452"/>
            <a:chExt cx="124722" cy="224489"/>
          </a:xfrm>
        </p:grpSpPr>
        <p:cxnSp>
          <p:nvCxnSpPr>
            <p:cNvPr id="2540" name="Gerader Verbinder 2539"/>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41" name="Gerader Verbinder 2540"/>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42" name="Gerader Verbinder 2541"/>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43" name="Gerader Verbinder 2542"/>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44" name="Gerader Verbinder 2543"/>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45" name="Gerader Verbinder 2544"/>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546" name="Gruppieren 2545"/>
          <p:cNvGrpSpPr/>
          <p:nvPr/>
        </p:nvGrpSpPr>
        <p:grpSpPr>
          <a:xfrm>
            <a:off x="9348068" y="4016357"/>
            <a:ext cx="136529" cy="140791"/>
            <a:chOff x="2067612" y="1232452"/>
            <a:chExt cx="124722" cy="224489"/>
          </a:xfrm>
        </p:grpSpPr>
        <p:cxnSp>
          <p:nvCxnSpPr>
            <p:cNvPr id="2547" name="Gerader Verbinder 2546"/>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48" name="Gerader Verbinder 2547"/>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49" name="Gerader Verbinder 2548"/>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50" name="Gerader Verbinder 2549"/>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51" name="Gerader Verbinder 2550"/>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52" name="Gerader Verbinder 2551"/>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553" name="Gruppieren 2552"/>
          <p:cNvGrpSpPr/>
          <p:nvPr/>
        </p:nvGrpSpPr>
        <p:grpSpPr>
          <a:xfrm>
            <a:off x="9076441" y="4999177"/>
            <a:ext cx="124551" cy="152236"/>
            <a:chOff x="2067612" y="1232452"/>
            <a:chExt cx="124722" cy="224489"/>
          </a:xfrm>
        </p:grpSpPr>
        <p:cxnSp>
          <p:nvCxnSpPr>
            <p:cNvPr id="2554" name="Gerader Verbinder 2553"/>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55" name="Gerader Verbinder 2554"/>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56" name="Gerader Verbinder 2555"/>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57" name="Gerader Verbinder 2556"/>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58" name="Gerader Verbinder 2557"/>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59" name="Gerader Verbinder 2558"/>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560" name="Gruppieren 2559"/>
          <p:cNvGrpSpPr/>
          <p:nvPr/>
        </p:nvGrpSpPr>
        <p:grpSpPr>
          <a:xfrm>
            <a:off x="9214364" y="4973200"/>
            <a:ext cx="124722" cy="224489"/>
            <a:chOff x="2067612" y="1232452"/>
            <a:chExt cx="124722" cy="224489"/>
          </a:xfrm>
        </p:grpSpPr>
        <p:cxnSp>
          <p:nvCxnSpPr>
            <p:cNvPr id="2561" name="Gerader Verbinder 2560"/>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62" name="Gerader Verbinder 2561"/>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63" name="Gerader Verbinder 2562"/>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64" name="Gerader Verbinder 2563"/>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65" name="Gerader Verbinder 2564"/>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66" name="Gerader Verbinder 2565"/>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567" name="Gruppieren 2566"/>
          <p:cNvGrpSpPr/>
          <p:nvPr/>
        </p:nvGrpSpPr>
        <p:grpSpPr>
          <a:xfrm>
            <a:off x="9348068" y="5000025"/>
            <a:ext cx="136529" cy="140791"/>
            <a:chOff x="2067612" y="1232452"/>
            <a:chExt cx="124722" cy="224489"/>
          </a:xfrm>
        </p:grpSpPr>
        <p:cxnSp>
          <p:nvCxnSpPr>
            <p:cNvPr id="2568" name="Gerader Verbinder 2567"/>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69" name="Gerader Verbinder 2568"/>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70" name="Gerader Verbinder 2569"/>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71" name="Gerader Verbinder 2570"/>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72" name="Gerader Verbinder 2571"/>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73" name="Gerader Verbinder 2572"/>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574" name="Gruppieren 2573"/>
          <p:cNvGrpSpPr/>
          <p:nvPr/>
        </p:nvGrpSpPr>
        <p:grpSpPr>
          <a:xfrm>
            <a:off x="9795273" y="4981952"/>
            <a:ext cx="124722" cy="224489"/>
            <a:chOff x="2067612" y="1232452"/>
            <a:chExt cx="124722" cy="224489"/>
          </a:xfrm>
        </p:grpSpPr>
        <p:cxnSp>
          <p:nvCxnSpPr>
            <p:cNvPr id="2575" name="Gerader Verbinder 2574"/>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76" name="Gerader Verbinder 2575"/>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77" name="Gerader Verbinder 2576"/>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78" name="Gerader Verbinder 2577"/>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79" name="Gerader Verbinder 2578"/>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80" name="Gerader Verbinder 2579"/>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581" name="Gruppieren 2580"/>
          <p:cNvGrpSpPr/>
          <p:nvPr/>
        </p:nvGrpSpPr>
        <p:grpSpPr>
          <a:xfrm>
            <a:off x="9929149" y="5008981"/>
            <a:ext cx="124551" cy="152236"/>
            <a:chOff x="2067612" y="1232452"/>
            <a:chExt cx="124722" cy="224489"/>
          </a:xfrm>
        </p:grpSpPr>
        <p:cxnSp>
          <p:nvCxnSpPr>
            <p:cNvPr id="2582" name="Gerader Verbinder 2581"/>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83" name="Gerader Verbinder 2582"/>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84" name="Gerader Verbinder 2583"/>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85" name="Gerader Verbinder 2584"/>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86" name="Gerader Verbinder 2585"/>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87" name="Gerader Verbinder 2586"/>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588" name="Gruppieren 2587"/>
          <p:cNvGrpSpPr/>
          <p:nvPr/>
        </p:nvGrpSpPr>
        <p:grpSpPr>
          <a:xfrm>
            <a:off x="10067072" y="4983004"/>
            <a:ext cx="124722" cy="224489"/>
            <a:chOff x="2067612" y="1232452"/>
            <a:chExt cx="124722" cy="224489"/>
          </a:xfrm>
        </p:grpSpPr>
        <p:cxnSp>
          <p:nvCxnSpPr>
            <p:cNvPr id="2589" name="Gerader Verbinder 2588"/>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90" name="Gerader Verbinder 2589"/>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91" name="Gerader Verbinder 2590"/>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92" name="Gerader Verbinder 2591"/>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93" name="Gerader Verbinder 2592"/>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94" name="Gerader Verbinder 2593"/>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595" name="Gruppieren 2594"/>
          <p:cNvGrpSpPr/>
          <p:nvPr/>
        </p:nvGrpSpPr>
        <p:grpSpPr>
          <a:xfrm>
            <a:off x="10213830" y="4993011"/>
            <a:ext cx="144681" cy="163357"/>
            <a:chOff x="2067612" y="1232452"/>
            <a:chExt cx="124722" cy="224489"/>
          </a:xfrm>
        </p:grpSpPr>
        <p:cxnSp>
          <p:nvCxnSpPr>
            <p:cNvPr id="2596" name="Gerader Verbinder 2595"/>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97" name="Gerader Verbinder 2596"/>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98" name="Gerader Verbinder 2597"/>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99" name="Gerader Verbinder 2598"/>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00" name="Gerader Verbinder 2599"/>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01" name="Gerader Verbinder 2600"/>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602" name="Gruppieren 2601"/>
          <p:cNvGrpSpPr/>
          <p:nvPr/>
        </p:nvGrpSpPr>
        <p:grpSpPr>
          <a:xfrm>
            <a:off x="9010759" y="5738541"/>
            <a:ext cx="154033" cy="68852"/>
            <a:chOff x="2067612" y="1232452"/>
            <a:chExt cx="124722" cy="224489"/>
          </a:xfrm>
        </p:grpSpPr>
        <p:cxnSp>
          <p:nvCxnSpPr>
            <p:cNvPr id="2603" name="Gerader Verbinder 2602"/>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04" name="Gerader Verbinder 2603"/>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05" name="Gerader Verbinder 2604"/>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06" name="Gerader Verbinder 2605"/>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07" name="Gerader Verbinder 2606"/>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08" name="Gerader Verbinder 2607"/>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609" name="Gruppieren 2608"/>
          <p:cNvGrpSpPr/>
          <p:nvPr/>
        </p:nvGrpSpPr>
        <p:grpSpPr>
          <a:xfrm>
            <a:off x="9172790" y="5725818"/>
            <a:ext cx="133702" cy="110382"/>
            <a:chOff x="2067612" y="1232452"/>
            <a:chExt cx="124722" cy="224489"/>
          </a:xfrm>
        </p:grpSpPr>
        <p:cxnSp>
          <p:nvCxnSpPr>
            <p:cNvPr id="2610" name="Gerader Verbinder 2609"/>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11" name="Gerader Verbinder 2610"/>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12" name="Gerader Verbinder 2611"/>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13" name="Gerader Verbinder 2612"/>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14" name="Gerader Verbinder 2613"/>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15" name="Gerader Verbinder 2614"/>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616" name="Gruppieren 2615"/>
          <p:cNvGrpSpPr/>
          <p:nvPr/>
        </p:nvGrpSpPr>
        <p:grpSpPr>
          <a:xfrm>
            <a:off x="9306493" y="5752643"/>
            <a:ext cx="156676" cy="83557"/>
            <a:chOff x="2067612" y="1232452"/>
            <a:chExt cx="124722" cy="224489"/>
          </a:xfrm>
        </p:grpSpPr>
        <p:cxnSp>
          <p:nvCxnSpPr>
            <p:cNvPr id="2617" name="Gerader Verbinder 2616"/>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18" name="Gerader Verbinder 2617"/>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19" name="Gerader Verbinder 2618"/>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20" name="Gerader Verbinder 2619"/>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21" name="Gerader Verbinder 2620"/>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22" name="Gerader Verbinder 2621"/>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623" name="Gruppieren 2622"/>
          <p:cNvGrpSpPr/>
          <p:nvPr/>
        </p:nvGrpSpPr>
        <p:grpSpPr>
          <a:xfrm>
            <a:off x="9775016" y="5704453"/>
            <a:ext cx="115821" cy="116195"/>
            <a:chOff x="2067612" y="1232452"/>
            <a:chExt cx="124722" cy="224489"/>
          </a:xfrm>
        </p:grpSpPr>
        <p:cxnSp>
          <p:nvCxnSpPr>
            <p:cNvPr id="2624" name="Gerader Verbinder 2623"/>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25" name="Gerader Verbinder 2624"/>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26" name="Gerader Verbinder 2625"/>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27" name="Gerader Verbinder 2626"/>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28" name="Gerader Verbinder 2627"/>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29" name="Gerader Verbinder 2628"/>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630" name="Gruppieren 2629"/>
          <p:cNvGrpSpPr/>
          <p:nvPr/>
        </p:nvGrpSpPr>
        <p:grpSpPr>
          <a:xfrm>
            <a:off x="9908891" y="5731482"/>
            <a:ext cx="144809" cy="95838"/>
            <a:chOff x="2067612" y="1232452"/>
            <a:chExt cx="124722" cy="224489"/>
          </a:xfrm>
        </p:grpSpPr>
        <p:cxnSp>
          <p:nvCxnSpPr>
            <p:cNvPr id="2631" name="Gerader Verbinder 2630"/>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32" name="Gerader Verbinder 2631"/>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33" name="Gerader Verbinder 2632"/>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34" name="Gerader Verbinder 2633"/>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35" name="Gerader Verbinder 2634"/>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36" name="Gerader Verbinder 2635"/>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637" name="Gruppieren 2636"/>
          <p:cNvGrpSpPr/>
          <p:nvPr/>
        </p:nvGrpSpPr>
        <p:grpSpPr>
          <a:xfrm>
            <a:off x="10046814" y="5705505"/>
            <a:ext cx="119736" cy="130930"/>
            <a:chOff x="2067612" y="1232452"/>
            <a:chExt cx="124722" cy="224489"/>
          </a:xfrm>
        </p:grpSpPr>
        <p:cxnSp>
          <p:nvCxnSpPr>
            <p:cNvPr id="2638" name="Gerader Verbinder 2637"/>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39" name="Gerader Verbinder 2638"/>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40" name="Gerader Verbinder 2639"/>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41" name="Gerader Verbinder 2640"/>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42" name="Gerader Verbinder 2641"/>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43" name="Gerader Verbinder 2642"/>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644" name="Gruppieren 2643"/>
          <p:cNvGrpSpPr/>
          <p:nvPr/>
        </p:nvGrpSpPr>
        <p:grpSpPr>
          <a:xfrm>
            <a:off x="10180518" y="5732330"/>
            <a:ext cx="130806" cy="65978"/>
            <a:chOff x="2067612" y="1232452"/>
            <a:chExt cx="124722" cy="224489"/>
          </a:xfrm>
        </p:grpSpPr>
        <p:cxnSp>
          <p:nvCxnSpPr>
            <p:cNvPr id="2645" name="Gerader Verbinder 2644"/>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46" name="Gerader Verbinder 2645"/>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47" name="Gerader Verbinder 2646"/>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48" name="Gerader Verbinder 2647"/>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49" name="Gerader Verbinder 2648"/>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50" name="Gerader Verbinder 2649"/>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651" name="Gruppieren 2650"/>
          <p:cNvGrpSpPr/>
          <p:nvPr/>
        </p:nvGrpSpPr>
        <p:grpSpPr>
          <a:xfrm>
            <a:off x="9790324" y="6304216"/>
            <a:ext cx="322355" cy="45719"/>
            <a:chOff x="2067612" y="1232452"/>
            <a:chExt cx="124722" cy="224489"/>
          </a:xfrm>
        </p:grpSpPr>
        <p:cxnSp>
          <p:nvCxnSpPr>
            <p:cNvPr id="2652" name="Gerader Verbinder 2651"/>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53" name="Gerader Verbinder 2652"/>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54" name="Gerader Verbinder 2653"/>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55" name="Gerader Verbinder 2654"/>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56" name="Gerader Verbinder 2655"/>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57" name="Gerader Verbinder 2656"/>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658" name="Gruppieren 2657"/>
          <p:cNvGrpSpPr/>
          <p:nvPr/>
        </p:nvGrpSpPr>
        <p:grpSpPr>
          <a:xfrm flipV="1">
            <a:off x="10098215" y="6298287"/>
            <a:ext cx="222862" cy="45719"/>
            <a:chOff x="2067612" y="1232452"/>
            <a:chExt cx="124722" cy="224489"/>
          </a:xfrm>
        </p:grpSpPr>
        <p:cxnSp>
          <p:nvCxnSpPr>
            <p:cNvPr id="2659" name="Gerader Verbinder 2658"/>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60" name="Gerader Verbinder 2659"/>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61" name="Gerader Verbinder 2660"/>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62" name="Gerader Verbinder 2661"/>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63" name="Gerader Verbinder 2662"/>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64" name="Gerader Verbinder 2663"/>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665" name="Gruppieren 2664"/>
          <p:cNvGrpSpPr/>
          <p:nvPr/>
        </p:nvGrpSpPr>
        <p:grpSpPr>
          <a:xfrm>
            <a:off x="9015791" y="6302974"/>
            <a:ext cx="322355" cy="45719"/>
            <a:chOff x="2067612" y="1232452"/>
            <a:chExt cx="124722" cy="224489"/>
          </a:xfrm>
        </p:grpSpPr>
        <p:cxnSp>
          <p:nvCxnSpPr>
            <p:cNvPr id="2666" name="Gerader Verbinder 2665"/>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67" name="Gerader Verbinder 2666"/>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68" name="Gerader Verbinder 2667"/>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69" name="Gerader Verbinder 2668"/>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70" name="Gerader Verbinder 2669"/>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71" name="Gerader Verbinder 2670"/>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672" name="Gruppieren 2671"/>
          <p:cNvGrpSpPr/>
          <p:nvPr/>
        </p:nvGrpSpPr>
        <p:grpSpPr>
          <a:xfrm flipV="1">
            <a:off x="9288178" y="6317236"/>
            <a:ext cx="222862" cy="45719"/>
            <a:chOff x="2067612" y="1232452"/>
            <a:chExt cx="124722" cy="224489"/>
          </a:xfrm>
        </p:grpSpPr>
        <p:cxnSp>
          <p:nvCxnSpPr>
            <p:cNvPr id="2673" name="Gerader Verbinder 2672"/>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74" name="Gerader Verbinder 2673"/>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75" name="Gerader Verbinder 2674"/>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76" name="Gerader Verbinder 2675"/>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77" name="Gerader Verbinder 2676"/>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78" name="Gerader Verbinder 2677"/>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2679" name="Gerader Verbinder 2678"/>
          <p:cNvCxnSpPr/>
          <p:nvPr/>
        </p:nvCxnSpPr>
        <p:spPr>
          <a:xfrm>
            <a:off x="10370386" y="4376933"/>
            <a:ext cx="0" cy="0"/>
          </a:xfrm>
          <a:prstGeom prst="line">
            <a:avLst/>
          </a:prstGeom>
        </p:spPr>
        <p:style>
          <a:lnRef idx="1">
            <a:schemeClr val="accent1"/>
          </a:lnRef>
          <a:fillRef idx="0">
            <a:schemeClr val="accent1"/>
          </a:fillRef>
          <a:effectRef idx="0">
            <a:schemeClr val="accent1"/>
          </a:effectRef>
          <a:fontRef idx="minor">
            <a:schemeClr val="tx1"/>
          </a:fontRef>
        </p:style>
      </p:cxnSp>
      <p:grpSp>
        <p:nvGrpSpPr>
          <p:cNvPr id="2680" name="Gruppieren 2679"/>
          <p:cNvGrpSpPr/>
          <p:nvPr/>
        </p:nvGrpSpPr>
        <p:grpSpPr>
          <a:xfrm>
            <a:off x="10392230" y="3995903"/>
            <a:ext cx="124551" cy="152236"/>
            <a:chOff x="2067612" y="1232452"/>
            <a:chExt cx="124722" cy="224489"/>
          </a:xfrm>
        </p:grpSpPr>
        <p:cxnSp>
          <p:nvCxnSpPr>
            <p:cNvPr id="2681" name="Gerader Verbinder 2680"/>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82" name="Gerader Verbinder 2681"/>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83" name="Gerader Verbinder 2682"/>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84" name="Gerader Verbinder 2683"/>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85" name="Gerader Verbinder 2684"/>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86" name="Gerader Verbinder 2685"/>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687" name="Gruppieren 2686"/>
          <p:cNvGrpSpPr/>
          <p:nvPr/>
        </p:nvGrpSpPr>
        <p:grpSpPr>
          <a:xfrm>
            <a:off x="10392230" y="4979571"/>
            <a:ext cx="124551" cy="152236"/>
            <a:chOff x="2067612" y="1232452"/>
            <a:chExt cx="124722" cy="224489"/>
          </a:xfrm>
        </p:grpSpPr>
        <p:cxnSp>
          <p:nvCxnSpPr>
            <p:cNvPr id="2688" name="Gerader Verbinder 2687"/>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89" name="Gerader Verbinder 2688"/>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90" name="Gerader Verbinder 2689"/>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91" name="Gerader Verbinder 2690"/>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92" name="Gerader Verbinder 2691"/>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93" name="Gerader Verbinder 2692"/>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694" name="Gruppieren 2693"/>
          <p:cNvGrpSpPr/>
          <p:nvPr/>
        </p:nvGrpSpPr>
        <p:grpSpPr>
          <a:xfrm>
            <a:off x="10216780" y="5705160"/>
            <a:ext cx="143836" cy="102555"/>
            <a:chOff x="2067612" y="1232452"/>
            <a:chExt cx="124722" cy="224489"/>
          </a:xfrm>
        </p:grpSpPr>
        <p:cxnSp>
          <p:nvCxnSpPr>
            <p:cNvPr id="2695" name="Gerader Verbinder 2694"/>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96" name="Gerader Verbinder 2695"/>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97" name="Gerader Verbinder 2696"/>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98" name="Gerader Verbinder 2697"/>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99" name="Gerader Verbinder 2698"/>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00" name="Gerader Verbinder 2699"/>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701" name="Gruppieren 2700"/>
          <p:cNvGrpSpPr/>
          <p:nvPr/>
        </p:nvGrpSpPr>
        <p:grpSpPr>
          <a:xfrm>
            <a:off x="10350656" y="5732189"/>
            <a:ext cx="154033" cy="68852"/>
            <a:chOff x="2067612" y="1232452"/>
            <a:chExt cx="124722" cy="224489"/>
          </a:xfrm>
        </p:grpSpPr>
        <p:cxnSp>
          <p:nvCxnSpPr>
            <p:cNvPr id="2702" name="Gerader Verbinder 2701"/>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03" name="Gerader Verbinder 2702"/>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04" name="Gerader Verbinder 2703"/>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05" name="Gerader Verbinder 2704"/>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06" name="Gerader Verbinder 2705"/>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07" name="Gerader Verbinder 2706"/>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708" name="Gruppieren 2707"/>
          <p:cNvGrpSpPr/>
          <p:nvPr/>
        </p:nvGrpSpPr>
        <p:grpSpPr>
          <a:xfrm>
            <a:off x="10296076" y="6303559"/>
            <a:ext cx="322355" cy="45719"/>
            <a:chOff x="2067612" y="1232452"/>
            <a:chExt cx="124722" cy="224489"/>
          </a:xfrm>
        </p:grpSpPr>
        <p:cxnSp>
          <p:nvCxnSpPr>
            <p:cNvPr id="2709" name="Gerader Verbinder 2708"/>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10" name="Gerader Verbinder 2709"/>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11" name="Gerader Verbinder 2710"/>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12" name="Gerader Verbinder 2711"/>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13" name="Gerader Verbinder 2712"/>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14" name="Gerader Verbinder 2713"/>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715" name="Freihandform 2714"/>
          <p:cNvSpPr/>
          <p:nvPr/>
        </p:nvSpPr>
        <p:spPr>
          <a:xfrm>
            <a:off x="6144556" y="4057939"/>
            <a:ext cx="2917372" cy="104740"/>
          </a:xfrm>
          <a:custGeom>
            <a:avLst/>
            <a:gdLst>
              <a:gd name="connsiteX0" fmla="*/ 0 w 2917372"/>
              <a:gd name="connsiteY0" fmla="*/ 43780 h 104740"/>
              <a:gd name="connsiteX1" fmla="*/ 43543 w 2917372"/>
              <a:gd name="connsiteY1" fmla="*/ 35071 h 104740"/>
              <a:gd name="connsiteX2" fmla="*/ 95794 w 2917372"/>
              <a:gd name="connsiteY2" fmla="*/ 69905 h 104740"/>
              <a:gd name="connsiteX3" fmla="*/ 121920 w 2917372"/>
              <a:gd name="connsiteY3" fmla="*/ 78614 h 104740"/>
              <a:gd name="connsiteX4" fmla="*/ 156754 w 2917372"/>
              <a:gd name="connsiteY4" fmla="*/ 43780 h 104740"/>
              <a:gd name="connsiteX5" fmla="*/ 182880 w 2917372"/>
              <a:gd name="connsiteY5" fmla="*/ 35071 h 104740"/>
              <a:gd name="connsiteX6" fmla="*/ 269966 w 2917372"/>
              <a:gd name="connsiteY6" fmla="*/ 26362 h 104740"/>
              <a:gd name="connsiteX7" fmla="*/ 330926 w 2917372"/>
              <a:gd name="connsiteY7" fmla="*/ 26362 h 104740"/>
              <a:gd name="connsiteX8" fmla="*/ 357052 w 2917372"/>
              <a:gd name="connsiteY8" fmla="*/ 35071 h 104740"/>
              <a:gd name="connsiteX9" fmla="*/ 409303 w 2917372"/>
              <a:gd name="connsiteY9" fmla="*/ 69905 h 104740"/>
              <a:gd name="connsiteX10" fmla="*/ 435429 w 2917372"/>
              <a:gd name="connsiteY10" fmla="*/ 52488 h 104740"/>
              <a:gd name="connsiteX11" fmla="*/ 548640 w 2917372"/>
              <a:gd name="connsiteY11" fmla="*/ 52488 h 104740"/>
              <a:gd name="connsiteX12" fmla="*/ 583474 w 2917372"/>
              <a:gd name="connsiteY12" fmla="*/ 26362 h 104740"/>
              <a:gd name="connsiteX13" fmla="*/ 600892 w 2917372"/>
              <a:gd name="connsiteY13" fmla="*/ 43780 h 104740"/>
              <a:gd name="connsiteX14" fmla="*/ 627017 w 2917372"/>
              <a:gd name="connsiteY14" fmla="*/ 52488 h 104740"/>
              <a:gd name="connsiteX15" fmla="*/ 679269 w 2917372"/>
              <a:gd name="connsiteY15" fmla="*/ 237 h 104740"/>
              <a:gd name="connsiteX16" fmla="*/ 705394 w 2917372"/>
              <a:gd name="connsiteY16" fmla="*/ 8945 h 104740"/>
              <a:gd name="connsiteX17" fmla="*/ 722812 w 2917372"/>
              <a:gd name="connsiteY17" fmla="*/ 35071 h 104740"/>
              <a:gd name="connsiteX18" fmla="*/ 748937 w 2917372"/>
              <a:gd name="connsiteY18" fmla="*/ 26362 h 104740"/>
              <a:gd name="connsiteX19" fmla="*/ 775063 w 2917372"/>
              <a:gd name="connsiteY19" fmla="*/ 35071 h 104740"/>
              <a:gd name="connsiteX20" fmla="*/ 827314 w 2917372"/>
              <a:gd name="connsiteY20" fmla="*/ 8945 h 104740"/>
              <a:gd name="connsiteX21" fmla="*/ 862149 w 2917372"/>
              <a:gd name="connsiteY21" fmla="*/ 237 h 104740"/>
              <a:gd name="connsiteX22" fmla="*/ 905692 w 2917372"/>
              <a:gd name="connsiteY22" fmla="*/ 17654 h 104740"/>
              <a:gd name="connsiteX23" fmla="*/ 931817 w 2917372"/>
              <a:gd name="connsiteY23" fmla="*/ 8945 h 104740"/>
              <a:gd name="connsiteX24" fmla="*/ 966652 w 2917372"/>
              <a:gd name="connsiteY24" fmla="*/ 17654 h 104740"/>
              <a:gd name="connsiteX25" fmla="*/ 1045029 w 2917372"/>
              <a:gd name="connsiteY25" fmla="*/ 35071 h 104740"/>
              <a:gd name="connsiteX26" fmla="*/ 1105989 w 2917372"/>
              <a:gd name="connsiteY26" fmla="*/ 26362 h 104740"/>
              <a:gd name="connsiteX27" fmla="*/ 1201783 w 2917372"/>
              <a:gd name="connsiteY27" fmla="*/ 8945 h 104740"/>
              <a:gd name="connsiteX28" fmla="*/ 1236617 w 2917372"/>
              <a:gd name="connsiteY28" fmla="*/ 26362 h 104740"/>
              <a:gd name="connsiteX29" fmla="*/ 1288869 w 2917372"/>
              <a:gd name="connsiteY29" fmla="*/ 43780 h 104740"/>
              <a:gd name="connsiteX30" fmla="*/ 1314994 w 2917372"/>
              <a:gd name="connsiteY30" fmla="*/ 35071 h 104740"/>
              <a:gd name="connsiteX31" fmla="*/ 1349829 w 2917372"/>
              <a:gd name="connsiteY31" fmla="*/ 26362 h 104740"/>
              <a:gd name="connsiteX32" fmla="*/ 1375954 w 2917372"/>
              <a:gd name="connsiteY32" fmla="*/ 35071 h 104740"/>
              <a:gd name="connsiteX33" fmla="*/ 1402080 w 2917372"/>
              <a:gd name="connsiteY33" fmla="*/ 52488 h 104740"/>
              <a:gd name="connsiteX34" fmla="*/ 1471749 w 2917372"/>
              <a:gd name="connsiteY34" fmla="*/ 43780 h 104740"/>
              <a:gd name="connsiteX35" fmla="*/ 1515292 w 2917372"/>
              <a:gd name="connsiteY35" fmla="*/ 52488 h 104740"/>
              <a:gd name="connsiteX36" fmla="*/ 1532709 w 2917372"/>
              <a:gd name="connsiteY36" fmla="*/ 78614 h 104740"/>
              <a:gd name="connsiteX37" fmla="*/ 1593669 w 2917372"/>
              <a:gd name="connsiteY37" fmla="*/ 43780 h 104740"/>
              <a:gd name="connsiteX38" fmla="*/ 1637212 w 2917372"/>
              <a:gd name="connsiteY38" fmla="*/ 35071 h 104740"/>
              <a:gd name="connsiteX39" fmla="*/ 1663337 w 2917372"/>
              <a:gd name="connsiteY39" fmla="*/ 26362 h 104740"/>
              <a:gd name="connsiteX40" fmla="*/ 1715589 w 2917372"/>
              <a:gd name="connsiteY40" fmla="*/ 43780 h 104740"/>
              <a:gd name="connsiteX41" fmla="*/ 1741714 w 2917372"/>
              <a:gd name="connsiteY41" fmla="*/ 61197 h 104740"/>
              <a:gd name="connsiteX42" fmla="*/ 1759132 w 2917372"/>
              <a:gd name="connsiteY42" fmla="*/ 43780 h 104740"/>
              <a:gd name="connsiteX43" fmla="*/ 1854926 w 2917372"/>
              <a:gd name="connsiteY43" fmla="*/ 52488 h 104740"/>
              <a:gd name="connsiteX44" fmla="*/ 1898469 w 2917372"/>
              <a:gd name="connsiteY44" fmla="*/ 35071 h 104740"/>
              <a:gd name="connsiteX45" fmla="*/ 1959429 w 2917372"/>
              <a:gd name="connsiteY45" fmla="*/ 43780 h 104740"/>
              <a:gd name="connsiteX46" fmla="*/ 1994263 w 2917372"/>
              <a:gd name="connsiteY46" fmla="*/ 52488 h 104740"/>
              <a:gd name="connsiteX47" fmla="*/ 2151017 w 2917372"/>
              <a:gd name="connsiteY47" fmla="*/ 87322 h 104740"/>
              <a:gd name="connsiteX48" fmla="*/ 2185852 w 2917372"/>
              <a:gd name="connsiteY48" fmla="*/ 43780 h 104740"/>
              <a:gd name="connsiteX49" fmla="*/ 2246812 w 2917372"/>
              <a:gd name="connsiteY49" fmla="*/ 52488 h 104740"/>
              <a:gd name="connsiteX50" fmla="*/ 2272937 w 2917372"/>
              <a:gd name="connsiteY50" fmla="*/ 43780 h 104740"/>
              <a:gd name="connsiteX51" fmla="*/ 2333897 w 2917372"/>
              <a:gd name="connsiteY51" fmla="*/ 78614 h 104740"/>
              <a:gd name="connsiteX52" fmla="*/ 2360023 w 2917372"/>
              <a:gd name="connsiteY52" fmla="*/ 69905 h 104740"/>
              <a:gd name="connsiteX53" fmla="*/ 2394857 w 2917372"/>
              <a:gd name="connsiteY53" fmla="*/ 52488 h 104740"/>
              <a:gd name="connsiteX54" fmla="*/ 2420983 w 2917372"/>
              <a:gd name="connsiteY54" fmla="*/ 104740 h 104740"/>
              <a:gd name="connsiteX55" fmla="*/ 2447109 w 2917372"/>
              <a:gd name="connsiteY55" fmla="*/ 78614 h 104740"/>
              <a:gd name="connsiteX56" fmla="*/ 2473234 w 2917372"/>
              <a:gd name="connsiteY56" fmla="*/ 69905 h 104740"/>
              <a:gd name="connsiteX57" fmla="*/ 2534194 w 2917372"/>
              <a:gd name="connsiteY57" fmla="*/ 52488 h 104740"/>
              <a:gd name="connsiteX58" fmla="*/ 2595154 w 2917372"/>
              <a:gd name="connsiteY58" fmla="*/ 87322 h 104740"/>
              <a:gd name="connsiteX59" fmla="*/ 2621280 w 2917372"/>
              <a:gd name="connsiteY59" fmla="*/ 52488 h 104740"/>
              <a:gd name="connsiteX60" fmla="*/ 2682240 w 2917372"/>
              <a:gd name="connsiteY60" fmla="*/ 61197 h 104740"/>
              <a:gd name="connsiteX61" fmla="*/ 2717074 w 2917372"/>
              <a:gd name="connsiteY61" fmla="*/ 69905 h 104740"/>
              <a:gd name="connsiteX62" fmla="*/ 2751909 w 2917372"/>
              <a:gd name="connsiteY62" fmla="*/ 26362 h 104740"/>
              <a:gd name="connsiteX63" fmla="*/ 2778034 w 2917372"/>
              <a:gd name="connsiteY63" fmla="*/ 35071 h 104740"/>
              <a:gd name="connsiteX64" fmla="*/ 2821577 w 2917372"/>
              <a:gd name="connsiteY64" fmla="*/ 69905 h 104740"/>
              <a:gd name="connsiteX65" fmla="*/ 2847703 w 2917372"/>
              <a:gd name="connsiteY65" fmla="*/ 61197 h 104740"/>
              <a:gd name="connsiteX66" fmla="*/ 2873829 w 2917372"/>
              <a:gd name="connsiteY66" fmla="*/ 69905 h 104740"/>
              <a:gd name="connsiteX67" fmla="*/ 2891246 w 2917372"/>
              <a:gd name="connsiteY67" fmla="*/ 96031 h 104740"/>
              <a:gd name="connsiteX68" fmla="*/ 2917372 w 2917372"/>
              <a:gd name="connsiteY68" fmla="*/ 87322 h 104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2917372" h="104740">
                <a:moveTo>
                  <a:pt x="0" y="43780"/>
                </a:moveTo>
                <a:cubicBezTo>
                  <a:pt x="14514" y="40877"/>
                  <a:pt x="28741" y="35071"/>
                  <a:pt x="43543" y="35071"/>
                </a:cubicBezTo>
                <a:cubicBezTo>
                  <a:pt x="74603" y="35071"/>
                  <a:pt x="72233" y="54198"/>
                  <a:pt x="95794" y="69905"/>
                </a:cubicBezTo>
                <a:cubicBezTo>
                  <a:pt x="103432" y="74997"/>
                  <a:pt x="113211" y="75711"/>
                  <a:pt x="121920" y="78614"/>
                </a:cubicBezTo>
                <a:cubicBezTo>
                  <a:pt x="133531" y="67003"/>
                  <a:pt x="143392" y="53324"/>
                  <a:pt x="156754" y="43780"/>
                </a:cubicBezTo>
                <a:cubicBezTo>
                  <a:pt x="164224" y="38444"/>
                  <a:pt x="173807" y="36467"/>
                  <a:pt x="182880" y="35071"/>
                </a:cubicBezTo>
                <a:cubicBezTo>
                  <a:pt x="211714" y="30635"/>
                  <a:pt x="240937" y="29265"/>
                  <a:pt x="269966" y="26362"/>
                </a:cubicBezTo>
                <a:cubicBezTo>
                  <a:pt x="332608" y="47243"/>
                  <a:pt x="254381" y="26362"/>
                  <a:pt x="330926" y="26362"/>
                </a:cubicBezTo>
                <a:cubicBezTo>
                  <a:pt x="340106" y="26362"/>
                  <a:pt x="348343" y="32168"/>
                  <a:pt x="357052" y="35071"/>
                </a:cubicBezTo>
                <a:cubicBezTo>
                  <a:pt x="371701" y="57044"/>
                  <a:pt x="375073" y="74795"/>
                  <a:pt x="409303" y="69905"/>
                </a:cubicBezTo>
                <a:cubicBezTo>
                  <a:pt x="419664" y="68425"/>
                  <a:pt x="426720" y="58294"/>
                  <a:pt x="435429" y="52488"/>
                </a:cubicBezTo>
                <a:cubicBezTo>
                  <a:pt x="480148" y="67395"/>
                  <a:pt x="481285" y="71733"/>
                  <a:pt x="548640" y="52488"/>
                </a:cubicBezTo>
                <a:cubicBezTo>
                  <a:pt x="562596" y="48501"/>
                  <a:pt x="571863" y="35071"/>
                  <a:pt x="583474" y="26362"/>
                </a:cubicBezTo>
                <a:cubicBezTo>
                  <a:pt x="589280" y="32168"/>
                  <a:pt x="593851" y="39555"/>
                  <a:pt x="600892" y="43780"/>
                </a:cubicBezTo>
                <a:cubicBezTo>
                  <a:pt x="608763" y="48503"/>
                  <a:pt x="618191" y="55010"/>
                  <a:pt x="627017" y="52488"/>
                </a:cubicBezTo>
                <a:cubicBezTo>
                  <a:pt x="653704" y="44863"/>
                  <a:pt x="665713" y="20570"/>
                  <a:pt x="679269" y="237"/>
                </a:cubicBezTo>
                <a:cubicBezTo>
                  <a:pt x="687977" y="3140"/>
                  <a:pt x="698226" y="3211"/>
                  <a:pt x="705394" y="8945"/>
                </a:cubicBezTo>
                <a:cubicBezTo>
                  <a:pt x="713567" y="15483"/>
                  <a:pt x="713094" y="31184"/>
                  <a:pt x="722812" y="35071"/>
                </a:cubicBezTo>
                <a:cubicBezTo>
                  <a:pt x="731335" y="38480"/>
                  <a:pt x="740229" y="29265"/>
                  <a:pt x="748937" y="26362"/>
                </a:cubicBezTo>
                <a:cubicBezTo>
                  <a:pt x="757646" y="29265"/>
                  <a:pt x="765883" y="35071"/>
                  <a:pt x="775063" y="35071"/>
                </a:cubicBezTo>
                <a:cubicBezTo>
                  <a:pt x="793090" y="35071"/>
                  <a:pt x="814105" y="17751"/>
                  <a:pt x="827314" y="8945"/>
                </a:cubicBezTo>
                <a:cubicBezTo>
                  <a:pt x="872602" y="54231"/>
                  <a:pt x="814085" y="7103"/>
                  <a:pt x="862149" y="237"/>
                </a:cubicBezTo>
                <a:cubicBezTo>
                  <a:pt x="877624" y="-1974"/>
                  <a:pt x="891178" y="11848"/>
                  <a:pt x="905692" y="17654"/>
                </a:cubicBezTo>
                <a:cubicBezTo>
                  <a:pt x="914400" y="14751"/>
                  <a:pt x="922638" y="8945"/>
                  <a:pt x="931817" y="8945"/>
                </a:cubicBezTo>
                <a:cubicBezTo>
                  <a:pt x="943786" y="8945"/>
                  <a:pt x="954989" y="14963"/>
                  <a:pt x="966652" y="17654"/>
                </a:cubicBezTo>
                <a:lnTo>
                  <a:pt x="1045029" y="35071"/>
                </a:lnTo>
                <a:cubicBezTo>
                  <a:pt x="1065349" y="32168"/>
                  <a:pt x="1085742" y="29737"/>
                  <a:pt x="1105989" y="26362"/>
                </a:cubicBezTo>
                <a:cubicBezTo>
                  <a:pt x="1138002" y="21026"/>
                  <a:pt x="1169328" y="8945"/>
                  <a:pt x="1201783" y="8945"/>
                </a:cubicBezTo>
                <a:cubicBezTo>
                  <a:pt x="1214765" y="8945"/>
                  <a:pt x="1225006" y="20556"/>
                  <a:pt x="1236617" y="26362"/>
                </a:cubicBezTo>
                <a:cubicBezTo>
                  <a:pt x="1291511" y="-10234"/>
                  <a:pt x="1233316" y="16003"/>
                  <a:pt x="1288869" y="43780"/>
                </a:cubicBezTo>
                <a:cubicBezTo>
                  <a:pt x="1297079" y="47885"/>
                  <a:pt x="1306168" y="37593"/>
                  <a:pt x="1314994" y="35071"/>
                </a:cubicBezTo>
                <a:cubicBezTo>
                  <a:pt x="1326502" y="31783"/>
                  <a:pt x="1338217" y="29265"/>
                  <a:pt x="1349829" y="26362"/>
                </a:cubicBezTo>
                <a:cubicBezTo>
                  <a:pt x="1358537" y="29265"/>
                  <a:pt x="1367744" y="30966"/>
                  <a:pt x="1375954" y="35071"/>
                </a:cubicBezTo>
                <a:cubicBezTo>
                  <a:pt x="1385315" y="39752"/>
                  <a:pt x="1391657" y="51540"/>
                  <a:pt x="1402080" y="52488"/>
                </a:cubicBezTo>
                <a:cubicBezTo>
                  <a:pt x="1425388" y="54607"/>
                  <a:pt x="1448526" y="46683"/>
                  <a:pt x="1471749" y="43780"/>
                </a:cubicBezTo>
                <a:cubicBezTo>
                  <a:pt x="1486263" y="46683"/>
                  <a:pt x="1502440" y="45144"/>
                  <a:pt x="1515292" y="52488"/>
                </a:cubicBezTo>
                <a:cubicBezTo>
                  <a:pt x="1524379" y="57681"/>
                  <a:pt x="1522385" y="76893"/>
                  <a:pt x="1532709" y="78614"/>
                </a:cubicBezTo>
                <a:cubicBezTo>
                  <a:pt x="1547172" y="81025"/>
                  <a:pt x="1580713" y="48638"/>
                  <a:pt x="1593669" y="43780"/>
                </a:cubicBezTo>
                <a:cubicBezTo>
                  <a:pt x="1607528" y="38583"/>
                  <a:pt x="1622852" y="38661"/>
                  <a:pt x="1637212" y="35071"/>
                </a:cubicBezTo>
                <a:cubicBezTo>
                  <a:pt x="1646117" y="32845"/>
                  <a:pt x="1654629" y="29265"/>
                  <a:pt x="1663337" y="26362"/>
                </a:cubicBezTo>
                <a:cubicBezTo>
                  <a:pt x="1680754" y="32168"/>
                  <a:pt x="1698812" y="36323"/>
                  <a:pt x="1715589" y="43780"/>
                </a:cubicBezTo>
                <a:cubicBezTo>
                  <a:pt x="1725153" y="48031"/>
                  <a:pt x="1731248" y="61197"/>
                  <a:pt x="1741714" y="61197"/>
                </a:cubicBezTo>
                <a:cubicBezTo>
                  <a:pt x="1749925" y="61197"/>
                  <a:pt x="1753326" y="49586"/>
                  <a:pt x="1759132" y="43780"/>
                </a:cubicBezTo>
                <a:cubicBezTo>
                  <a:pt x="1791063" y="46683"/>
                  <a:pt x="1822925" y="54488"/>
                  <a:pt x="1854926" y="52488"/>
                </a:cubicBezTo>
                <a:cubicBezTo>
                  <a:pt x="1870528" y="51513"/>
                  <a:pt x="1882891" y="36369"/>
                  <a:pt x="1898469" y="35071"/>
                </a:cubicBezTo>
                <a:cubicBezTo>
                  <a:pt x="1918924" y="33366"/>
                  <a:pt x="1939234" y="40108"/>
                  <a:pt x="1959429" y="43780"/>
                </a:cubicBezTo>
                <a:cubicBezTo>
                  <a:pt x="1971205" y="45921"/>
                  <a:pt x="1982592" y="49836"/>
                  <a:pt x="1994263" y="52488"/>
                </a:cubicBezTo>
                <a:lnTo>
                  <a:pt x="2151017" y="87322"/>
                </a:lnTo>
                <a:cubicBezTo>
                  <a:pt x="2152742" y="84735"/>
                  <a:pt x="2176916" y="44773"/>
                  <a:pt x="2185852" y="43780"/>
                </a:cubicBezTo>
                <a:cubicBezTo>
                  <a:pt x="2206253" y="41513"/>
                  <a:pt x="2226492" y="49585"/>
                  <a:pt x="2246812" y="52488"/>
                </a:cubicBezTo>
                <a:cubicBezTo>
                  <a:pt x="2255520" y="49585"/>
                  <a:pt x="2263758" y="43780"/>
                  <a:pt x="2272937" y="43780"/>
                </a:cubicBezTo>
                <a:cubicBezTo>
                  <a:pt x="2308026" y="43780"/>
                  <a:pt x="2311342" y="56058"/>
                  <a:pt x="2333897" y="78614"/>
                </a:cubicBezTo>
                <a:cubicBezTo>
                  <a:pt x="2342606" y="75711"/>
                  <a:pt x="2353532" y="76396"/>
                  <a:pt x="2360023" y="69905"/>
                </a:cubicBezTo>
                <a:cubicBezTo>
                  <a:pt x="2389052" y="40877"/>
                  <a:pt x="2342607" y="35072"/>
                  <a:pt x="2394857" y="52488"/>
                </a:cubicBezTo>
                <a:cubicBezTo>
                  <a:pt x="2397004" y="58930"/>
                  <a:pt x="2409729" y="104740"/>
                  <a:pt x="2420983" y="104740"/>
                </a:cubicBezTo>
                <a:cubicBezTo>
                  <a:pt x="2433299" y="104740"/>
                  <a:pt x="2436862" y="85446"/>
                  <a:pt x="2447109" y="78614"/>
                </a:cubicBezTo>
                <a:cubicBezTo>
                  <a:pt x="2454747" y="73522"/>
                  <a:pt x="2464408" y="72427"/>
                  <a:pt x="2473234" y="69905"/>
                </a:cubicBezTo>
                <a:cubicBezTo>
                  <a:pt x="2549778" y="48035"/>
                  <a:pt x="2471556" y="73369"/>
                  <a:pt x="2534194" y="52488"/>
                </a:cubicBezTo>
                <a:cubicBezTo>
                  <a:pt x="2545917" y="64211"/>
                  <a:pt x="2570593" y="97848"/>
                  <a:pt x="2595154" y="87322"/>
                </a:cubicBezTo>
                <a:cubicBezTo>
                  <a:pt x="2608495" y="81604"/>
                  <a:pt x="2612571" y="64099"/>
                  <a:pt x="2621280" y="52488"/>
                </a:cubicBezTo>
                <a:cubicBezTo>
                  <a:pt x="2641600" y="55391"/>
                  <a:pt x="2663881" y="52017"/>
                  <a:pt x="2682240" y="61197"/>
                </a:cubicBezTo>
                <a:cubicBezTo>
                  <a:pt x="2720011" y="80082"/>
                  <a:pt x="2653949" y="111989"/>
                  <a:pt x="2717074" y="69905"/>
                </a:cubicBezTo>
                <a:cubicBezTo>
                  <a:pt x="2719576" y="66153"/>
                  <a:pt x="2742366" y="28271"/>
                  <a:pt x="2751909" y="26362"/>
                </a:cubicBezTo>
                <a:cubicBezTo>
                  <a:pt x="2760910" y="24562"/>
                  <a:pt x="2769326" y="32168"/>
                  <a:pt x="2778034" y="35071"/>
                </a:cubicBezTo>
                <a:cubicBezTo>
                  <a:pt x="2787339" y="44375"/>
                  <a:pt x="2808396" y="67708"/>
                  <a:pt x="2821577" y="69905"/>
                </a:cubicBezTo>
                <a:cubicBezTo>
                  <a:pt x="2830632" y="71414"/>
                  <a:pt x="2838994" y="64100"/>
                  <a:pt x="2847703" y="61197"/>
                </a:cubicBezTo>
                <a:cubicBezTo>
                  <a:pt x="2856412" y="64100"/>
                  <a:pt x="2866661" y="64171"/>
                  <a:pt x="2873829" y="69905"/>
                </a:cubicBezTo>
                <a:cubicBezTo>
                  <a:pt x="2882002" y="76443"/>
                  <a:pt x="2881528" y="92144"/>
                  <a:pt x="2891246" y="96031"/>
                </a:cubicBezTo>
                <a:cubicBezTo>
                  <a:pt x="2899769" y="99440"/>
                  <a:pt x="2917372" y="87322"/>
                  <a:pt x="2917372" y="87322"/>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2716" name="Freihandform 2715"/>
          <p:cNvSpPr/>
          <p:nvPr/>
        </p:nvSpPr>
        <p:spPr>
          <a:xfrm>
            <a:off x="6141367" y="4986005"/>
            <a:ext cx="2917372" cy="104740"/>
          </a:xfrm>
          <a:custGeom>
            <a:avLst/>
            <a:gdLst>
              <a:gd name="connsiteX0" fmla="*/ 0 w 2917372"/>
              <a:gd name="connsiteY0" fmla="*/ 43780 h 104740"/>
              <a:gd name="connsiteX1" fmla="*/ 43543 w 2917372"/>
              <a:gd name="connsiteY1" fmla="*/ 35071 h 104740"/>
              <a:gd name="connsiteX2" fmla="*/ 95794 w 2917372"/>
              <a:gd name="connsiteY2" fmla="*/ 69905 h 104740"/>
              <a:gd name="connsiteX3" fmla="*/ 121920 w 2917372"/>
              <a:gd name="connsiteY3" fmla="*/ 78614 h 104740"/>
              <a:gd name="connsiteX4" fmla="*/ 156754 w 2917372"/>
              <a:gd name="connsiteY4" fmla="*/ 43780 h 104740"/>
              <a:gd name="connsiteX5" fmla="*/ 182880 w 2917372"/>
              <a:gd name="connsiteY5" fmla="*/ 35071 h 104740"/>
              <a:gd name="connsiteX6" fmla="*/ 269966 w 2917372"/>
              <a:gd name="connsiteY6" fmla="*/ 26362 h 104740"/>
              <a:gd name="connsiteX7" fmla="*/ 330926 w 2917372"/>
              <a:gd name="connsiteY7" fmla="*/ 26362 h 104740"/>
              <a:gd name="connsiteX8" fmla="*/ 357052 w 2917372"/>
              <a:gd name="connsiteY8" fmla="*/ 35071 h 104740"/>
              <a:gd name="connsiteX9" fmla="*/ 409303 w 2917372"/>
              <a:gd name="connsiteY9" fmla="*/ 69905 h 104740"/>
              <a:gd name="connsiteX10" fmla="*/ 435429 w 2917372"/>
              <a:gd name="connsiteY10" fmla="*/ 52488 h 104740"/>
              <a:gd name="connsiteX11" fmla="*/ 548640 w 2917372"/>
              <a:gd name="connsiteY11" fmla="*/ 52488 h 104740"/>
              <a:gd name="connsiteX12" fmla="*/ 583474 w 2917372"/>
              <a:gd name="connsiteY12" fmla="*/ 26362 h 104740"/>
              <a:gd name="connsiteX13" fmla="*/ 600892 w 2917372"/>
              <a:gd name="connsiteY13" fmla="*/ 43780 h 104740"/>
              <a:gd name="connsiteX14" fmla="*/ 627017 w 2917372"/>
              <a:gd name="connsiteY14" fmla="*/ 52488 h 104740"/>
              <a:gd name="connsiteX15" fmla="*/ 679269 w 2917372"/>
              <a:gd name="connsiteY15" fmla="*/ 237 h 104740"/>
              <a:gd name="connsiteX16" fmla="*/ 705394 w 2917372"/>
              <a:gd name="connsiteY16" fmla="*/ 8945 h 104740"/>
              <a:gd name="connsiteX17" fmla="*/ 722812 w 2917372"/>
              <a:gd name="connsiteY17" fmla="*/ 35071 h 104740"/>
              <a:gd name="connsiteX18" fmla="*/ 748937 w 2917372"/>
              <a:gd name="connsiteY18" fmla="*/ 26362 h 104740"/>
              <a:gd name="connsiteX19" fmla="*/ 775063 w 2917372"/>
              <a:gd name="connsiteY19" fmla="*/ 35071 h 104740"/>
              <a:gd name="connsiteX20" fmla="*/ 827314 w 2917372"/>
              <a:gd name="connsiteY20" fmla="*/ 8945 h 104740"/>
              <a:gd name="connsiteX21" fmla="*/ 862149 w 2917372"/>
              <a:gd name="connsiteY21" fmla="*/ 237 h 104740"/>
              <a:gd name="connsiteX22" fmla="*/ 905692 w 2917372"/>
              <a:gd name="connsiteY22" fmla="*/ 17654 h 104740"/>
              <a:gd name="connsiteX23" fmla="*/ 931817 w 2917372"/>
              <a:gd name="connsiteY23" fmla="*/ 8945 h 104740"/>
              <a:gd name="connsiteX24" fmla="*/ 966652 w 2917372"/>
              <a:gd name="connsiteY24" fmla="*/ 17654 h 104740"/>
              <a:gd name="connsiteX25" fmla="*/ 1045029 w 2917372"/>
              <a:gd name="connsiteY25" fmla="*/ 35071 h 104740"/>
              <a:gd name="connsiteX26" fmla="*/ 1105989 w 2917372"/>
              <a:gd name="connsiteY26" fmla="*/ 26362 h 104740"/>
              <a:gd name="connsiteX27" fmla="*/ 1201783 w 2917372"/>
              <a:gd name="connsiteY27" fmla="*/ 8945 h 104740"/>
              <a:gd name="connsiteX28" fmla="*/ 1236617 w 2917372"/>
              <a:gd name="connsiteY28" fmla="*/ 26362 h 104740"/>
              <a:gd name="connsiteX29" fmla="*/ 1288869 w 2917372"/>
              <a:gd name="connsiteY29" fmla="*/ 43780 h 104740"/>
              <a:gd name="connsiteX30" fmla="*/ 1314994 w 2917372"/>
              <a:gd name="connsiteY30" fmla="*/ 35071 h 104740"/>
              <a:gd name="connsiteX31" fmla="*/ 1349829 w 2917372"/>
              <a:gd name="connsiteY31" fmla="*/ 26362 h 104740"/>
              <a:gd name="connsiteX32" fmla="*/ 1375954 w 2917372"/>
              <a:gd name="connsiteY32" fmla="*/ 35071 h 104740"/>
              <a:gd name="connsiteX33" fmla="*/ 1402080 w 2917372"/>
              <a:gd name="connsiteY33" fmla="*/ 52488 h 104740"/>
              <a:gd name="connsiteX34" fmla="*/ 1471749 w 2917372"/>
              <a:gd name="connsiteY34" fmla="*/ 43780 h 104740"/>
              <a:gd name="connsiteX35" fmla="*/ 1515292 w 2917372"/>
              <a:gd name="connsiteY35" fmla="*/ 52488 h 104740"/>
              <a:gd name="connsiteX36" fmla="*/ 1532709 w 2917372"/>
              <a:gd name="connsiteY36" fmla="*/ 78614 h 104740"/>
              <a:gd name="connsiteX37" fmla="*/ 1593669 w 2917372"/>
              <a:gd name="connsiteY37" fmla="*/ 43780 h 104740"/>
              <a:gd name="connsiteX38" fmla="*/ 1637212 w 2917372"/>
              <a:gd name="connsiteY38" fmla="*/ 35071 h 104740"/>
              <a:gd name="connsiteX39" fmla="*/ 1663337 w 2917372"/>
              <a:gd name="connsiteY39" fmla="*/ 26362 h 104740"/>
              <a:gd name="connsiteX40" fmla="*/ 1715589 w 2917372"/>
              <a:gd name="connsiteY40" fmla="*/ 43780 h 104740"/>
              <a:gd name="connsiteX41" fmla="*/ 1741714 w 2917372"/>
              <a:gd name="connsiteY41" fmla="*/ 61197 h 104740"/>
              <a:gd name="connsiteX42" fmla="*/ 1759132 w 2917372"/>
              <a:gd name="connsiteY42" fmla="*/ 43780 h 104740"/>
              <a:gd name="connsiteX43" fmla="*/ 1854926 w 2917372"/>
              <a:gd name="connsiteY43" fmla="*/ 52488 h 104740"/>
              <a:gd name="connsiteX44" fmla="*/ 1898469 w 2917372"/>
              <a:gd name="connsiteY44" fmla="*/ 35071 h 104740"/>
              <a:gd name="connsiteX45" fmla="*/ 1959429 w 2917372"/>
              <a:gd name="connsiteY45" fmla="*/ 43780 h 104740"/>
              <a:gd name="connsiteX46" fmla="*/ 1994263 w 2917372"/>
              <a:gd name="connsiteY46" fmla="*/ 52488 h 104740"/>
              <a:gd name="connsiteX47" fmla="*/ 2151017 w 2917372"/>
              <a:gd name="connsiteY47" fmla="*/ 87322 h 104740"/>
              <a:gd name="connsiteX48" fmla="*/ 2185852 w 2917372"/>
              <a:gd name="connsiteY48" fmla="*/ 43780 h 104740"/>
              <a:gd name="connsiteX49" fmla="*/ 2246812 w 2917372"/>
              <a:gd name="connsiteY49" fmla="*/ 52488 h 104740"/>
              <a:gd name="connsiteX50" fmla="*/ 2272937 w 2917372"/>
              <a:gd name="connsiteY50" fmla="*/ 43780 h 104740"/>
              <a:gd name="connsiteX51" fmla="*/ 2333897 w 2917372"/>
              <a:gd name="connsiteY51" fmla="*/ 78614 h 104740"/>
              <a:gd name="connsiteX52" fmla="*/ 2360023 w 2917372"/>
              <a:gd name="connsiteY52" fmla="*/ 69905 h 104740"/>
              <a:gd name="connsiteX53" fmla="*/ 2394857 w 2917372"/>
              <a:gd name="connsiteY53" fmla="*/ 52488 h 104740"/>
              <a:gd name="connsiteX54" fmla="*/ 2420983 w 2917372"/>
              <a:gd name="connsiteY54" fmla="*/ 104740 h 104740"/>
              <a:gd name="connsiteX55" fmla="*/ 2447109 w 2917372"/>
              <a:gd name="connsiteY55" fmla="*/ 78614 h 104740"/>
              <a:gd name="connsiteX56" fmla="*/ 2473234 w 2917372"/>
              <a:gd name="connsiteY56" fmla="*/ 69905 h 104740"/>
              <a:gd name="connsiteX57" fmla="*/ 2534194 w 2917372"/>
              <a:gd name="connsiteY57" fmla="*/ 52488 h 104740"/>
              <a:gd name="connsiteX58" fmla="*/ 2595154 w 2917372"/>
              <a:gd name="connsiteY58" fmla="*/ 87322 h 104740"/>
              <a:gd name="connsiteX59" fmla="*/ 2621280 w 2917372"/>
              <a:gd name="connsiteY59" fmla="*/ 52488 h 104740"/>
              <a:gd name="connsiteX60" fmla="*/ 2682240 w 2917372"/>
              <a:gd name="connsiteY60" fmla="*/ 61197 h 104740"/>
              <a:gd name="connsiteX61" fmla="*/ 2717074 w 2917372"/>
              <a:gd name="connsiteY61" fmla="*/ 69905 h 104740"/>
              <a:gd name="connsiteX62" fmla="*/ 2751909 w 2917372"/>
              <a:gd name="connsiteY62" fmla="*/ 26362 h 104740"/>
              <a:gd name="connsiteX63" fmla="*/ 2778034 w 2917372"/>
              <a:gd name="connsiteY63" fmla="*/ 35071 h 104740"/>
              <a:gd name="connsiteX64" fmla="*/ 2821577 w 2917372"/>
              <a:gd name="connsiteY64" fmla="*/ 69905 h 104740"/>
              <a:gd name="connsiteX65" fmla="*/ 2847703 w 2917372"/>
              <a:gd name="connsiteY65" fmla="*/ 61197 h 104740"/>
              <a:gd name="connsiteX66" fmla="*/ 2873829 w 2917372"/>
              <a:gd name="connsiteY66" fmla="*/ 69905 h 104740"/>
              <a:gd name="connsiteX67" fmla="*/ 2891246 w 2917372"/>
              <a:gd name="connsiteY67" fmla="*/ 96031 h 104740"/>
              <a:gd name="connsiteX68" fmla="*/ 2917372 w 2917372"/>
              <a:gd name="connsiteY68" fmla="*/ 87322 h 104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2917372" h="104740">
                <a:moveTo>
                  <a:pt x="0" y="43780"/>
                </a:moveTo>
                <a:cubicBezTo>
                  <a:pt x="14514" y="40877"/>
                  <a:pt x="28741" y="35071"/>
                  <a:pt x="43543" y="35071"/>
                </a:cubicBezTo>
                <a:cubicBezTo>
                  <a:pt x="74603" y="35071"/>
                  <a:pt x="72233" y="54198"/>
                  <a:pt x="95794" y="69905"/>
                </a:cubicBezTo>
                <a:cubicBezTo>
                  <a:pt x="103432" y="74997"/>
                  <a:pt x="113211" y="75711"/>
                  <a:pt x="121920" y="78614"/>
                </a:cubicBezTo>
                <a:cubicBezTo>
                  <a:pt x="133531" y="67003"/>
                  <a:pt x="143392" y="53324"/>
                  <a:pt x="156754" y="43780"/>
                </a:cubicBezTo>
                <a:cubicBezTo>
                  <a:pt x="164224" y="38444"/>
                  <a:pt x="173807" y="36467"/>
                  <a:pt x="182880" y="35071"/>
                </a:cubicBezTo>
                <a:cubicBezTo>
                  <a:pt x="211714" y="30635"/>
                  <a:pt x="240937" y="29265"/>
                  <a:pt x="269966" y="26362"/>
                </a:cubicBezTo>
                <a:cubicBezTo>
                  <a:pt x="332608" y="47243"/>
                  <a:pt x="254381" y="26362"/>
                  <a:pt x="330926" y="26362"/>
                </a:cubicBezTo>
                <a:cubicBezTo>
                  <a:pt x="340106" y="26362"/>
                  <a:pt x="348343" y="32168"/>
                  <a:pt x="357052" y="35071"/>
                </a:cubicBezTo>
                <a:cubicBezTo>
                  <a:pt x="371701" y="57044"/>
                  <a:pt x="375073" y="74795"/>
                  <a:pt x="409303" y="69905"/>
                </a:cubicBezTo>
                <a:cubicBezTo>
                  <a:pt x="419664" y="68425"/>
                  <a:pt x="426720" y="58294"/>
                  <a:pt x="435429" y="52488"/>
                </a:cubicBezTo>
                <a:cubicBezTo>
                  <a:pt x="480148" y="67395"/>
                  <a:pt x="481285" y="71733"/>
                  <a:pt x="548640" y="52488"/>
                </a:cubicBezTo>
                <a:cubicBezTo>
                  <a:pt x="562596" y="48501"/>
                  <a:pt x="571863" y="35071"/>
                  <a:pt x="583474" y="26362"/>
                </a:cubicBezTo>
                <a:cubicBezTo>
                  <a:pt x="589280" y="32168"/>
                  <a:pt x="593851" y="39555"/>
                  <a:pt x="600892" y="43780"/>
                </a:cubicBezTo>
                <a:cubicBezTo>
                  <a:pt x="608763" y="48503"/>
                  <a:pt x="618191" y="55010"/>
                  <a:pt x="627017" y="52488"/>
                </a:cubicBezTo>
                <a:cubicBezTo>
                  <a:pt x="653704" y="44863"/>
                  <a:pt x="665713" y="20570"/>
                  <a:pt x="679269" y="237"/>
                </a:cubicBezTo>
                <a:cubicBezTo>
                  <a:pt x="687977" y="3140"/>
                  <a:pt x="698226" y="3211"/>
                  <a:pt x="705394" y="8945"/>
                </a:cubicBezTo>
                <a:cubicBezTo>
                  <a:pt x="713567" y="15483"/>
                  <a:pt x="713094" y="31184"/>
                  <a:pt x="722812" y="35071"/>
                </a:cubicBezTo>
                <a:cubicBezTo>
                  <a:pt x="731335" y="38480"/>
                  <a:pt x="740229" y="29265"/>
                  <a:pt x="748937" y="26362"/>
                </a:cubicBezTo>
                <a:cubicBezTo>
                  <a:pt x="757646" y="29265"/>
                  <a:pt x="765883" y="35071"/>
                  <a:pt x="775063" y="35071"/>
                </a:cubicBezTo>
                <a:cubicBezTo>
                  <a:pt x="793090" y="35071"/>
                  <a:pt x="814105" y="17751"/>
                  <a:pt x="827314" y="8945"/>
                </a:cubicBezTo>
                <a:cubicBezTo>
                  <a:pt x="872602" y="54231"/>
                  <a:pt x="814085" y="7103"/>
                  <a:pt x="862149" y="237"/>
                </a:cubicBezTo>
                <a:cubicBezTo>
                  <a:pt x="877624" y="-1974"/>
                  <a:pt x="891178" y="11848"/>
                  <a:pt x="905692" y="17654"/>
                </a:cubicBezTo>
                <a:cubicBezTo>
                  <a:pt x="914400" y="14751"/>
                  <a:pt x="922638" y="8945"/>
                  <a:pt x="931817" y="8945"/>
                </a:cubicBezTo>
                <a:cubicBezTo>
                  <a:pt x="943786" y="8945"/>
                  <a:pt x="954989" y="14963"/>
                  <a:pt x="966652" y="17654"/>
                </a:cubicBezTo>
                <a:lnTo>
                  <a:pt x="1045029" y="35071"/>
                </a:lnTo>
                <a:cubicBezTo>
                  <a:pt x="1065349" y="32168"/>
                  <a:pt x="1085742" y="29737"/>
                  <a:pt x="1105989" y="26362"/>
                </a:cubicBezTo>
                <a:cubicBezTo>
                  <a:pt x="1138002" y="21026"/>
                  <a:pt x="1169328" y="8945"/>
                  <a:pt x="1201783" y="8945"/>
                </a:cubicBezTo>
                <a:cubicBezTo>
                  <a:pt x="1214765" y="8945"/>
                  <a:pt x="1225006" y="20556"/>
                  <a:pt x="1236617" y="26362"/>
                </a:cubicBezTo>
                <a:cubicBezTo>
                  <a:pt x="1291511" y="-10234"/>
                  <a:pt x="1233316" y="16003"/>
                  <a:pt x="1288869" y="43780"/>
                </a:cubicBezTo>
                <a:cubicBezTo>
                  <a:pt x="1297079" y="47885"/>
                  <a:pt x="1306168" y="37593"/>
                  <a:pt x="1314994" y="35071"/>
                </a:cubicBezTo>
                <a:cubicBezTo>
                  <a:pt x="1326502" y="31783"/>
                  <a:pt x="1338217" y="29265"/>
                  <a:pt x="1349829" y="26362"/>
                </a:cubicBezTo>
                <a:cubicBezTo>
                  <a:pt x="1358537" y="29265"/>
                  <a:pt x="1367744" y="30966"/>
                  <a:pt x="1375954" y="35071"/>
                </a:cubicBezTo>
                <a:cubicBezTo>
                  <a:pt x="1385315" y="39752"/>
                  <a:pt x="1391657" y="51540"/>
                  <a:pt x="1402080" y="52488"/>
                </a:cubicBezTo>
                <a:cubicBezTo>
                  <a:pt x="1425388" y="54607"/>
                  <a:pt x="1448526" y="46683"/>
                  <a:pt x="1471749" y="43780"/>
                </a:cubicBezTo>
                <a:cubicBezTo>
                  <a:pt x="1486263" y="46683"/>
                  <a:pt x="1502440" y="45144"/>
                  <a:pt x="1515292" y="52488"/>
                </a:cubicBezTo>
                <a:cubicBezTo>
                  <a:pt x="1524379" y="57681"/>
                  <a:pt x="1522385" y="76893"/>
                  <a:pt x="1532709" y="78614"/>
                </a:cubicBezTo>
                <a:cubicBezTo>
                  <a:pt x="1547172" y="81025"/>
                  <a:pt x="1580713" y="48638"/>
                  <a:pt x="1593669" y="43780"/>
                </a:cubicBezTo>
                <a:cubicBezTo>
                  <a:pt x="1607528" y="38583"/>
                  <a:pt x="1622852" y="38661"/>
                  <a:pt x="1637212" y="35071"/>
                </a:cubicBezTo>
                <a:cubicBezTo>
                  <a:pt x="1646117" y="32845"/>
                  <a:pt x="1654629" y="29265"/>
                  <a:pt x="1663337" y="26362"/>
                </a:cubicBezTo>
                <a:cubicBezTo>
                  <a:pt x="1680754" y="32168"/>
                  <a:pt x="1698812" y="36323"/>
                  <a:pt x="1715589" y="43780"/>
                </a:cubicBezTo>
                <a:cubicBezTo>
                  <a:pt x="1725153" y="48031"/>
                  <a:pt x="1731248" y="61197"/>
                  <a:pt x="1741714" y="61197"/>
                </a:cubicBezTo>
                <a:cubicBezTo>
                  <a:pt x="1749925" y="61197"/>
                  <a:pt x="1753326" y="49586"/>
                  <a:pt x="1759132" y="43780"/>
                </a:cubicBezTo>
                <a:cubicBezTo>
                  <a:pt x="1791063" y="46683"/>
                  <a:pt x="1822925" y="54488"/>
                  <a:pt x="1854926" y="52488"/>
                </a:cubicBezTo>
                <a:cubicBezTo>
                  <a:pt x="1870528" y="51513"/>
                  <a:pt x="1882891" y="36369"/>
                  <a:pt x="1898469" y="35071"/>
                </a:cubicBezTo>
                <a:cubicBezTo>
                  <a:pt x="1918924" y="33366"/>
                  <a:pt x="1939234" y="40108"/>
                  <a:pt x="1959429" y="43780"/>
                </a:cubicBezTo>
                <a:cubicBezTo>
                  <a:pt x="1971205" y="45921"/>
                  <a:pt x="1982592" y="49836"/>
                  <a:pt x="1994263" y="52488"/>
                </a:cubicBezTo>
                <a:lnTo>
                  <a:pt x="2151017" y="87322"/>
                </a:lnTo>
                <a:cubicBezTo>
                  <a:pt x="2152742" y="84735"/>
                  <a:pt x="2176916" y="44773"/>
                  <a:pt x="2185852" y="43780"/>
                </a:cubicBezTo>
                <a:cubicBezTo>
                  <a:pt x="2206253" y="41513"/>
                  <a:pt x="2226492" y="49585"/>
                  <a:pt x="2246812" y="52488"/>
                </a:cubicBezTo>
                <a:cubicBezTo>
                  <a:pt x="2255520" y="49585"/>
                  <a:pt x="2263758" y="43780"/>
                  <a:pt x="2272937" y="43780"/>
                </a:cubicBezTo>
                <a:cubicBezTo>
                  <a:pt x="2308026" y="43780"/>
                  <a:pt x="2311342" y="56058"/>
                  <a:pt x="2333897" y="78614"/>
                </a:cubicBezTo>
                <a:cubicBezTo>
                  <a:pt x="2342606" y="75711"/>
                  <a:pt x="2353532" y="76396"/>
                  <a:pt x="2360023" y="69905"/>
                </a:cubicBezTo>
                <a:cubicBezTo>
                  <a:pt x="2389052" y="40877"/>
                  <a:pt x="2342607" y="35072"/>
                  <a:pt x="2394857" y="52488"/>
                </a:cubicBezTo>
                <a:cubicBezTo>
                  <a:pt x="2397004" y="58930"/>
                  <a:pt x="2409729" y="104740"/>
                  <a:pt x="2420983" y="104740"/>
                </a:cubicBezTo>
                <a:cubicBezTo>
                  <a:pt x="2433299" y="104740"/>
                  <a:pt x="2436862" y="85446"/>
                  <a:pt x="2447109" y="78614"/>
                </a:cubicBezTo>
                <a:cubicBezTo>
                  <a:pt x="2454747" y="73522"/>
                  <a:pt x="2464408" y="72427"/>
                  <a:pt x="2473234" y="69905"/>
                </a:cubicBezTo>
                <a:cubicBezTo>
                  <a:pt x="2549778" y="48035"/>
                  <a:pt x="2471556" y="73369"/>
                  <a:pt x="2534194" y="52488"/>
                </a:cubicBezTo>
                <a:cubicBezTo>
                  <a:pt x="2545917" y="64211"/>
                  <a:pt x="2570593" y="97848"/>
                  <a:pt x="2595154" y="87322"/>
                </a:cubicBezTo>
                <a:cubicBezTo>
                  <a:pt x="2608495" y="81604"/>
                  <a:pt x="2612571" y="64099"/>
                  <a:pt x="2621280" y="52488"/>
                </a:cubicBezTo>
                <a:cubicBezTo>
                  <a:pt x="2641600" y="55391"/>
                  <a:pt x="2663881" y="52017"/>
                  <a:pt x="2682240" y="61197"/>
                </a:cubicBezTo>
                <a:cubicBezTo>
                  <a:pt x="2720011" y="80082"/>
                  <a:pt x="2653949" y="111989"/>
                  <a:pt x="2717074" y="69905"/>
                </a:cubicBezTo>
                <a:cubicBezTo>
                  <a:pt x="2719576" y="66153"/>
                  <a:pt x="2742366" y="28271"/>
                  <a:pt x="2751909" y="26362"/>
                </a:cubicBezTo>
                <a:cubicBezTo>
                  <a:pt x="2760910" y="24562"/>
                  <a:pt x="2769326" y="32168"/>
                  <a:pt x="2778034" y="35071"/>
                </a:cubicBezTo>
                <a:cubicBezTo>
                  <a:pt x="2787339" y="44375"/>
                  <a:pt x="2808396" y="67708"/>
                  <a:pt x="2821577" y="69905"/>
                </a:cubicBezTo>
                <a:cubicBezTo>
                  <a:pt x="2830632" y="71414"/>
                  <a:pt x="2838994" y="64100"/>
                  <a:pt x="2847703" y="61197"/>
                </a:cubicBezTo>
                <a:cubicBezTo>
                  <a:pt x="2856412" y="64100"/>
                  <a:pt x="2866661" y="64171"/>
                  <a:pt x="2873829" y="69905"/>
                </a:cubicBezTo>
                <a:cubicBezTo>
                  <a:pt x="2882002" y="76443"/>
                  <a:pt x="2881528" y="92144"/>
                  <a:pt x="2891246" y="96031"/>
                </a:cubicBezTo>
                <a:cubicBezTo>
                  <a:pt x="2899769" y="99440"/>
                  <a:pt x="2917372" y="87322"/>
                  <a:pt x="2917372" y="87322"/>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2717" name="Freihandform 2716"/>
          <p:cNvSpPr/>
          <p:nvPr/>
        </p:nvSpPr>
        <p:spPr>
          <a:xfrm>
            <a:off x="6103090" y="5699900"/>
            <a:ext cx="2917372" cy="104740"/>
          </a:xfrm>
          <a:custGeom>
            <a:avLst/>
            <a:gdLst>
              <a:gd name="connsiteX0" fmla="*/ 0 w 2917372"/>
              <a:gd name="connsiteY0" fmla="*/ 43780 h 104740"/>
              <a:gd name="connsiteX1" fmla="*/ 43543 w 2917372"/>
              <a:gd name="connsiteY1" fmla="*/ 35071 h 104740"/>
              <a:gd name="connsiteX2" fmla="*/ 95794 w 2917372"/>
              <a:gd name="connsiteY2" fmla="*/ 69905 h 104740"/>
              <a:gd name="connsiteX3" fmla="*/ 121920 w 2917372"/>
              <a:gd name="connsiteY3" fmla="*/ 78614 h 104740"/>
              <a:gd name="connsiteX4" fmla="*/ 156754 w 2917372"/>
              <a:gd name="connsiteY4" fmla="*/ 43780 h 104740"/>
              <a:gd name="connsiteX5" fmla="*/ 182880 w 2917372"/>
              <a:gd name="connsiteY5" fmla="*/ 35071 h 104740"/>
              <a:gd name="connsiteX6" fmla="*/ 269966 w 2917372"/>
              <a:gd name="connsiteY6" fmla="*/ 26362 h 104740"/>
              <a:gd name="connsiteX7" fmla="*/ 330926 w 2917372"/>
              <a:gd name="connsiteY7" fmla="*/ 26362 h 104740"/>
              <a:gd name="connsiteX8" fmla="*/ 357052 w 2917372"/>
              <a:gd name="connsiteY8" fmla="*/ 35071 h 104740"/>
              <a:gd name="connsiteX9" fmla="*/ 409303 w 2917372"/>
              <a:gd name="connsiteY9" fmla="*/ 69905 h 104740"/>
              <a:gd name="connsiteX10" fmla="*/ 435429 w 2917372"/>
              <a:gd name="connsiteY10" fmla="*/ 52488 h 104740"/>
              <a:gd name="connsiteX11" fmla="*/ 548640 w 2917372"/>
              <a:gd name="connsiteY11" fmla="*/ 52488 h 104740"/>
              <a:gd name="connsiteX12" fmla="*/ 583474 w 2917372"/>
              <a:gd name="connsiteY12" fmla="*/ 26362 h 104740"/>
              <a:gd name="connsiteX13" fmla="*/ 600892 w 2917372"/>
              <a:gd name="connsiteY13" fmla="*/ 43780 h 104740"/>
              <a:gd name="connsiteX14" fmla="*/ 627017 w 2917372"/>
              <a:gd name="connsiteY14" fmla="*/ 52488 h 104740"/>
              <a:gd name="connsiteX15" fmla="*/ 679269 w 2917372"/>
              <a:gd name="connsiteY15" fmla="*/ 237 h 104740"/>
              <a:gd name="connsiteX16" fmla="*/ 705394 w 2917372"/>
              <a:gd name="connsiteY16" fmla="*/ 8945 h 104740"/>
              <a:gd name="connsiteX17" fmla="*/ 722812 w 2917372"/>
              <a:gd name="connsiteY17" fmla="*/ 35071 h 104740"/>
              <a:gd name="connsiteX18" fmla="*/ 748937 w 2917372"/>
              <a:gd name="connsiteY18" fmla="*/ 26362 h 104740"/>
              <a:gd name="connsiteX19" fmla="*/ 775063 w 2917372"/>
              <a:gd name="connsiteY19" fmla="*/ 35071 h 104740"/>
              <a:gd name="connsiteX20" fmla="*/ 827314 w 2917372"/>
              <a:gd name="connsiteY20" fmla="*/ 8945 h 104740"/>
              <a:gd name="connsiteX21" fmla="*/ 862149 w 2917372"/>
              <a:gd name="connsiteY21" fmla="*/ 237 h 104740"/>
              <a:gd name="connsiteX22" fmla="*/ 905692 w 2917372"/>
              <a:gd name="connsiteY22" fmla="*/ 17654 h 104740"/>
              <a:gd name="connsiteX23" fmla="*/ 931817 w 2917372"/>
              <a:gd name="connsiteY23" fmla="*/ 8945 h 104740"/>
              <a:gd name="connsiteX24" fmla="*/ 966652 w 2917372"/>
              <a:gd name="connsiteY24" fmla="*/ 17654 h 104740"/>
              <a:gd name="connsiteX25" fmla="*/ 1045029 w 2917372"/>
              <a:gd name="connsiteY25" fmla="*/ 35071 h 104740"/>
              <a:gd name="connsiteX26" fmla="*/ 1105989 w 2917372"/>
              <a:gd name="connsiteY26" fmla="*/ 26362 h 104740"/>
              <a:gd name="connsiteX27" fmla="*/ 1201783 w 2917372"/>
              <a:gd name="connsiteY27" fmla="*/ 8945 h 104740"/>
              <a:gd name="connsiteX28" fmla="*/ 1236617 w 2917372"/>
              <a:gd name="connsiteY28" fmla="*/ 26362 h 104740"/>
              <a:gd name="connsiteX29" fmla="*/ 1288869 w 2917372"/>
              <a:gd name="connsiteY29" fmla="*/ 43780 h 104740"/>
              <a:gd name="connsiteX30" fmla="*/ 1314994 w 2917372"/>
              <a:gd name="connsiteY30" fmla="*/ 35071 h 104740"/>
              <a:gd name="connsiteX31" fmla="*/ 1349829 w 2917372"/>
              <a:gd name="connsiteY31" fmla="*/ 26362 h 104740"/>
              <a:gd name="connsiteX32" fmla="*/ 1375954 w 2917372"/>
              <a:gd name="connsiteY32" fmla="*/ 35071 h 104740"/>
              <a:gd name="connsiteX33" fmla="*/ 1402080 w 2917372"/>
              <a:gd name="connsiteY33" fmla="*/ 52488 h 104740"/>
              <a:gd name="connsiteX34" fmla="*/ 1471749 w 2917372"/>
              <a:gd name="connsiteY34" fmla="*/ 43780 h 104740"/>
              <a:gd name="connsiteX35" fmla="*/ 1515292 w 2917372"/>
              <a:gd name="connsiteY35" fmla="*/ 52488 h 104740"/>
              <a:gd name="connsiteX36" fmla="*/ 1532709 w 2917372"/>
              <a:gd name="connsiteY36" fmla="*/ 78614 h 104740"/>
              <a:gd name="connsiteX37" fmla="*/ 1593669 w 2917372"/>
              <a:gd name="connsiteY37" fmla="*/ 43780 h 104740"/>
              <a:gd name="connsiteX38" fmla="*/ 1637212 w 2917372"/>
              <a:gd name="connsiteY38" fmla="*/ 35071 h 104740"/>
              <a:gd name="connsiteX39" fmla="*/ 1663337 w 2917372"/>
              <a:gd name="connsiteY39" fmla="*/ 26362 h 104740"/>
              <a:gd name="connsiteX40" fmla="*/ 1715589 w 2917372"/>
              <a:gd name="connsiteY40" fmla="*/ 43780 h 104740"/>
              <a:gd name="connsiteX41" fmla="*/ 1741714 w 2917372"/>
              <a:gd name="connsiteY41" fmla="*/ 61197 h 104740"/>
              <a:gd name="connsiteX42" fmla="*/ 1759132 w 2917372"/>
              <a:gd name="connsiteY42" fmla="*/ 43780 h 104740"/>
              <a:gd name="connsiteX43" fmla="*/ 1854926 w 2917372"/>
              <a:gd name="connsiteY43" fmla="*/ 52488 h 104740"/>
              <a:gd name="connsiteX44" fmla="*/ 1898469 w 2917372"/>
              <a:gd name="connsiteY44" fmla="*/ 35071 h 104740"/>
              <a:gd name="connsiteX45" fmla="*/ 1959429 w 2917372"/>
              <a:gd name="connsiteY45" fmla="*/ 43780 h 104740"/>
              <a:gd name="connsiteX46" fmla="*/ 1994263 w 2917372"/>
              <a:gd name="connsiteY46" fmla="*/ 52488 h 104740"/>
              <a:gd name="connsiteX47" fmla="*/ 2151017 w 2917372"/>
              <a:gd name="connsiteY47" fmla="*/ 87322 h 104740"/>
              <a:gd name="connsiteX48" fmla="*/ 2185852 w 2917372"/>
              <a:gd name="connsiteY48" fmla="*/ 43780 h 104740"/>
              <a:gd name="connsiteX49" fmla="*/ 2246812 w 2917372"/>
              <a:gd name="connsiteY49" fmla="*/ 52488 h 104740"/>
              <a:gd name="connsiteX50" fmla="*/ 2272937 w 2917372"/>
              <a:gd name="connsiteY50" fmla="*/ 43780 h 104740"/>
              <a:gd name="connsiteX51" fmla="*/ 2333897 w 2917372"/>
              <a:gd name="connsiteY51" fmla="*/ 78614 h 104740"/>
              <a:gd name="connsiteX52" fmla="*/ 2360023 w 2917372"/>
              <a:gd name="connsiteY52" fmla="*/ 69905 h 104740"/>
              <a:gd name="connsiteX53" fmla="*/ 2394857 w 2917372"/>
              <a:gd name="connsiteY53" fmla="*/ 52488 h 104740"/>
              <a:gd name="connsiteX54" fmla="*/ 2420983 w 2917372"/>
              <a:gd name="connsiteY54" fmla="*/ 104740 h 104740"/>
              <a:gd name="connsiteX55" fmla="*/ 2447109 w 2917372"/>
              <a:gd name="connsiteY55" fmla="*/ 78614 h 104740"/>
              <a:gd name="connsiteX56" fmla="*/ 2473234 w 2917372"/>
              <a:gd name="connsiteY56" fmla="*/ 69905 h 104740"/>
              <a:gd name="connsiteX57" fmla="*/ 2534194 w 2917372"/>
              <a:gd name="connsiteY57" fmla="*/ 52488 h 104740"/>
              <a:gd name="connsiteX58" fmla="*/ 2595154 w 2917372"/>
              <a:gd name="connsiteY58" fmla="*/ 87322 h 104740"/>
              <a:gd name="connsiteX59" fmla="*/ 2621280 w 2917372"/>
              <a:gd name="connsiteY59" fmla="*/ 52488 h 104740"/>
              <a:gd name="connsiteX60" fmla="*/ 2682240 w 2917372"/>
              <a:gd name="connsiteY60" fmla="*/ 61197 h 104740"/>
              <a:gd name="connsiteX61" fmla="*/ 2717074 w 2917372"/>
              <a:gd name="connsiteY61" fmla="*/ 69905 h 104740"/>
              <a:gd name="connsiteX62" fmla="*/ 2751909 w 2917372"/>
              <a:gd name="connsiteY62" fmla="*/ 26362 h 104740"/>
              <a:gd name="connsiteX63" fmla="*/ 2778034 w 2917372"/>
              <a:gd name="connsiteY63" fmla="*/ 35071 h 104740"/>
              <a:gd name="connsiteX64" fmla="*/ 2821577 w 2917372"/>
              <a:gd name="connsiteY64" fmla="*/ 69905 h 104740"/>
              <a:gd name="connsiteX65" fmla="*/ 2847703 w 2917372"/>
              <a:gd name="connsiteY65" fmla="*/ 61197 h 104740"/>
              <a:gd name="connsiteX66" fmla="*/ 2873829 w 2917372"/>
              <a:gd name="connsiteY66" fmla="*/ 69905 h 104740"/>
              <a:gd name="connsiteX67" fmla="*/ 2891246 w 2917372"/>
              <a:gd name="connsiteY67" fmla="*/ 96031 h 104740"/>
              <a:gd name="connsiteX68" fmla="*/ 2917372 w 2917372"/>
              <a:gd name="connsiteY68" fmla="*/ 87322 h 104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2917372" h="104740">
                <a:moveTo>
                  <a:pt x="0" y="43780"/>
                </a:moveTo>
                <a:cubicBezTo>
                  <a:pt x="14514" y="40877"/>
                  <a:pt x="28741" y="35071"/>
                  <a:pt x="43543" y="35071"/>
                </a:cubicBezTo>
                <a:cubicBezTo>
                  <a:pt x="74603" y="35071"/>
                  <a:pt x="72233" y="54198"/>
                  <a:pt x="95794" y="69905"/>
                </a:cubicBezTo>
                <a:cubicBezTo>
                  <a:pt x="103432" y="74997"/>
                  <a:pt x="113211" y="75711"/>
                  <a:pt x="121920" y="78614"/>
                </a:cubicBezTo>
                <a:cubicBezTo>
                  <a:pt x="133531" y="67003"/>
                  <a:pt x="143392" y="53324"/>
                  <a:pt x="156754" y="43780"/>
                </a:cubicBezTo>
                <a:cubicBezTo>
                  <a:pt x="164224" y="38444"/>
                  <a:pt x="173807" y="36467"/>
                  <a:pt x="182880" y="35071"/>
                </a:cubicBezTo>
                <a:cubicBezTo>
                  <a:pt x="211714" y="30635"/>
                  <a:pt x="240937" y="29265"/>
                  <a:pt x="269966" y="26362"/>
                </a:cubicBezTo>
                <a:cubicBezTo>
                  <a:pt x="332608" y="47243"/>
                  <a:pt x="254381" y="26362"/>
                  <a:pt x="330926" y="26362"/>
                </a:cubicBezTo>
                <a:cubicBezTo>
                  <a:pt x="340106" y="26362"/>
                  <a:pt x="348343" y="32168"/>
                  <a:pt x="357052" y="35071"/>
                </a:cubicBezTo>
                <a:cubicBezTo>
                  <a:pt x="371701" y="57044"/>
                  <a:pt x="375073" y="74795"/>
                  <a:pt x="409303" y="69905"/>
                </a:cubicBezTo>
                <a:cubicBezTo>
                  <a:pt x="419664" y="68425"/>
                  <a:pt x="426720" y="58294"/>
                  <a:pt x="435429" y="52488"/>
                </a:cubicBezTo>
                <a:cubicBezTo>
                  <a:pt x="480148" y="67395"/>
                  <a:pt x="481285" y="71733"/>
                  <a:pt x="548640" y="52488"/>
                </a:cubicBezTo>
                <a:cubicBezTo>
                  <a:pt x="562596" y="48501"/>
                  <a:pt x="571863" y="35071"/>
                  <a:pt x="583474" y="26362"/>
                </a:cubicBezTo>
                <a:cubicBezTo>
                  <a:pt x="589280" y="32168"/>
                  <a:pt x="593851" y="39555"/>
                  <a:pt x="600892" y="43780"/>
                </a:cubicBezTo>
                <a:cubicBezTo>
                  <a:pt x="608763" y="48503"/>
                  <a:pt x="618191" y="55010"/>
                  <a:pt x="627017" y="52488"/>
                </a:cubicBezTo>
                <a:cubicBezTo>
                  <a:pt x="653704" y="44863"/>
                  <a:pt x="665713" y="20570"/>
                  <a:pt x="679269" y="237"/>
                </a:cubicBezTo>
                <a:cubicBezTo>
                  <a:pt x="687977" y="3140"/>
                  <a:pt x="698226" y="3211"/>
                  <a:pt x="705394" y="8945"/>
                </a:cubicBezTo>
                <a:cubicBezTo>
                  <a:pt x="713567" y="15483"/>
                  <a:pt x="713094" y="31184"/>
                  <a:pt x="722812" y="35071"/>
                </a:cubicBezTo>
                <a:cubicBezTo>
                  <a:pt x="731335" y="38480"/>
                  <a:pt x="740229" y="29265"/>
                  <a:pt x="748937" y="26362"/>
                </a:cubicBezTo>
                <a:cubicBezTo>
                  <a:pt x="757646" y="29265"/>
                  <a:pt x="765883" y="35071"/>
                  <a:pt x="775063" y="35071"/>
                </a:cubicBezTo>
                <a:cubicBezTo>
                  <a:pt x="793090" y="35071"/>
                  <a:pt x="814105" y="17751"/>
                  <a:pt x="827314" y="8945"/>
                </a:cubicBezTo>
                <a:cubicBezTo>
                  <a:pt x="872602" y="54231"/>
                  <a:pt x="814085" y="7103"/>
                  <a:pt x="862149" y="237"/>
                </a:cubicBezTo>
                <a:cubicBezTo>
                  <a:pt x="877624" y="-1974"/>
                  <a:pt x="891178" y="11848"/>
                  <a:pt x="905692" y="17654"/>
                </a:cubicBezTo>
                <a:cubicBezTo>
                  <a:pt x="914400" y="14751"/>
                  <a:pt x="922638" y="8945"/>
                  <a:pt x="931817" y="8945"/>
                </a:cubicBezTo>
                <a:cubicBezTo>
                  <a:pt x="943786" y="8945"/>
                  <a:pt x="954989" y="14963"/>
                  <a:pt x="966652" y="17654"/>
                </a:cubicBezTo>
                <a:lnTo>
                  <a:pt x="1045029" y="35071"/>
                </a:lnTo>
                <a:cubicBezTo>
                  <a:pt x="1065349" y="32168"/>
                  <a:pt x="1085742" y="29737"/>
                  <a:pt x="1105989" y="26362"/>
                </a:cubicBezTo>
                <a:cubicBezTo>
                  <a:pt x="1138002" y="21026"/>
                  <a:pt x="1169328" y="8945"/>
                  <a:pt x="1201783" y="8945"/>
                </a:cubicBezTo>
                <a:cubicBezTo>
                  <a:pt x="1214765" y="8945"/>
                  <a:pt x="1225006" y="20556"/>
                  <a:pt x="1236617" y="26362"/>
                </a:cubicBezTo>
                <a:cubicBezTo>
                  <a:pt x="1291511" y="-10234"/>
                  <a:pt x="1233316" y="16003"/>
                  <a:pt x="1288869" y="43780"/>
                </a:cubicBezTo>
                <a:cubicBezTo>
                  <a:pt x="1297079" y="47885"/>
                  <a:pt x="1306168" y="37593"/>
                  <a:pt x="1314994" y="35071"/>
                </a:cubicBezTo>
                <a:cubicBezTo>
                  <a:pt x="1326502" y="31783"/>
                  <a:pt x="1338217" y="29265"/>
                  <a:pt x="1349829" y="26362"/>
                </a:cubicBezTo>
                <a:cubicBezTo>
                  <a:pt x="1358537" y="29265"/>
                  <a:pt x="1367744" y="30966"/>
                  <a:pt x="1375954" y="35071"/>
                </a:cubicBezTo>
                <a:cubicBezTo>
                  <a:pt x="1385315" y="39752"/>
                  <a:pt x="1391657" y="51540"/>
                  <a:pt x="1402080" y="52488"/>
                </a:cubicBezTo>
                <a:cubicBezTo>
                  <a:pt x="1425388" y="54607"/>
                  <a:pt x="1448526" y="46683"/>
                  <a:pt x="1471749" y="43780"/>
                </a:cubicBezTo>
                <a:cubicBezTo>
                  <a:pt x="1486263" y="46683"/>
                  <a:pt x="1502440" y="45144"/>
                  <a:pt x="1515292" y="52488"/>
                </a:cubicBezTo>
                <a:cubicBezTo>
                  <a:pt x="1524379" y="57681"/>
                  <a:pt x="1522385" y="76893"/>
                  <a:pt x="1532709" y="78614"/>
                </a:cubicBezTo>
                <a:cubicBezTo>
                  <a:pt x="1547172" y="81025"/>
                  <a:pt x="1580713" y="48638"/>
                  <a:pt x="1593669" y="43780"/>
                </a:cubicBezTo>
                <a:cubicBezTo>
                  <a:pt x="1607528" y="38583"/>
                  <a:pt x="1622852" y="38661"/>
                  <a:pt x="1637212" y="35071"/>
                </a:cubicBezTo>
                <a:cubicBezTo>
                  <a:pt x="1646117" y="32845"/>
                  <a:pt x="1654629" y="29265"/>
                  <a:pt x="1663337" y="26362"/>
                </a:cubicBezTo>
                <a:cubicBezTo>
                  <a:pt x="1680754" y="32168"/>
                  <a:pt x="1698812" y="36323"/>
                  <a:pt x="1715589" y="43780"/>
                </a:cubicBezTo>
                <a:cubicBezTo>
                  <a:pt x="1725153" y="48031"/>
                  <a:pt x="1731248" y="61197"/>
                  <a:pt x="1741714" y="61197"/>
                </a:cubicBezTo>
                <a:cubicBezTo>
                  <a:pt x="1749925" y="61197"/>
                  <a:pt x="1753326" y="49586"/>
                  <a:pt x="1759132" y="43780"/>
                </a:cubicBezTo>
                <a:cubicBezTo>
                  <a:pt x="1791063" y="46683"/>
                  <a:pt x="1822925" y="54488"/>
                  <a:pt x="1854926" y="52488"/>
                </a:cubicBezTo>
                <a:cubicBezTo>
                  <a:pt x="1870528" y="51513"/>
                  <a:pt x="1882891" y="36369"/>
                  <a:pt x="1898469" y="35071"/>
                </a:cubicBezTo>
                <a:cubicBezTo>
                  <a:pt x="1918924" y="33366"/>
                  <a:pt x="1939234" y="40108"/>
                  <a:pt x="1959429" y="43780"/>
                </a:cubicBezTo>
                <a:cubicBezTo>
                  <a:pt x="1971205" y="45921"/>
                  <a:pt x="1982592" y="49836"/>
                  <a:pt x="1994263" y="52488"/>
                </a:cubicBezTo>
                <a:lnTo>
                  <a:pt x="2151017" y="87322"/>
                </a:lnTo>
                <a:cubicBezTo>
                  <a:pt x="2152742" y="84735"/>
                  <a:pt x="2176916" y="44773"/>
                  <a:pt x="2185852" y="43780"/>
                </a:cubicBezTo>
                <a:cubicBezTo>
                  <a:pt x="2206253" y="41513"/>
                  <a:pt x="2226492" y="49585"/>
                  <a:pt x="2246812" y="52488"/>
                </a:cubicBezTo>
                <a:cubicBezTo>
                  <a:pt x="2255520" y="49585"/>
                  <a:pt x="2263758" y="43780"/>
                  <a:pt x="2272937" y="43780"/>
                </a:cubicBezTo>
                <a:cubicBezTo>
                  <a:pt x="2308026" y="43780"/>
                  <a:pt x="2311342" y="56058"/>
                  <a:pt x="2333897" y="78614"/>
                </a:cubicBezTo>
                <a:cubicBezTo>
                  <a:pt x="2342606" y="75711"/>
                  <a:pt x="2353532" y="76396"/>
                  <a:pt x="2360023" y="69905"/>
                </a:cubicBezTo>
                <a:cubicBezTo>
                  <a:pt x="2389052" y="40877"/>
                  <a:pt x="2342607" y="35072"/>
                  <a:pt x="2394857" y="52488"/>
                </a:cubicBezTo>
                <a:cubicBezTo>
                  <a:pt x="2397004" y="58930"/>
                  <a:pt x="2409729" y="104740"/>
                  <a:pt x="2420983" y="104740"/>
                </a:cubicBezTo>
                <a:cubicBezTo>
                  <a:pt x="2433299" y="104740"/>
                  <a:pt x="2436862" y="85446"/>
                  <a:pt x="2447109" y="78614"/>
                </a:cubicBezTo>
                <a:cubicBezTo>
                  <a:pt x="2454747" y="73522"/>
                  <a:pt x="2464408" y="72427"/>
                  <a:pt x="2473234" y="69905"/>
                </a:cubicBezTo>
                <a:cubicBezTo>
                  <a:pt x="2549778" y="48035"/>
                  <a:pt x="2471556" y="73369"/>
                  <a:pt x="2534194" y="52488"/>
                </a:cubicBezTo>
                <a:cubicBezTo>
                  <a:pt x="2545917" y="64211"/>
                  <a:pt x="2570593" y="97848"/>
                  <a:pt x="2595154" y="87322"/>
                </a:cubicBezTo>
                <a:cubicBezTo>
                  <a:pt x="2608495" y="81604"/>
                  <a:pt x="2612571" y="64099"/>
                  <a:pt x="2621280" y="52488"/>
                </a:cubicBezTo>
                <a:cubicBezTo>
                  <a:pt x="2641600" y="55391"/>
                  <a:pt x="2663881" y="52017"/>
                  <a:pt x="2682240" y="61197"/>
                </a:cubicBezTo>
                <a:cubicBezTo>
                  <a:pt x="2720011" y="80082"/>
                  <a:pt x="2653949" y="111989"/>
                  <a:pt x="2717074" y="69905"/>
                </a:cubicBezTo>
                <a:cubicBezTo>
                  <a:pt x="2719576" y="66153"/>
                  <a:pt x="2742366" y="28271"/>
                  <a:pt x="2751909" y="26362"/>
                </a:cubicBezTo>
                <a:cubicBezTo>
                  <a:pt x="2760910" y="24562"/>
                  <a:pt x="2769326" y="32168"/>
                  <a:pt x="2778034" y="35071"/>
                </a:cubicBezTo>
                <a:cubicBezTo>
                  <a:pt x="2787339" y="44375"/>
                  <a:pt x="2808396" y="67708"/>
                  <a:pt x="2821577" y="69905"/>
                </a:cubicBezTo>
                <a:cubicBezTo>
                  <a:pt x="2830632" y="71414"/>
                  <a:pt x="2838994" y="64100"/>
                  <a:pt x="2847703" y="61197"/>
                </a:cubicBezTo>
                <a:cubicBezTo>
                  <a:pt x="2856412" y="64100"/>
                  <a:pt x="2866661" y="64171"/>
                  <a:pt x="2873829" y="69905"/>
                </a:cubicBezTo>
                <a:cubicBezTo>
                  <a:pt x="2882002" y="76443"/>
                  <a:pt x="2881528" y="92144"/>
                  <a:pt x="2891246" y="96031"/>
                </a:cubicBezTo>
                <a:cubicBezTo>
                  <a:pt x="2899769" y="99440"/>
                  <a:pt x="2917372" y="87322"/>
                  <a:pt x="2917372" y="87322"/>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2718" name="Freihandform 2717"/>
          <p:cNvSpPr/>
          <p:nvPr/>
        </p:nvSpPr>
        <p:spPr>
          <a:xfrm>
            <a:off x="6103729" y="6257089"/>
            <a:ext cx="2917372" cy="104740"/>
          </a:xfrm>
          <a:custGeom>
            <a:avLst/>
            <a:gdLst>
              <a:gd name="connsiteX0" fmla="*/ 0 w 2917372"/>
              <a:gd name="connsiteY0" fmla="*/ 43780 h 104740"/>
              <a:gd name="connsiteX1" fmla="*/ 43543 w 2917372"/>
              <a:gd name="connsiteY1" fmla="*/ 35071 h 104740"/>
              <a:gd name="connsiteX2" fmla="*/ 95794 w 2917372"/>
              <a:gd name="connsiteY2" fmla="*/ 69905 h 104740"/>
              <a:gd name="connsiteX3" fmla="*/ 121920 w 2917372"/>
              <a:gd name="connsiteY3" fmla="*/ 78614 h 104740"/>
              <a:gd name="connsiteX4" fmla="*/ 156754 w 2917372"/>
              <a:gd name="connsiteY4" fmla="*/ 43780 h 104740"/>
              <a:gd name="connsiteX5" fmla="*/ 182880 w 2917372"/>
              <a:gd name="connsiteY5" fmla="*/ 35071 h 104740"/>
              <a:gd name="connsiteX6" fmla="*/ 269966 w 2917372"/>
              <a:gd name="connsiteY6" fmla="*/ 26362 h 104740"/>
              <a:gd name="connsiteX7" fmla="*/ 330926 w 2917372"/>
              <a:gd name="connsiteY7" fmla="*/ 26362 h 104740"/>
              <a:gd name="connsiteX8" fmla="*/ 357052 w 2917372"/>
              <a:gd name="connsiteY8" fmla="*/ 35071 h 104740"/>
              <a:gd name="connsiteX9" fmla="*/ 409303 w 2917372"/>
              <a:gd name="connsiteY9" fmla="*/ 69905 h 104740"/>
              <a:gd name="connsiteX10" fmla="*/ 435429 w 2917372"/>
              <a:gd name="connsiteY10" fmla="*/ 52488 h 104740"/>
              <a:gd name="connsiteX11" fmla="*/ 548640 w 2917372"/>
              <a:gd name="connsiteY11" fmla="*/ 52488 h 104740"/>
              <a:gd name="connsiteX12" fmla="*/ 583474 w 2917372"/>
              <a:gd name="connsiteY12" fmla="*/ 26362 h 104740"/>
              <a:gd name="connsiteX13" fmla="*/ 600892 w 2917372"/>
              <a:gd name="connsiteY13" fmla="*/ 43780 h 104740"/>
              <a:gd name="connsiteX14" fmla="*/ 627017 w 2917372"/>
              <a:gd name="connsiteY14" fmla="*/ 52488 h 104740"/>
              <a:gd name="connsiteX15" fmla="*/ 679269 w 2917372"/>
              <a:gd name="connsiteY15" fmla="*/ 237 h 104740"/>
              <a:gd name="connsiteX16" fmla="*/ 705394 w 2917372"/>
              <a:gd name="connsiteY16" fmla="*/ 8945 h 104740"/>
              <a:gd name="connsiteX17" fmla="*/ 722812 w 2917372"/>
              <a:gd name="connsiteY17" fmla="*/ 35071 h 104740"/>
              <a:gd name="connsiteX18" fmla="*/ 748937 w 2917372"/>
              <a:gd name="connsiteY18" fmla="*/ 26362 h 104740"/>
              <a:gd name="connsiteX19" fmla="*/ 775063 w 2917372"/>
              <a:gd name="connsiteY19" fmla="*/ 35071 h 104740"/>
              <a:gd name="connsiteX20" fmla="*/ 827314 w 2917372"/>
              <a:gd name="connsiteY20" fmla="*/ 8945 h 104740"/>
              <a:gd name="connsiteX21" fmla="*/ 862149 w 2917372"/>
              <a:gd name="connsiteY21" fmla="*/ 237 h 104740"/>
              <a:gd name="connsiteX22" fmla="*/ 905692 w 2917372"/>
              <a:gd name="connsiteY22" fmla="*/ 17654 h 104740"/>
              <a:gd name="connsiteX23" fmla="*/ 931817 w 2917372"/>
              <a:gd name="connsiteY23" fmla="*/ 8945 h 104740"/>
              <a:gd name="connsiteX24" fmla="*/ 966652 w 2917372"/>
              <a:gd name="connsiteY24" fmla="*/ 17654 h 104740"/>
              <a:gd name="connsiteX25" fmla="*/ 1045029 w 2917372"/>
              <a:gd name="connsiteY25" fmla="*/ 35071 h 104740"/>
              <a:gd name="connsiteX26" fmla="*/ 1105989 w 2917372"/>
              <a:gd name="connsiteY26" fmla="*/ 26362 h 104740"/>
              <a:gd name="connsiteX27" fmla="*/ 1201783 w 2917372"/>
              <a:gd name="connsiteY27" fmla="*/ 8945 h 104740"/>
              <a:gd name="connsiteX28" fmla="*/ 1236617 w 2917372"/>
              <a:gd name="connsiteY28" fmla="*/ 26362 h 104740"/>
              <a:gd name="connsiteX29" fmla="*/ 1288869 w 2917372"/>
              <a:gd name="connsiteY29" fmla="*/ 43780 h 104740"/>
              <a:gd name="connsiteX30" fmla="*/ 1314994 w 2917372"/>
              <a:gd name="connsiteY30" fmla="*/ 35071 h 104740"/>
              <a:gd name="connsiteX31" fmla="*/ 1349829 w 2917372"/>
              <a:gd name="connsiteY31" fmla="*/ 26362 h 104740"/>
              <a:gd name="connsiteX32" fmla="*/ 1375954 w 2917372"/>
              <a:gd name="connsiteY32" fmla="*/ 35071 h 104740"/>
              <a:gd name="connsiteX33" fmla="*/ 1402080 w 2917372"/>
              <a:gd name="connsiteY33" fmla="*/ 52488 h 104740"/>
              <a:gd name="connsiteX34" fmla="*/ 1471749 w 2917372"/>
              <a:gd name="connsiteY34" fmla="*/ 43780 h 104740"/>
              <a:gd name="connsiteX35" fmla="*/ 1515292 w 2917372"/>
              <a:gd name="connsiteY35" fmla="*/ 52488 h 104740"/>
              <a:gd name="connsiteX36" fmla="*/ 1532709 w 2917372"/>
              <a:gd name="connsiteY36" fmla="*/ 78614 h 104740"/>
              <a:gd name="connsiteX37" fmla="*/ 1593669 w 2917372"/>
              <a:gd name="connsiteY37" fmla="*/ 43780 h 104740"/>
              <a:gd name="connsiteX38" fmla="*/ 1637212 w 2917372"/>
              <a:gd name="connsiteY38" fmla="*/ 35071 h 104740"/>
              <a:gd name="connsiteX39" fmla="*/ 1663337 w 2917372"/>
              <a:gd name="connsiteY39" fmla="*/ 26362 h 104740"/>
              <a:gd name="connsiteX40" fmla="*/ 1715589 w 2917372"/>
              <a:gd name="connsiteY40" fmla="*/ 43780 h 104740"/>
              <a:gd name="connsiteX41" fmla="*/ 1741714 w 2917372"/>
              <a:gd name="connsiteY41" fmla="*/ 61197 h 104740"/>
              <a:gd name="connsiteX42" fmla="*/ 1759132 w 2917372"/>
              <a:gd name="connsiteY42" fmla="*/ 43780 h 104740"/>
              <a:gd name="connsiteX43" fmla="*/ 1854926 w 2917372"/>
              <a:gd name="connsiteY43" fmla="*/ 52488 h 104740"/>
              <a:gd name="connsiteX44" fmla="*/ 1898469 w 2917372"/>
              <a:gd name="connsiteY44" fmla="*/ 35071 h 104740"/>
              <a:gd name="connsiteX45" fmla="*/ 1959429 w 2917372"/>
              <a:gd name="connsiteY45" fmla="*/ 43780 h 104740"/>
              <a:gd name="connsiteX46" fmla="*/ 1994263 w 2917372"/>
              <a:gd name="connsiteY46" fmla="*/ 52488 h 104740"/>
              <a:gd name="connsiteX47" fmla="*/ 2151017 w 2917372"/>
              <a:gd name="connsiteY47" fmla="*/ 87322 h 104740"/>
              <a:gd name="connsiteX48" fmla="*/ 2185852 w 2917372"/>
              <a:gd name="connsiteY48" fmla="*/ 43780 h 104740"/>
              <a:gd name="connsiteX49" fmla="*/ 2246812 w 2917372"/>
              <a:gd name="connsiteY49" fmla="*/ 52488 h 104740"/>
              <a:gd name="connsiteX50" fmla="*/ 2272937 w 2917372"/>
              <a:gd name="connsiteY50" fmla="*/ 43780 h 104740"/>
              <a:gd name="connsiteX51" fmla="*/ 2333897 w 2917372"/>
              <a:gd name="connsiteY51" fmla="*/ 78614 h 104740"/>
              <a:gd name="connsiteX52" fmla="*/ 2360023 w 2917372"/>
              <a:gd name="connsiteY52" fmla="*/ 69905 h 104740"/>
              <a:gd name="connsiteX53" fmla="*/ 2394857 w 2917372"/>
              <a:gd name="connsiteY53" fmla="*/ 52488 h 104740"/>
              <a:gd name="connsiteX54" fmla="*/ 2420983 w 2917372"/>
              <a:gd name="connsiteY54" fmla="*/ 104740 h 104740"/>
              <a:gd name="connsiteX55" fmla="*/ 2447109 w 2917372"/>
              <a:gd name="connsiteY55" fmla="*/ 78614 h 104740"/>
              <a:gd name="connsiteX56" fmla="*/ 2473234 w 2917372"/>
              <a:gd name="connsiteY56" fmla="*/ 69905 h 104740"/>
              <a:gd name="connsiteX57" fmla="*/ 2534194 w 2917372"/>
              <a:gd name="connsiteY57" fmla="*/ 52488 h 104740"/>
              <a:gd name="connsiteX58" fmla="*/ 2595154 w 2917372"/>
              <a:gd name="connsiteY58" fmla="*/ 87322 h 104740"/>
              <a:gd name="connsiteX59" fmla="*/ 2621280 w 2917372"/>
              <a:gd name="connsiteY59" fmla="*/ 52488 h 104740"/>
              <a:gd name="connsiteX60" fmla="*/ 2682240 w 2917372"/>
              <a:gd name="connsiteY60" fmla="*/ 61197 h 104740"/>
              <a:gd name="connsiteX61" fmla="*/ 2717074 w 2917372"/>
              <a:gd name="connsiteY61" fmla="*/ 69905 h 104740"/>
              <a:gd name="connsiteX62" fmla="*/ 2751909 w 2917372"/>
              <a:gd name="connsiteY62" fmla="*/ 26362 h 104740"/>
              <a:gd name="connsiteX63" fmla="*/ 2778034 w 2917372"/>
              <a:gd name="connsiteY63" fmla="*/ 35071 h 104740"/>
              <a:gd name="connsiteX64" fmla="*/ 2821577 w 2917372"/>
              <a:gd name="connsiteY64" fmla="*/ 69905 h 104740"/>
              <a:gd name="connsiteX65" fmla="*/ 2847703 w 2917372"/>
              <a:gd name="connsiteY65" fmla="*/ 61197 h 104740"/>
              <a:gd name="connsiteX66" fmla="*/ 2873829 w 2917372"/>
              <a:gd name="connsiteY66" fmla="*/ 69905 h 104740"/>
              <a:gd name="connsiteX67" fmla="*/ 2891246 w 2917372"/>
              <a:gd name="connsiteY67" fmla="*/ 96031 h 104740"/>
              <a:gd name="connsiteX68" fmla="*/ 2917372 w 2917372"/>
              <a:gd name="connsiteY68" fmla="*/ 87322 h 104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2917372" h="104740">
                <a:moveTo>
                  <a:pt x="0" y="43780"/>
                </a:moveTo>
                <a:cubicBezTo>
                  <a:pt x="14514" y="40877"/>
                  <a:pt x="28741" y="35071"/>
                  <a:pt x="43543" y="35071"/>
                </a:cubicBezTo>
                <a:cubicBezTo>
                  <a:pt x="74603" y="35071"/>
                  <a:pt x="72233" y="54198"/>
                  <a:pt x="95794" y="69905"/>
                </a:cubicBezTo>
                <a:cubicBezTo>
                  <a:pt x="103432" y="74997"/>
                  <a:pt x="113211" y="75711"/>
                  <a:pt x="121920" y="78614"/>
                </a:cubicBezTo>
                <a:cubicBezTo>
                  <a:pt x="133531" y="67003"/>
                  <a:pt x="143392" y="53324"/>
                  <a:pt x="156754" y="43780"/>
                </a:cubicBezTo>
                <a:cubicBezTo>
                  <a:pt x="164224" y="38444"/>
                  <a:pt x="173807" y="36467"/>
                  <a:pt x="182880" y="35071"/>
                </a:cubicBezTo>
                <a:cubicBezTo>
                  <a:pt x="211714" y="30635"/>
                  <a:pt x="240937" y="29265"/>
                  <a:pt x="269966" y="26362"/>
                </a:cubicBezTo>
                <a:cubicBezTo>
                  <a:pt x="332608" y="47243"/>
                  <a:pt x="254381" y="26362"/>
                  <a:pt x="330926" y="26362"/>
                </a:cubicBezTo>
                <a:cubicBezTo>
                  <a:pt x="340106" y="26362"/>
                  <a:pt x="348343" y="32168"/>
                  <a:pt x="357052" y="35071"/>
                </a:cubicBezTo>
                <a:cubicBezTo>
                  <a:pt x="371701" y="57044"/>
                  <a:pt x="375073" y="74795"/>
                  <a:pt x="409303" y="69905"/>
                </a:cubicBezTo>
                <a:cubicBezTo>
                  <a:pt x="419664" y="68425"/>
                  <a:pt x="426720" y="58294"/>
                  <a:pt x="435429" y="52488"/>
                </a:cubicBezTo>
                <a:cubicBezTo>
                  <a:pt x="480148" y="67395"/>
                  <a:pt x="481285" y="71733"/>
                  <a:pt x="548640" y="52488"/>
                </a:cubicBezTo>
                <a:cubicBezTo>
                  <a:pt x="562596" y="48501"/>
                  <a:pt x="571863" y="35071"/>
                  <a:pt x="583474" y="26362"/>
                </a:cubicBezTo>
                <a:cubicBezTo>
                  <a:pt x="589280" y="32168"/>
                  <a:pt x="593851" y="39555"/>
                  <a:pt x="600892" y="43780"/>
                </a:cubicBezTo>
                <a:cubicBezTo>
                  <a:pt x="608763" y="48503"/>
                  <a:pt x="618191" y="55010"/>
                  <a:pt x="627017" y="52488"/>
                </a:cubicBezTo>
                <a:cubicBezTo>
                  <a:pt x="653704" y="44863"/>
                  <a:pt x="665713" y="20570"/>
                  <a:pt x="679269" y="237"/>
                </a:cubicBezTo>
                <a:cubicBezTo>
                  <a:pt x="687977" y="3140"/>
                  <a:pt x="698226" y="3211"/>
                  <a:pt x="705394" y="8945"/>
                </a:cubicBezTo>
                <a:cubicBezTo>
                  <a:pt x="713567" y="15483"/>
                  <a:pt x="713094" y="31184"/>
                  <a:pt x="722812" y="35071"/>
                </a:cubicBezTo>
                <a:cubicBezTo>
                  <a:pt x="731335" y="38480"/>
                  <a:pt x="740229" y="29265"/>
                  <a:pt x="748937" y="26362"/>
                </a:cubicBezTo>
                <a:cubicBezTo>
                  <a:pt x="757646" y="29265"/>
                  <a:pt x="765883" y="35071"/>
                  <a:pt x="775063" y="35071"/>
                </a:cubicBezTo>
                <a:cubicBezTo>
                  <a:pt x="793090" y="35071"/>
                  <a:pt x="814105" y="17751"/>
                  <a:pt x="827314" y="8945"/>
                </a:cubicBezTo>
                <a:cubicBezTo>
                  <a:pt x="872602" y="54231"/>
                  <a:pt x="814085" y="7103"/>
                  <a:pt x="862149" y="237"/>
                </a:cubicBezTo>
                <a:cubicBezTo>
                  <a:pt x="877624" y="-1974"/>
                  <a:pt x="891178" y="11848"/>
                  <a:pt x="905692" y="17654"/>
                </a:cubicBezTo>
                <a:cubicBezTo>
                  <a:pt x="914400" y="14751"/>
                  <a:pt x="922638" y="8945"/>
                  <a:pt x="931817" y="8945"/>
                </a:cubicBezTo>
                <a:cubicBezTo>
                  <a:pt x="943786" y="8945"/>
                  <a:pt x="954989" y="14963"/>
                  <a:pt x="966652" y="17654"/>
                </a:cubicBezTo>
                <a:lnTo>
                  <a:pt x="1045029" y="35071"/>
                </a:lnTo>
                <a:cubicBezTo>
                  <a:pt x="1065349" y="32168"/>
                  <a:pt x="1085742" y="29737"/>
                  <a:pt x="1105989" y="26362"/>
                </a:cubicBezTo>
                <a:cubicBezTo>
                  <a:pt x="1138002" y="21026"/>
                  <a:pt x="1169328" y="8945"/>
                  <a:pt x="1201783" y="8945"/>
                </a:cubicBezTo>
                <a:cubicBezTo>
                  <a:pt x="1214765" y="8945"/>
                  <a:pt x="1225006" y="20556"/>
                  <a:pt x="1236617" y="26362"/>
                </a:cubicBezTo>
                <a:cubicBezTo>
                  <a:pt x="1291511" y="-10234"/>
                  <a:pt x="1233316" y="16003"/>
                  <a:pt x="1288869" y="43780"/>
                </a:cubicBezTo>
                <a:cubicBezTo>
                  <a:pt x="1297079" y="47885"/>
                  <a:pt x="1306168" y="37593"/>
                  <a:pt x="1314994" y="35071"/>
                </a:cubicBezTo>
                <a:cubicBezTo>
                  <a:pt x="1326502" y="31783"/>
                  <a:pt x="1338217" y="29265"/>
                  <a:pt x="1349829" y="26362"/>
                </a:cubicBezTo>
                <a:cubicBezTo>
                  <a:pt x="1358537" y="29265"/>
                  <a:pt x="1367744" y="30966"/>
                  <a:pt x="1375954" y="35071"/>
                </a:cubicBezTo>
                <a:cubicBezTo>
                  <a:pt x="1385315" y="39752"/>
                  <a:pt x="1391657" y="51540"/>
                  <a:pt x="1402080" y="52488"/>
                </a:cubicBezTo>
                <a:cubicBezTo>
                  <a:pt x="1425388" y="54607"/>
                  <a:pt x="1448526" y="46683"/>
                  <a:pt x="1471749" y="43780"/>
                </a:cubicBezTo>
                <a:cubicBezTo>
                  <a:pt x="1486263" y="46683"/>
                  <a:pt x="1502440" y="45144"/>
                  <a:pt x="1515292" y="52488"/>
                </a:cubicBezTo>
                <a:cubicBezTo>
                  <a:pt x="1524379" y="57681"/>
                  <a:pt x="1522385" y="76893"/>
                  <a:pt x="1532709" y="78614"/>
                </a:cubicBezTo>
                <a:cubicBezTo>
                  <a:pt x="1547172" y="81025"/>
                  <a:pt x="1580713" y="48638"/>
                  <a:pt x="1593669" y="43780"/>
                </a:cubicBezTo>
                <a:cubicBezTo>
                  <a:pt x="1607528" y="38583"/>
                  <a:pt x="1622852" y="38661"/>
                  <a:pt x="1637212" y="35071"/>
                </a:cubicBezTo>
                <a:cubicBezTo>
                  <a:pt x="1646117" y="32845"/>
                  <a:pt x="1654629" y="29265"/>
                  <a:pt x="1663337" y="26362"/>
                </a:cubicBezTo>
                <a:cubicBezTo>
                  <a:pt x="1680754" y="32168"/>
                  <a:pt x="1698812" y="36323"/>
                  <a:pt x="1715589" y="43780"/>
                </a:cubicBezTo>
                <a:cubicBezTo>
                  <a:pt x="1725153" y="48031"/>
                  <a:pt x="1731248" y="61197"/>
                  <a:pt x="1741714" y="61197"/>
                </a:cubicBezTo>
                <a:cubicBezTo>
                  <a:pt x="1749925" y="61197"/>
                  <a:pt x="1753326" y="49586"/>
                  <a:pt x="1759132" y="43780"/>
                </a:cubicBezTo>
                <a:cubicBezTo>
                  <a:pt x="1791063" y="46683"/>
                  <a:pt x="1822925" y="54488"/>
                  <a:pt x="1854926" y="52488"/>
                </a:cubicBezTo>
                <a:cubicBezTo>
                  <a:pt x="1870528" y="51513"/>
                  <a:pt x="1882891" y="36369"/>
                  <a:pt x="1898469" y="35071"/>
                </a:cubicBezTo>
                <a:cubicBezTo>
                  <a:pt x="1918924" y="33366"/>
                  <a:pt x="1939234" y="40108"/>
                  <a:pt x="1959429" y="43780"/>
                </a:cubicBezTo>
                <a:cubicBezTo>
                  <a:pt x="1971205" y="45921"/>
                  <a:pt x="1982592" y="49836"/>
                  <a:pt x="1994263" y="52488"/>
                </a:cubicBezTo>
                <a:lnTo>
                  <a:pt x="2151017" y="87322"/>
                </a:lnTo>
                <a:cubicBezTo>
                  <a:pt x="2152742" y="84735"/>
                  <a:pt x="2176916" y="44773"/>
                  <a:pt x="2185852" y="43780"/>
                </a:cubicBezTo>
                <a:cubicBezTo>
                  <a:pt x="2206253" y="41513"/>
                  <a:pt x="2226492" y="49585"/>
                  <a:pt x="2246812" y="52488"/>
                </a:cubicBezTo>
                <a:cubicBezTo>
                  <a:pt x="2255520" y="49585"/>
                  <a:pt x="2263758" y="43780"/>
                  <a:pt x="2272937" y="43780"/>
                </a:cubicBezTo>
                <a:cubicBezTo>
                  <a:pt x="2308026" y="43780"/>
                  <a:pt x="2311342" y="56058"/>
                  <a:pt x="2333897" y="78614"/>
                </a:cubicBezTo>
                <a:cubicBezTo>
                  <a:pt x="2342606" y="75711"/>
                  <a:pt x="2353532" y="76396"/>
                  <a:pt x="2360023" y="69905"/>
                </a:cubicBezTo>
                <a:cubicBezTo>
                  <a:pt x="2389052" y="40877"/>
                  <a:pt x="2342607" y="35072"/>
                  <a:pt x="2394857" y="52488"/>
                </a:cubicBezTo>
                <a:cubicBezTo>
                  <a:pt x="2397004" y="58930"/>
                  <a:pt x="2409729" y="104740"/>
                  <a:pt x="2420983" y="104740"/>
                </a:cubicBezTo>
                <a:cubicBezTo>
                  <a:pt x="2433299" y="104740"/>
                  <a:pt x="2436862" y="85446"/>
                  <a:pt x="2447109" y="78614"/>
                </a:cubicBezTo>
                <a:cubicBezTo>
                  <a:pt x="2454747" y="73522"/>
                  <a:pt x="2464408" y="72427"/>
                  <a:pt x="2473234" y="69905"/>
                </a:cubicBezTo>
                <a:cubicBezTo>
                  <a:pt x="2549778" y="48035"/>
                  <a:pt x="2471556" y="73369"/>
                  <a:pt x="2534194" y="52488"/>
                </a:cubicBezTo>
                <a:cubicBezTo>
                  <a:pt x="2545917" y="64211"/>
                  <a:pt x="2570593" y="97848"/>
                  <a:pt x="2595154" y="87322"/>
                </a:cubicBezTo>
                <a:cubicBezTo>
                  <a:pt x="2608495" y="81604"/>
                  <a:pt x="2612571" y="64099"/>
                  <a:pt x="2621280" y="52488"/>
                </a:cubicBezTo>
                <a:cubicBezTo>
                  <a:pt x="2641600" y="55391"/>
                  <a:pt x="2663881" y="52017"/>
                  <a:pt x="2682240" y="61197"/>
                </a:cubicBezTo>
                <a:cubicBezTo>
                  <a:pt x="2720011" y="80082"/>
                  <a:pt x="2653949" y="111989"/>
                  <a:pt x="2717074" y="69905"/>
                </a:cubicBezTo>
                <a:cubicBezTo>
                  <a:pt x="2719576" y="66153"/>
                  <a:pt x="2742366" y="28271"/>
                  <a:pt x="2751909" y="26362"/>
                </a:cubicBezTo>
                <a:cubicBezTo>
                  <a:pt x="2760910" y="24562"/>
                  <a:pt x="2769326" y="32168"/>
                  <a:pt x="2778034" y="35071"/>
                </a:cubicBezTo>
                <a:cubicBezTo>
                  <a:pt x="2787339" y="44375"/>
                  <a:pt x="2808396" y="67708"/>
                  <a:pt x="2821577" y="69905"/>
                </a:cubicBezTo>
                <a:cubicBezTo>
                  <a:pt x="2830632" y="71414"/>
                  <a:pt x="2838994" y="64100"/>
                  <a:pt x="2847703" y="61197"/>
                </a:cubicBezTo>
                <a:cubicBezTo>
                  <a:pt x="2856412" y="64100"/>
                  <a:pt x="2866661" y="64171"/>
                  <a:pt x="2873829" y="69905"/>
                </a:cubicBezTo>
                <a:cubicBezTo>
                  <a:pt x="2882002" y="76443"/>
                  <a:pt x="2881528" y="92144"/>
                  <a:pt x="2891246" y="96031"/>
                </a:cubicBezTo>
                <a:cubicBezTo>
                  <a:pt x="2899769" y="99440"/>
                  <a:pt x="2917372" y="87322"/>
                  <a:pt x="2917372" y="87322"/>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2719" name="Textfeld 2718"/>
          <p:cNvSpPr txBox="1"/>
          <p:nvPr/>
        </p:nvSpPr>
        <p:spPr>
          <a:xfrm>
            <a:off x="2569206" y="4370268"/>
            <a:ext cx="155628" cy="246221"/>
          </a:xfrm>
          <a:prstGeom prst="rect">
            <a:avLst/>
          </a:prstGeom>
          <a:noFill/>
        </p:spPr>
        <p:txBody>
          <a:bodyPr wrap="square" rtlCol="0">
            <a:spAutoFit/>
          </a:bodyPr>
          <a:lstStyle/>
          <a:p>
            <a:r>
              <a:rPr lang="de-DE" sz="1000" dirty="0"/>
              <a:t>4</a:t>
            </a:r>
            <a:endParaRPr lang="de-AT" sz="1000" dirty="0"/>
          </a:p>
        </p:txBody>
      </p:sp>
      <p:sp>
        <p:nvSpPr>
          <p:cNvPr id="2720" name="Textfeld 2719"/>
          <p:cNvSpPr txBox="1"/>
          <p:nvPr/>
        </p:nvSpPr>
        <p:spPr>
          <a:xfrm>
            <a:off x="5091734" y="4361087"/>
            <a:ext cx="155628" cy="246221"/>
          </a:xfrm>
          <a:prstGeom prst="rect">
            <a:avLst/>
          </a:prstGeom>
          <a:noFill/>
        </p:spPr>
        <p:txBody>
          <a:bodyPr wrap="square" rtlCol="0">
            <a:spAutoFit/>
          </a:bodyPr>
          <a:lstStyle/>
          <a:p>
            <a:r>
              <a:rPr lang="de-DE" sz="1000" dirty="0"/>
              <a:t>6</a:t>
            </a:r>
            <a:endParaRPr lang="de-AT" sz="1000" dirty="0"/>
          </a:p>
        </p:txBody>
      </p:sp>
      <p:sp>
        <p:nvSpPr>
          <p:cNvPr id="2721" name="Textfeld 2720"/>
          <p:cNvSpPr txBox="1"/>
          <p:nvPr/>
        </p:nvSpPr>
        <p:spPr>
          <a:xfrm>
            <a:off x="3901763" y="4362664"/>
            <a:ext cx="155628" cy="246221"/>
          </a:xfrm>
          <a:prstGeom prst="rect">
            <a:avLst/>
          </a:prstGeom>
          <a:noFill/>
        </p:spPr>
        <p:txBody>
          <a:bodyPr wrap="square" rtlCol="0">
            <a:spAutoFit/>
          </a:bodyPr>
          <a:lstStyle/>
          <a:p>
            <a:r>
              <a:rPr lang="de-DE" sz="1000" dirty="0"/>
              <a:t>5</a:t>
            </a:r>
            <a:endParaRPr lang="de-AT" sz="1000" dirty="0"/>
          </a:p>
        </p:txBody>
      </p:sp>
      <p:sp>
        <p:nvSpPr>
          <p:cNvPr id="2722" name="Textfeld 2721"/>
          <p:cNvSpPr txBox="1"/>
          <p:nvPr/>
        </p:nvSpPr>
        <p:spPr>
          <a:xfrm>
            <a:off x="2106499" y="3639810"/>
            <a:ext cx="2162452" cy="338554"/>
          </a:xfrm>
          <a:prstGeom prst="rect">
            <a:avLst/>
          </a:prstGeom>
          <a:noFill/>
        </p:spPr>
        <p:txBody>
          <a:bodyPr wrap="square" rtlCol="0">
            <a:spAutoFit/>
          </a:bodyPr>
          <a:lstStyle/>
          <a:p>
            <a:r>
              <a:rPr lang="de-DE" sz="1600" b="1" dirty="0"/>
              <a:t>EXAMPLE  B: PDs+F</a:t>
            </a:r>
            <a:endParaRPr lang="de-AT" sz="1600" b="1" dirty="0"/>
          </a:p>
        </p:txBody>
      </p:sp>
      <p:grpSp>
        <p:nvGrpSpPr>
          <p:cNvPr id="2723" name="Gruppieren 2722"/>
          <p:cNvGrpSpPr/>
          <p:nvPr/>
        </p:nvGrpSpPr>
        <p:grpSpPr>
          <a:xfrm>
            <a:off x="2724835" y="4624123"/>
            <a:ext cx="332816" cy="517935"/>
            <a:chOff x="1701738" y="1894520"/>
            <a:chExt cx="253215" cy="685645"/>
          </a:xfrm>
        </p:grpSpPr>
        <p:cxnSp>
          <p:nvCxnSpPr>
            <p:cNvPr id="2724" name="Gerader Verbinder 2723"/>
            <p:cNvCxnSpPr>
              <a:endCxn id="2727" idx="0"/>
            </p:cNvCxnSpPr>
            <p:nvPr/>
          </p:nvCxnSpPr>
          <p:spPr>
            <a:xfrm flipV="1">
              <a:off x="1701738" y="2373583"/>
              <a:ext cx="42054" cy="9146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25" name="Gerader Verbinder 2724"/>
            <p:cNvCxnSpPr>
              <a:endCxn id="2727" idx="10"/>
            </p:cNvCxnSpPr>
            <p:nvPr/>
          </p:nvCxnSpPr>
          <p:spPr>
            <a:xfrm flipH="1" flipV="1">
              <a:off x="1895567" y="2188597"/>
              <a:ext cx="18225" cy="39156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26" name="Gerader Verbinder 2725"/>
            <p:cNvCxnSpPr/>
            <p:nvPr/>
          </p:nvCxnSpPr>
          <p:spPr>
            <a:xfrm flipV="1">
              <a:off x="1913786" y="2514938"/>
              <a:ext cx="41167" cy="6522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727" name="Freihandform 2726"/>
            <p:cNvSpPr/>
            <p:nvPr/>
          </p:nvSpPr>
          <p:spPr>
            <a:xfrm>
              <a:off x="1743792" y="1894520"/>
              <a:ext cx="153679" cy="479064"/>
            </a:xfrm>
            <a:custGeom>
              <a:avLst/>
              <a:gdLst>
                <a:gd name="connsiteX0" fmla="*/ 0 w 155439"/>
                <a:gd name="connsiteY0" fmla="*/ 414840 h 414840"/>
                <a:gd name="connsiteX1" fmla="*/ 26698 w 155439"/>
                <a:gd name="connsiteY1" fmla="*/ 254653 h 414840"/>
                <a:gd name="connsiteX2" fmla="*/ 46721 w 155439"/>
                <a:gd name="connsiteY2" fmla="*/ 381467 h 414840"/>
                <a:gd name="connsiteX3" fmla="*/ 46721 w 155439"/>
                <a:gd name="connsiteY3" fmla="*/ 161210 h 414840"/>
                <a:gd name="connsiteX4" fmla="*/ 73419 w 155439"/>
                <a:gd name="connsiteY4" fmla="*/ 274676 h 414840"/>
                <a:gd name="connsiteX5" fmla="*/ 73419 w 155439"/>
                <a:gd name="connsiteY5" fmla="*/ 81117 h 414840"/>
                <a:gd name="connsiteX6" fmla="*/ 100117 w 155439"/>
                <a:gd name="connsiteY6" fmla="*/ 201257 h 414840"/>
                <a:gd name="connsiteX7" fmla="*/ 113466 w 155439"/>
                <a:gd name="connsiteY7" fmla="*/ 1024 h 414840"/>
                <a:gd name="connsiteX8" fmla="*/ 133489 w 155439"/>
                <a:gd name="connsiteY8" fmla="*/ 121164 h 414840"/>
                <a:gd name="connsiteX9" fmla="*/ 153513 w 155439"/>
                <a:gd name="connsiteY9" fmla="*/ 74443 h 414840"/>
                <a:gd name="connsiteX10" fmla="*/ 153513 w 155439"/>
                <a:gd name="connsiteY10" fmla="*/ 254653 h 414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5439" h="414840">
                  <a:moveTo>
                    <a:pt x="0" y="414840"/>
                  </a:moveTo>
                  <a:cubicBezTo>
                    <a:pt x="9455" y="337527"/>
                    <a:pt x="18911" y="260215"/>
                    <a:pt x="26698" y="254653"/>
                  </a:cubicBezTo>
                  <a:cubicBezTo>
                    <a:pt x="34485" y="249091"/>
                    <a:pt x="43384" y="397041"/>
                    <a:pt x="46721" y="381467"/>
                  </a:cubicBezTo>
                  <a:cubicBezTo>
                    <a:pt x="50058" y="365893"/>
                    <a:pt x="42271" y="179008"/>
                    <a:pt x="46721" y="161210"/>
                  </a:cubicBezTo>
                  <a:cubicBezTo>
                    <a:pt x="51171" y="143412"/>
                    <a:pt x="68969" y="288025"/>
                    <a:pt x="73419" y="274676"/>
                  </a:cubicBezTo>
                  <a:cubicBezTo>
                    <a:pt x="77869" y="261327"/>
                    <a:pt x="68969" y="93353"/>
                    <a:pt x="73419" y="81117"/>
                  </a:cubicBezTo>
                  <a:cubicBezTo>
                    <a:pt x="77869" y="68881"/>
                    <a:pt x="93443" y="214606"/>
                    <a:pt x="100117" y="201257"/>
                  </a:cubicBezTo>
                  <a:cubicBezTo>
                    <a:pt x="106791" y="187908"/>
                    <a:pt x="107904" y="14373"/>
                    <a:pt x="113466" y="1024"/>
                  </a:cubicBezTo>
                  <a:cubicBezTo>
                    <a:pt x="119028" y="-12325"/>
                    <a:pt x="126815" y="108928"/>
                    <a:pt x="133489" y="121164"/>
                  </a:cubicBezTo>
                  <a:cubicBezTo>
                    <a:pt x="140163" y="133400"/>
                    <a:pt x="150176" y="52195"/>
                    <a:pt x="153513" y="74443"/>
                  </a:cubicBezTo>
                  <a:cubicBezTo>
                    <a:pt x="156850" y="96691"/>
                    <a:pt x="155181" y="175672"/>
                    <a:pt x="153513" y="254653"/>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grpSp>
      <p:grpSp>
        <p:nvGrpSpPr>
          <p:cNvPr id="2728" name="Gruppieren 2727"/>
          <p:cNvGrpSpPr/>
          <p:nvPr/>
        </p:nvGrpSpPr>
        <p:grpSpPr>
          <a:xfrm flipV="1">
            <a:off x="2746034" y="4026289"/>
            <a:ext cx="343970" cy="561057"/>
            <a:chOff x="1702291" y="1894521"/>
            <a:chExt cx="276430" cy="685643"/>
          </a:xfrm>
        </p:grpSpPr>
        <p:cxnSp>
          <p:nvCxnSpPr>
            <p:cNvPr id="2729" name="Gerader Verbinder 2728"/>
            <p:cNvCxnSpPr>
              <a:endCxn id="2732" idx="0"/>
            </p:cNvCxnSpPr>
            <p:nvPr/>
          </p:nvCxnSpPr>
          <p:spPr>
            <a:xfrm flipV="1">
              <a:off x="1702291" y="2347808"/>
              <a:ext cx="41501" cy="10564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30" name="Gerader Verbinder 2729"/>
            <p:cNvCxnSpPr>
              <a:endCxn id="2732" idx="10"/>
            </p:cNvCxnSpPr>
            <p:nvPr/>
          </p:nvCxnSpPr>
          <p:spPr>
            <a:xfrm flipH="1" flipV="1">
              <a:off x="1895567" y="2172776"/>
              <a:ext cx="18225" cy="40738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31" name="Gerader Verbinder 2730"/>
            <p:cNvCxnSpPr/>
            <p:nvPr/>
          </p:nvCxnSpPr>
          <p:spPr>
            <a:xfrm flipV="1">
              <a:off x="1913786" y="2451603"/>
              <a:ext cx="64935" cy="12855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732" name="Freihandform 2731"/>
            <p:cNvSpPr/>
            <p:nvPr/>
          </p:nvSpPr>
          <p:spPr>
            <a:xfrm>
              <a:off x="1743792" y="1894521"/>
              <a:ext cx="153679" cy="453287"/>
            </a:xfrm>
            <a:custGeom>
              <a:avLst/>
              <a:gdLst>
                <a:gd name="connsiteX0" fmla="*/ 0 w 155439"/>
                <a:gd name="connsiteY0" fmla="*/ 414840 h 414840"/>
                <a:gd name="connsiteX1" fmla="*/ 26698 w 155439"/>
                <a:gd name="connsiteY1" fmla="*/ 254653 h 414840"/>
                <a:gd name="connsiteX2" fmla="*/ 46721 w 155439"/>
                <a:gd name="connsiteY2" fmla="*/ 381467 h 414840"/>
                <a:gd name="connsiteX3" fmla="*/ 46721 w 155439"/>
                <a:gd name="connsiteY3" fmla="*/ 161210 h 414840"/>
                <a:gd name="connsiteX4" fmla="*/ 73419 w 155439"/>
                <a:gd name="connsiteY4" fmla="*/ 274676 h 414840"/>
                <a:gd name="connsiteX5" fmla="*/ 73419 w 155439"/>
                <a:gd name="connsiteY5" fmla="*/ 81117 h 414840"/>
                <a:gd name="connsiteX6" fmla="*/ 100117 w 155439"/>
                <a:gd name="connsiteY6" fmla="*/ 201257 h 414840"/>
                <a:gd name="connsiteX7" fmla="*/ 113466 w 155439"/>
                <a:gd name="connsiteY7" fmla="*/ 1024 h 414840"/>
                <a:gd name="connsiteX8" fmla="*/ 133489 w 155439"/>
                <a:gd name="connsiteY8" fmla="*/ 121164 h 414840"/>
                <a:gd name="connsiteX9" fmla="*/ 153513 w 155439"/>
                <a:gd name="connsiteY9" fmla="*/ 74443 h 414840"/>
                <a:gd name="connsiteX10" fmla="*/ 153513 w 155439"/>
                <a:gd name="connsiteY10" fmla="*/ 254653 h 414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5439" h="414840">
                  <a:moveTo>
                    <a:pt x="0" y="414840"/>
                  </a:moveTo>
                  <a:cubicBezTo>
                    <a:pt x="9455" y="337527"/>
                    <a:pt x="18911" y="260215"/>
                    <a:pt x="26698" y="254653"/>
                  </a:cubicBezTo>
                  <a:cubicBezTo>
                    <a:pt x="34485" y="249091"/>
                    <a:pt x="43384" y="397041"/>
                    <a:pt x="46721" y="381467"/>
                  </a:cubicBezTo>
                  <a:cubicBezTo>
                    <a:pt x="50058" y="365893"/>
                    <a:pt x="42271" y="179008"/>
                    <a:pt x="46721" y="161210"/>
                  </a:cubicBezTo>
                  <a:cubicBezTo>
                    <a:pt x="51171" y="143412"/>
                    <a:pt x="68969" y="288025"/>
                    <a:pt x="73419" y="274676"/>
                  </a:cubicBezTo>
                  <a:cubicBezTo>
                    <a:pt x="77869" y="261327"/>
                    <a:pt x="68969" y="93353"/>
                    <a:pt x="73419" y="81117"/>
                  </a:cubicBezTo>
                  <a:cubicBezTo>
                    <a:pt x="77869" y="68881"/>
                    <a:pt x="93443" y="214606"/>
                    <a:pt x="100117" y="201257"/>
                  </a:cubicBezTo>
                  <a:cubicBezTo>
                    <a:pt x="106791" y="187908"/>
                    <a:pt x="107904" y="14373"/>
                    <a:pt x="113466" y="1024"/>
                  </a:cubicBezTo>
                  <a:cubicBezTo>
                    <a:pt x="119028" y="-12325"/>
                    <a:pt x="126815" y="108928"/>
                    <a:pt x="133489" y="121164"/>
                  </a:cubicBezTo>
                  <a:cubicBezTo>
                    <a:pt x="140163" y="133400"/>
                    <a:pt x="150176" y="52195"/>
                    <a:pt x="153513" y="74443"/>
                  </a:cubicBezTo>
                  <a:cubicBezTo>
                    <a:pt x="156850" y="96691"/>
                    <a:pt x="155181" y="175672"/>
                    <a:pt x="153513" y="254653"/>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grpSp>
      <p:grpSp>
        <p:nvGrpSpPr>
          <p:cNvPr id="2733" name="Gruppieren 2732"/>
          <p:cNvGrpSpPr/>
          <p:nvPr/>
        </p:nvGrpSpPr>
        <p:grpSpPr>
          <a:xfrm>
            <a:off x="2724834" y="5437849"/>
            <a:ext cx="311774" cy="375661"/>
            <a:chOff x="1701738" y="1716118"/>
            <a:chExt cx="253215" cy="864048"/>
          </a:xfrm>
        </p:grpSpPr>
        <p:cxnSp>
          <p:nvCxnSpPr>
            <p:cNvPr id="2734" name="Gerader Verbinder 2733"/>
            <p:cNvCxnSpPr>
              <a:endCxn id="2737" idx="0"/>
            </p:cNvCxnSpPr>
            <p:nvPr/>
          </p:nvCxnSpPr>
          <p:spPr>
            <a:xfrm flipV="1">
              <a:off x="1701738" y="2446207"/>
              <a:ext cx="42054" cy="7669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35" name="Gerader Verbinder 2734"/>
            <p:cNvCxnSpPr>
              <a:endCxn id="2737" idx="10"/>
            </p:cNvCxnSpPr>
            <p:nvPr/>
          </p:nvCxnSpPr>
          <p:spPr>
            <a:xfrm flipH="1" flipV="1">
              <a:off x="1895566" y="2164290"/>
              <a:ext cx="18227" cy="41587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36" name="Gerader Verbinder 2735"/>
            <p:cNvCxnSpPr/>
            <p:nvPr/>
          </p:nvCxnSpPr>
          <p:spPr>
            <a:xfrm flipV="1">
              <a:off x="1913786" y="2514938"/>
              <a:ext cx="41167" cy="6522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737" name="Freihandform 2736"/>
            <p:cNvSpPr/>
            <p:nvPr/>
          </p:nvSpPr>
          <p:spPr>
            <a:xfrm>
              <a:off x="1743792" y="1716118"/>
              <a:ext cx="153679" cy="730089"/>
            </a:xfrm>
            <a:custGeom>
              <a:avLst/>
              <a:gdLst>
                <a:gd name="connsiteX0" fmla="*/ 0 w 155439"/>
                <a:gd name="connsiteY0" fmla="*/ 414840 h 414840"/>
                <a:gd name="connsiteX1" fmla="*/ 26698 w 155439"/>
                <a:gd name="connsiteY1" fmla="*/ 254653 h 414840"/>
                <a:gd name="connsiteX2" fmla="*/ 46721 w 155439"/>
                <a:gd name="connsiteY2" fmla="*/ 381467 h 414840"/>
                <a:gd name="connsiteX3" fmla="*/ 46721 w 155439"/>
                <a:gd name="connsiteY3" fmla="*/ 161210 h 414840"/>
                <a:gd name="connsiteX4" fmla="*/ 73419 w 155439"/>
                <a:gd name="connsiteY4" fmla="*/ 274676 h 414840"/>
                <a:gd name="connsiteX5" fmla="*/ 73419 w 155439"/>
                <a:gd name="connsiteY5" fmla="*/ 81117 h 414840"/>
                <a:gd name="connsiteX6" fmla="*/ 100117 w 155439"/>
                <a:gd name="connsiteY6" fmla="*/ 201257 h 414840"/>
                <a:gd name="connsiteX7" fmla="*/ 113466 w 155439"/>
                <a:gd name="connsiteY7" fmla="*/ 1024 h 414840"/>
                <a:gd name="connsiteX8" fmla="*/ 133489 w 155439"/>
                <a:gd name="connsiteY8" fmla="*/ 121164 h 414840"/>
                <a:gd name="connsiteX9" fmla="*/ 153513 w 155439"/>
                <a:gd name="connsiteY9" fmla="*/ 74443 h 414840"/>
                <a:gd name="connsiteX10" fmla="*/ 153513 w 155439"/>
                <a:gd name="connsiteY10" fmla="*/ 254653 h 414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5439" h="414840">
                  <a:moveTo>
                    <a:pt x="0" y="414840"/>
                  </a:moveTo>
                  <a:cubicBezTo>
                    <a:pt x="9455" y="337527"/>
                    <a:pt x="18911" y="260215"/>
                    <a:pt x="26698" y="254653"/>
                  </a:cubicBezTo>
                  <a:cubicBezTo>
                    <a:pt x="34485" y="249091"/>
                    <a:pt x="43384" y="397041"/>
                    <a:pt x="46721" y="381467"/>
                  </a:cubicBezTo>
                  <a:cubicBezTo>
                    <a:pt x="50058" y="365893"/>
                    <a:pt x="42271" y="179008"/>
                    <a:pt x="46721" y="161210"/>
                  </a:cubicBezTo>
                  <a:cubicBezTo>
                    <a:pt x="51171" y="143412"/>
                    <a:pt x="68969" y="288025"/>
                    <a:pt x="73419" y="274676"/>
                  </a:cubicBezTo>
                  <a:cubicBezTo>
                    <a:pt x="77869" y="261327"/>
                    <a:pt x="68969" y="93353"/>
                    <a:pt x="73419" y="81117"/>
                  </a:cubicBezTo>
                  <a:cubicBezTo>
                    <a:pt x="77869" y="68881"/>
                    <a:pt x="93443" y="214606"/>
                    <a:pt x="100117" y="201257"/>
                  </a:cubicBezTo>
                  <a:cubicBezTo>
                    <a:pt x="106791" y="187908"/>
                    <a:pt x="107904" y="14373"/>
                    <a:pt x="113466" y="1024"/>
                  </a:cubicBezTo>
                  <a:cubicBezTo>
                    <a:pt x="119028" y="-12325"/>
                    <a:pt x="126815" y="108928"/>
                    <a:pt x="133489" y="121164"/>
                  </a:cubicBezTo>
                  <a:cubicBezTo>
                    <a:pt x="140163" y="133400"/>
                    <a:pt x="150176" y="52195"/>
                    <a:pt x="153513" y="74443"/>
                  </a:cubicBezTo>
                  <a:cubicBezTo>
                    <a:pt x="156850" y="96691"/>
                    <a:pt x="155181" y="175672"/>
                    <a:pt x="153513" y="254653"/>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grpSp>
      <p:grpSp>
        <p:nvGrpSpPr>
          <p:cNvPr id="2738" name="Gruppieren 2737"/>
          <p:cNvGrpSpPr/>
          <p:nvPr/>
        </p:nvGrpSpPr>
        <p:grpSpPr>
          <a:xfrm>
            <a:off x="2724835" y="6257089"/>
            <a:ext cx="332816" cy="104740"/>
            <a:chOff x="1701738" y="1894521"/>
            <a:chExt cx="253215" cy="685643"/>
          </a:xfrm>
        </p:grpSpPr>
        <p:cxnSp>
          <p:nvCxnSpPr>
            <p:cNvPr id="2739" name="Gerader Verbinder 2738"/>
            <p:cNvCxnSpPr>
              <a:endCxn id="2742" idx="0"/>
            </p:cNvCxnSpPr>
            <p:nvPr/>
          </p:nvCxnSpPr>
          <p:spPr>
            <a:xfrm flipV="1">
              <a:off x="1701738" y="2309361"/>
              <a:ext cx="42054" cy="21353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40" name="Gerader Verbinder 2739"/>
            <p:cNvCxnSpPr>
              <a:endCxn id="2742" idx="10"/>
            </p:cNvCxnSpPr>
            <p:nvPr/>
          </p:nvCxnSpPr>
          <p:spPr>
            <a:xfrm flipH="1" flipV="1">
              <a:off x="1895567" y="2149174"/>
              <a:ext cx="18224" cy="43099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41" name="Gerader Verbinder 2740"/>
            <p:cNvCxnSpPr/>
            <p:nvPr/>
          </p:nvCxnSpPr>
          <p:spPr>
            <a:xfrm flipV="1">
              <a:off x="1913786" y="2514938"/>
              <a:ext cx="41167" cy="6522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742" name="Freihandform 2741"/>
            <p:cNvSpPr/>
            <p:nvPr/>
          </p:nvSpPr>
          <p:spPr>
            <a:xfrm>
              <a:off x="1743792" y="1894521"/>
              <a:ext cx="153679" cy="414840"/>
            </a:xfrm>
            <a:custGeom>
              <a:avLst/>
              <a:gdLst>
                <a:gd name="connsiteX0" fmla="*/ 0 w 155439"/>
                <a:gd name="connsiteY0" fmla="*/ 414840 h 414840"/>
                <a:gd name="connsiteX1" fmla="*/ 26698 w 155439"/>
                <a:gd name="connsiteY1" fmla="*/ 254653 h 414840"/>
                <a:gd name="connsiteX2" fmla="*/ 46721 w 155439"/>
                <a:gd name="connsiteY2" fmla="*/ 381467 h 414840"/>
                <a:gd name="connsiteX3" fmla="*/ 46721 w 155439"/>
                <a:gd name="connsiteY3" fmla="*/ 161210 h 414840"/>
                <a:gd name="connsiteX4" fmla="*/ 73419 w 155439"/>
                <a:gd name="connsiteY4" fmla="*/ 274676 h 414840"/>
                <a:gd name="connsiteX5" fmla="*/ 73419 w 155439"/>
                <a:gd name="connsiteY5" fmla="*/ 81117 h 414840"/>
                <a:gd name="connsiteX6" fmla="*/ 100117 w 155439"/>
                <a:gd name="connsiteY6" fmla="*/ 201257 h 414840"/>
                <a:gd name="connsiteX7" fmla="*/ 113466 w 155439"/>
                <a:gd name="connsiteY7" fmla="*/ 1024 h 414840"/>
                <a:gd name="connsiteX8" fmla="*/ 133489 w 155439"/>
                <a:gd name="connsiteY8" fmla="*/ 121164 h 414840"/>
                <a:gd name="connsiteX9" fmla="*/ 153513 w 155439"/>
                <a:gd name="connsiteY9" fmla="*/ 74443 h 414840"/>
                <a:gd name="connsiteX10" fmla="*/ 153513 w 155439"/>
                <a:gd name="connsiteY10" fmla="*/ 254653 h 414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5439" h="414840">
                  <a:moveTo>
                    <a:pt x="0" y="414840"/>
                  </a:moveTo>
                  <a:cubicBezTo>
                    <a:pt x="9455" y="337527"/>
                    <a:pt x="18911" y="260215"/>
                    <a:pt x="26698" y="254653"/>
                  </a:cubicBezTo>
                  <a:cubicBezTo>
                    <a:pt x="34485" y="249091"/>
                    <a:pt x="43384" y="397041"/>
                    <a:pt x="46721" y="381467"/>
                  </a:cubicBezTo>
                  <a:cubicBezTo>
                    <a:pt x="50058" y="365893"/>
                    <a:pt x="42271" y="179008"/>
                    <a:pt x="46721" y="161210"/>
                  </a:cubicBezTo>
                  <a:cubicBezTo>
                    <a:pt x="51171" y="143412"/>
                    <a:pt x="68969" y="288025"/>
                    <a:pt x="73419" y="274676"/>
                  </a:cubicBezTo>
                  <a:cubicBezTo>
                    <a:pt x="77869" y="261327"/>
                    <a:pt x="68969" y="93353"/>
                    <a:pt x="73419" y="81117"/>
                  </a:cubicBezTo>
                  <a:cubicBezTo>
                    <a:pt x="77869" y="68881"/>
                    <a:pt x="93443" y="214606"/>
                    <a:pt x="100117" y="201257"/>
                  </a:cubicBezTo>
                  <a:cubicBezTo>
                    <a:pt x="106791" y="187908"/>
                    <a:pt x="107904" y="14373"/>
                    <a:pt x="113466" y="1024"/>
                  </a:cubicBezTo>
                  <a:cubicBezTo>
                    <a:pt x="119028" y="-12325"/>
                    <a:pt x="126815" y="108928"/>
                    <a:pt x="133489" y="121164"/>
                  </a:cubicBezTo>
                  <a:cubicBezTo>
                    <a:pt x="140163" y="133400"/>
                    <a:pt x="150176" y="52195"/>
                    <a:pt x="153513" y="74443"/>
                  </a:cubicBezTo>
                  <a:cubicBezTo>
                    <a:pt x="156850" y="96691"/>
                    <a:pt x="155181" y="175672"/>
                    <a:pt x="153513" y="254653"/>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grpSp>
      <p:grpSp>
        <p:nvGrpSpPr>
          <p:cNvPr id="2743" name="Gruppieren 2742"/>
          <p:cNvGrpSpPr/>
          <p:nvPr/>
        </p:nvGrpSpPr>
        <p:grpSpPr>
          <a:xfrm>
            <a:off x="4026808" y="4624124"/>
            <a:ext cx="332816" cy="517935"/>
            <a:chOff x="1701738" y="1894520"/>
            <a:chExt cx="253215" cy="685645"/>
          </a:xfrm>
        </p:grpSpPr>
        <p:cxnSp>
          <p:nvCxnSpPr>
            <p:cNvPr id="2744" name="Gerader Verbinder 2743"/>
            <p:cNvCxnSpPr>
              <a:endCxn id="2747" idx="0"/>
            </p:cNvCxnSpPr>
            <p:nvPr/>
          </p:nvCxnSpPr>
          <p:spPr>
            <a:xfrm flipV="1">
              <a:off x="1701738" y="2373583"/>
              <a:ext cx="42054" cy="9146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45" name="Gerader Verbinder 2744"/>
            <p:cNvCxnSpPr>
              <a:endCxn id="2747" idx="10"/>
            </p:cNvCxnSpPr>
            <p:nvPr/>
          </p:nvCxnSpPr>
          <p:spPr>
            <a:xfrm flipH="1" flipV="1">
              <a:off x="1895567" y="2188597"/>
              <a:ext cx="18225" cy="39156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46" name="Gerader Verbinder 2745"/>
            <p:cNvCxnSpPr/>
            <p:nvPr/>
          </p:nvCxnSpPr>
          <p:spPr>
            <a:xfrm flipV="1">
              <a:off x="1913786" y="2514938"/>
              <a:ext cx="41167" cy="6522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747" name="Freihandform 2746"/>
            <p:cNvSpPr/>
            <p:nvPr/>
          </p:nvSpPr>
          <p:spPr>
            <a:xfrm>
              <a:off x="1743792" y="1894520"/>
              <a:ext cx="153679" cy="479064"/>
            </a:xfrm>
            <a:custGeom>
              <a:avLst/>
              <a:gdLst>
                <a:gd name="connsiteX0" fmla="*/ 0 w 155439"/>
                <a:gd name="connsiteY0" fmla="*/ 414840 h 414840"/>
                <a:gd name="connsiteX1" fmla="*/ 26698 w 155439"/>
                <a:gd name="connsiteY1" fmla="*/ 254653 h 414840"/>
                <a:gd name="connsiteX2" fmla="*/ 46721 w 155439"/>
                <a:gd name="connsiteY2" fmla="*/ 381467 h 414840"/>
                <a:gd name="connsiteX3" fmla="*/ 46721 w 155439"/>
                <a:gd name="connsiteY3" fmla="*/ 161210 h 414840"/>
                <a:gd name="connsiteX4" fmla="*/ 73419 w 155439"/>
                <a:gd name="connsiteY4" fmla="*/ 274676 h 414840"/>
                <a:gd name="connsiteX5" fmla="*/ 73419 w 155439"/>
                <a:gd name="connsiteY5" fmla="*/ 81117 h 414840"/>
                <a:gd name="connsiteX6" fmla="*/ 100117 w 155439"/>
                <a:gd name="connsiteY6" fmla="*/ 201257 h 414840"/>
                <a:gd name="connsiteX7" fmla="*/ 113466 w 155439"/>
                <a:gd name="connsiteY7" fmla="*/ 1024 h 414840"/>
                <a:gd name="connsiteX8" fmla="*/ 133489 w 155439"/>
                <a:gd name="connsiteY8" fmla="*/ 121164 h 414840"/>
                <a:gd name="connsiteX9" fmla="*/ 153513 w 155439"/>
                <a:gd name="connsiteY9" fmla="*/ 74443 h 414840"/>
                <a:gd name="connsiteX10" fmla="*/ 153513 w 155439"/>
                <a:gd name="connsiteY10" fmla="*/ 254653 h 414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5439" h="414840">
                  <a:moveTo>
                    <a:pt x="0" y="414840"/>
                  </a:moveTo>
                  <a:cubicBezTo>
                    <a:pt x="9455" y="337527"/>
                    <a:pt x="18911" y="260215"/>
                    <a:pt x="26698" y="254653"/>
                  </a:cubicBezTo>
                  <a:cubicBezTo>
                    <a:pt x="34485" y="249091"/>
                    <a:pt x="43384" y="397041"/>
                    <a:pt x="46721" y="381467"/>
                  </a:cubicBezTo>
                  <a:cubicBezTo>
                    <a:pt x="50058" y="365893"/>
                    <a:pt x="42271" y="179008"/>
                    <a:pt x="46721" y="161210"/>
                  </a:cubicBezTo>
                  <a:cubicBezTo>
                    <a:pt x="51171" y="143412"/>
                    <a:pt x="68969" y="288025"/>
                    <a:pt x="73419" y="274676"/>
                  </a:cubicBezTo>
                  <a:cubicBezTo>
                    <a:pt x="77869" y="261327"/>
                    <a:pt x="68969" y="93353"/>
                    <a:pt x="73419" y="81117"/>
                  </a:cubicBezTo>
                  <a:cubicBezTo>
                    <a:pt x="77869" y="68881"/>
                    <a:pt x="93443" y="214606"/>
                    <a:pt x="100117" y="201257"/>
                  </a:cubicBezTo>
                  <a:cubicBezTo>
                    <a:pt x="106791" y="187908"/>
                    <a:pt x="107904" y="14373"/>
                    <a:pt x="113466" y="1024"/>
                  </a:cubicBezTo>
                  <a:cubicBezTo>
                    <a:pt x="119028" y="-12325"/>
                    <a:pt x="126815" y="108928"/>
                    <a:pt x="133489" y="121164"/>
                  </a:cubicBezTo>
                  <a:cubicBezTo>
                    <a:pt x="140163" y="133400"/>
                    <a:pt x="150176" y="52195"/>
                    <a:pt x="153513" y="74443"/>
                  </a:cubicBezTo>
                  <a:cubicBezTo>
                    <a:pt x="156850" y="96691"/>
                    <a:pt x="155181" y="175672"/>
                    <a:pt x="153513" y="254653"/>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grpSp>
      <p:grpSp>
        <p:nvGrpSpPr>
          <p:cNvPr id="2748" name="Gruppieren 2747"/>
          <p:cNvGrpSpPr/>
          <p:nvPr/>
        </p:nvGrpSpPr>
        <p:grpSpPr>
          <a:xfrm flipV="1">
            <a:off x="4048007" y="4026289"/>
            <a:ext cx="354570" cy="561057"/>
            <a:chOff x="1702291" y="1894521"/>
            <a:chExt cx="276430" cy="685643"/>
          </a:xfrm>
        </p:grpSpPr>
        <p:cxnSp>
          <p:nvCxnSpPr>
            <p:cNvPr id="2749" name="Gerader Verbinder 2748"/>
            <p:cNvCxnSpPr>
              <a:endCxn id="2752" idx="0"/>
            </p:cNvCxnSpPr>
            <p:nvPr/>
          </p:nvCxnSpPr>
          <p:spPr>
            <a:xfrm flipV="1">
              <a:off x="1702291" y="2347808"/>
              <a:ext cx="41501" cy="10564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50" name="Gerader Verbinder 2749"/>
            <p:cNvCxnSpPr>
              <a:endCxn id="2752" idx="10"/>
            </p:cNvCxnSpPr>
            <p:nvPr/>
          </p:nvCxnSpPr>
          <p:spPr>
            <a:xfrm flipH="1" flipV="1">
              <a:off x="1895567" y="2172776"/>
              <a:ext cx="18225" cy="40738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51" name="Gerader Verbinder 2750"/>
            <p:cNvCxnSpPr/>
            <p:nvPr/>
          </p:nvCxnSpPr>
          <p:spPr>
            <a:xfrm flipV="1">
              <a:off x="1913786" y="2451603"/>
              <a:ext cx="64935" cy="12855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752" name="Freihandform 2751"/>
            <p:cNvSpPr/>
            <p:nvPr/>
          </p:nvSpPr>
          <p:spPr>
            <a:xfrm>
              <a:off x="1743792" y="1894521"/>
              <a:ext cx="153679" cy="453287"/>
            </a:xfrm>
            <a:custGeom>
              <a:avLst/>
              <a:gdLst>
                <a:gd name="connsiteX0" fmla="*/ 0 w 155439"/>
                <a:gd name="connsiteY0" fmla="*/ 414840 h 414840"/>
                <a:gd name="connsiteX1" fmla="*/ 26698 w 155439"/>
                <a:gd name="connsiteY1" fmla="*/ 254653 h 414840"/>
                <a:gd name="connsiteX2" fmla="*/ 46721 w 155439"/>
                <a:gd name="connsiteY2" fmla="*/ 381467 h 414840"/>
                <a:gd name="connsiteX3" fmla="*/ 46721 w 155439"/>
                <a:gd name="connsiteY3" fmla="*/ 161210 h 414840"/>
                <a:gd name="connsiteX4" fmla="*/ 73419 w 155439"/>
                <a:gd name="connsiteY4" fmla="*/ 274676 h 414840"/>
                <a:gd name="connsiteX5" fmla="*/ 73419 w 155439"/>
                <a:gd name="connsiteY5" fmla="*/ 81117 h 414840"/>
                <a:gd name="connsiteX6" fmla="*/ 100117 w 155439"/>
                <a:gd name="connsiteY6" fmla="*/ 201257 h 414840"/>
                <a:gd name="connsiteX7" fmla="*/ 113466 w 155439"/>
                <a:gd name="connsiteY7" fmla="*/ 1024 h 414840"/>
                <a:gd name="connsiteX8" fmla="*/ 133489 w 155439"/>
                <a:gd name="connsiteY8" fmla="*/ 121164 h 414840"/>
                <a:gd name="connsiteX9" fmla="*/ 153513 w 155439"/>
                <a:gd name="connsiteY9" fmla="*/ 74443 h 414840"/>
                <a:gd name="connsiteX10" fmla="*/ 153513 w 155439"/>
                <a:gd name="connsiteY10" fmla="*/ 254653 h 414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5439" h="414840">
                  <a:moveTo>
                    <a:pt x="0" y="414840"/>
                  </a:moveTo>
                  <a:cubicBezTo>
                    <a:pt x="9455" y="337527"/>
                    <a:pt x="18911" y="260215"/>
                    <a:pt x="26698" y="254653"/>
                  </a:cubicBezTo>
                  <a:cubicBezTo>
                    <a:pt x="34485" y="249091"/>
                    <a:pt x="43384" y="397041"/>
                    <a:pt x="46721" y="381467"/>
                  </a:cubicBezTo>
                  <a:cubicBezTo>
                    <a:pt x="50058" y="365893"/>
                    <a:pt x="42271" y="179008"/>
                    <a:pt x="46721" y="161210"/>
                  </a:cubicBezTo>
                  <a:cubicBezTo>
                    <a:pt x="51171" y="143412"/>
                    <a:pt x="68969" y="288025"/>
                    <a:pt x="73419" y="274676"/>
                  </a:cubicBezTo>
                  <a:cubicBezTo>
                    <a:pt x="77869" y="261327"/>
                    <a:pt x="68969" y="93353"/>
                    <a:pt x="73419" y="81117"/>
                  </a:cubicBezTo>
                  <a:cubicBezTo>
                    <a:pt x="77869" y="68881"/>
                    <a:pt x="93443" y="214606"/>
                    <a:pt x="100117" y="201257"/>
                  </a:cubicBezTo>
                  <a:cubicBezTo>
                    <a:pt x="106791" y="187908"/>
                    <a:pt x="107904" y="14373"/>
                    <a:pt x="113466" y="1024"/>
                  </a:cubicBezTo>
                  <a:cubicBezTo>
                    <a:pt x="119028" y="-12325"/>
                    <a:pt x="126815" y="108928"/>
                    <a:pt x="133489" y="121164"/>
                  </a:cubicBezTo>
                  <a:cubicBezTo>
                    <a:pt x="140163" y="133400"/>
                    <a:pt x="150176" y="52195"/>
                    <a:pt x="153513" y="74443"/>
                  </a:cubicBezTo>
                  <a:cubicBezTo>
                    <a:pt x="156850" y="96691"/>
                    <a:pt x="155181" y="175672"/>
                    <a:pt x="153513" y="254653"/>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grpSp>
      <p:grpSp>
        <p:nvGrpSpPr>
          <p:cNvPr id="2753" name="Gruppieren 2752"/>
          <p:cNvGrpSpPr/>
          <p:nvPr/>
        </p:nvGrpSpPr>
        <p:grpSpPr>
          <a:xfrm>
            <a:off x="4026807" y="5437850"/>
            <a:ext cx="311774" cy="375661"/>
            <a:chOff x="1701738" y="1716118"/>
            <a:chExt cx="253215" cy="864048"/>
          </a:xfrm>
        </p:grpSpPr>
        <p:cxnSp>
          <p:nvCxnSpPr>
            <p:cNvPr id="2754" name="Gerader Verbinder 2753"/>
            <p:cNvCxnSpPr>
              <a:endCxn id="2757" idx="0"/>
            </p:cNvCxnSpPr>
            <p:nvPr/>
          </p:nvCxnSpPr>
          <p:spPr>
            <a:xfrm flipV="1">
              <a:off x="1701738" y="2446207"/>
              <a:ext cx="42054" cy="7669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55" name="Gerader Verbinder 2754"/>
            <p:cNvCxnSpPr>
              <a:endCxn id="2757" idx="10"/>
            </p:cNvCxnSpPr>
            <p:nvPr/>
          </p:nvCxnSpPr>
          <p:spPr>
            <a:xfrm flipH="1" flipV="1">
              <a:off x="1895566" y="2164290"/>
              <a:ext cx="18227" cy="41587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56" name="Gerader Verbinder 2755"/>
            <p:cNvCxnSpPr/>
            <p:nvPr/>
          </p:nvCxnSpPr>
          <p:spPr>
            <a:xfrm flipV="1">
              <a:off x="1913786" y="2514938"/>
              <a:ext cx="41167" cy="6522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757" name="Freihandform 2756"/>
            <p:cNvSpPr/>
            <p:nvPr/>
          </p:nvSpPr>
          <p:spPr>
            <a:xfrm>
              <a:off x="1743792" y="1716118"/>
              <a:ext cx="153679" cy="730089"/>
            </a:xfrm>
            <a:custGeom>
              <a:avLst/>
              <a:gdLst>
                <a:gd name="connsiteX0" fmla="*/ 0 w 155439"/>
                <a:gd name="connsiteY0" fmla="*/ 414840 h 414840"/>
                <a:gd name="connsiteX1" fmla="*/ 26698 w 155439"/>
                <a:gd name="connsiteY1" fmla="*/ 254653 h 414840"/>
                <a:gd name="connsiteX2" fmla="*/ 46721 w 155439"/>
                <a:gd name="connsiteY2" fmla="*/ 381467 h 414840"/>
                <a:gd name="connsiteX3" fmla="*/ 46721 w 155439"/>
                <a:gd name="connsiteY3" fmla="*/ 161210 h 414840"/>
                <a:gd name="connsiteX4" fmla="*/ 73419 w 155439"/>
                <a:gd name="connsiteY4" fmla="*/ 274676 h 414840"/>
                <a:gd name="connsiteX5" fmla="*/ 73419 w 155439"/>
                <a:gd name="connsiteY5" fmla="*/ 81117 h 414840"/>
                <a:gd name="connsiteX6" fmla="*/ 100117 w 155439"/>
                <a:gd name="connsiteY6" fmla="*/ 201257 h 414840"/>
                <a:gd name="connsiteX7" fmla="*/ 113466 w 155439"/>
                <a:gd name="connsiteY7" fmla="*/ 1024 h 414840"/>
                <a:gd name="connsiteX8" fmla="*/ 133489 w 155439"/>
                <a:gd name="connsiteY8" fmla="*/ 121164 h 414840"/>
                <a:gd name="connsiteX9" fmla="*/ 153513 w 155439"/>
                <a:gd name="connsiteY9" fmla="*/ 74443 h 414840"/>
                <a:gd name="connsiteX10" fmla="*/ 153513 w 155439"/>
                <a:gd name="connsiteY10" fmla="*/ 254653 h 414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5439" h="414840">
                  <a:moveTo>
                    <a:pt x="0" y="414840"/>
                  </a:moveTo>
                  <a:cubicBezTo>
                    <a:pt x="9455" y="337527"/>
                    <a:pt x="18911" y="260215"/>
                    <a:pt x="26698" y="254653"/>
                  </a:cubicBezTo>
                  <a:cubicBezTo>
                    <a:pt x="34485" y="249091"/>
                    <a:pt x="43384" y="397041"/>
                    <a:pt x="46721" y="381467"/>
                  </a:cubicBezTo>
                  <a:cubicBezTo>
                    <a:pt x="50058" y="365893"/>
                    <a:pt x="42271" y="179008"/>
                    <a:pt x="46721" y="161210"/>
                  </a:cubicBezTo>
                  <a:cubicBezTo>
                    <a:pt x="51171" y="143412"/>
                    <a:pt x="68969" y="288025"/>
                    <a:pt x="73419" y="274676"/>
                  </a:cubicBezTo>
                  <a:cubicBezTo>
                    <a:pt x="77869" y="261327"/>
                    <a:pt x="68969" y="93353"/>
                    <a:pt x="73419" y="81117"/>
                  </a:cubicBezTo>
                  <a:cubicBezTo>
                    <a:pt x="77869" y="68881"/>
                    <a:pt x="93443" y="214606"/>
                    <a:pt x="100117" y="201257"/>
                  </a:cubicBezTo>
                  <a:cubicBezTo>
                    <a:pt x="106791" y="187908"/>
                    <a:pt x="107904" y="14373"/>
                    <a:pt x="113466" y="1024"/>
                  </a:cubicBezTo>
                  <a:cubicBezTo>
                    <a:pt x="119028" y="-12325"/>
                    <a:pt x="126815" y="108928"/>
                    <a:pt x="133489" y="121164"/>
                  </a:cubicBezTo>
                  <a:cubicBezTo>
                    <a:pt x="140163" y="133400"/>
                    <a:pt x="150176" y="52195"/>
                    <a:pt x="153513" y="74443"/>
                  </a:cubicBezTo>
                  <a:cubicBezTo>
                    <a:pt x="156850" y="96691"/>
                    <a:pt x="155181" y="175672"/>
                    <a:pt x="153513" y="254653"/>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grpSp>
      <p:grpSp>
        <p:nvGrpSpPr>
          <p:cNvPr id="2758" name="Gruppieren 2757"/>
          <p:cNvGrpSpPr/>
          <p:nvPr/>
        </p:nvGrpSpPr>
        <p:grpSpPr>
          <a:xfrm>
            <a:off x="4082082" y="6257090"/>
            <a:ext cx="276067" cy="104740"/>
            <a:chOff x="1743792" y="1894521"/>
            <a:chExt cx="210039" cy="685643"/>
          </a:xfrm>
        </p:grpSpPr>
        <p:cxnSp>
          <p:nvCxnSpPr>
            <p:cNvPr id="2759" name="Gerader Verbinder 2758"/>
            <p:cNvCxnSpPr>
              <a:endCxn id="2761" idx="10"/>
            </p:cNvCxnSpPr>
            <p:nvPr/>
          </p:nvCxnSpPr>
          <p:spPr>
            <a:xfrm flipH="1" flipV="1">
              <a:off x="1895567" y="2149174"/>
              <a:ext cx="18224" cy="43099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60" name="Gerader Verbinder 2759"/>
            <p:cNvCxnSpPr/>
            <p:nvPr/>
          </p:nvCxnSpPr>
          <p:spPr>
            <a:xfrm flipV="1">
              <a:off x="1913786" y="2237336"/>
              <a:ext cx="40045" cy="34282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761" name="Freihandform 2760"/>
            <p:cNvSpPr/>
            <p:nvPr/>
          </p:nvSpPr>
          <p:spPr>
            <a:xfrm>
              <a:off x="1743792" y="1894521"/>
              <a:ext cx="153679" cy="414840"/>
            </a:xfrm>
            <a:custGeom>
              <a:avLst/>
              <a:gdLst>
                <a:gd name="connsiteX0" fmla="*/ 0 w 155439"/>
                <a:gd name="connsiteY0" fmla="*/ 414840 h 414840"/>
                <a:gd name="connsiteX1" fmla="*/ 26698 w 155439"/>
                <a:gd name="connsiteY1" fmla="*/ 254653 h 414840"/>
                <a:gd name="connsiteX2" fmla="*/ 46721 w 155439"/>
                <a:gd name="connsiteY2" fmla="*/ 381467 h 414840"/>
                <a:gd name="connsiteX3" fmla="*/ 46721 w 155439"/>
                <a:gd name="connsiteY3" fmla="*/ 161210 h 414840"/>
                <a:gd name="connsiteX4" fmla="*/ 73419 w 155439"/>
                <a:gd name="connsiteY4" fmla="*/ 274676 h 414840"/>
                <a:gd name="connsiteX5" fmla="*/ 73419 w 155439"/>
                <a:gd name="connsiteY5" fmla="*/ 81117 h 414840"/>
                <a:gd name="connsiteX6" fmla="*/ 100117 w 155439"/>
                <a:gd name="connsiteY6" fmla="*/ 201257 h 414840"/>
                <a:gd name="connsiteX7" fmla="*/ 113466 w 155439"/>
                <a:gd name="connsiteY7" fmla="*/ 1024 h 414840"/>
                <a:gd name="connsiteX8" fmla="*/ 133489 w 155439"/>
                <a:gd name="connsiteY8" fmla="*/ 121164 h 414840"/>
                <a:gd name="connsiteX9" fmla="*/ 153513 w 155439"/>
                <a:gd name="connsiteY9" fmla="*/ 74443 h 414840"/>
                <a:gd name="connsiteX10" fmla="*/ 153513 w 155439"/>
                <a:gd name="connsiteY10" fmla="*/ 254653 h 414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5439" h="414840">
                  <a:moveTo>
                    <a:pt x="0" y="414840"/>
                  </a:moveTo>
                  <a:cubicBezTo>
                    <a:pt x="9455" y="337527"/>
                    <a:pt x="18911" y="260215"/>
                    <a:pt x="26698" y="254653"/>
                  </a:cubicBezTo>
                  <a:cubicBezTo>
                    <a:pt x="34485" y="249091"/>
                    <a:pt x="43384" y="397041"/>
                    <a:pt x="46721" y="381467"/>
                  </a:cubicBezTo>
                  <a:cubicBezTo>
                    <a:pt x="50058" y="365893"/>
                    <a:pt x="42271" y="179008"/>
                    <a:pt x="46721" y="161210"/>
                  </a:cubicBezTo>
                  <a:cubicBezTo>
                    <a:pt x="51171" y="143412"/>
                    <a:pt x="68969" y="288025"/>
                    <a:pt x="73419" y="274676"/>
                  </a:cubicBezTo>
                  <a:cubicBezTo>
                    <a:pt x="77869" y="261327"/>
                    <a:pt x="68969" y="93353"/>
                    <a:pt x="73419" y="81117"/>
                  </a:cubicBezTo>
                  <a:cubicBezTo>
                    <a:pt x="77869" y="68881"/>
                    <a:pt x="93443" y="214606"/>
                    <a:pt x="100117" y="201257"/>
                  </a:cubicBezTo>
                  <a:cubicBezTo>
                    <a:pt x="106791" y="187908"/>
                    <a:pt x="107904" y="14373"/>
                    <a:pt x="113466" y="1024"/>
                  </a:cubicBezTo>
                  <a:cubicBezTo>
                    <a:pt x="119028" y="-12325"/>
                    <a:pt x="126815" y="108928"/>
                    <a:pt x="133489" y="121164"/>
                  </a:cubicBezTo>
                  <a:cubicBezTo>
                    <a:pt x="140163" y="133400"/>
                    <a:pt x="150176" y="52195"/>
                    <a:pt x="153513" y="74443"/>
                  </a:cubicBezTo>
                  <a:cubicBezTo>
                    <a:pt x="156850" y="96691"/>
                    <a:pt x="155181" y="175672"/>
                    <a:pt x="153513" y="254653"/>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grpSp>
      <p:grpSp>
        <p:nvGrpSpPr>
          <p:cNvPr id="2762" name="Gruppieren 2761"/>
          <p:cNvGrpSpPr/>
          <p:nvPr/>
        </p:nvGrpSpPr>
        <p:grpSpPr>
          <a:xfrm>
            <a:off x="5267390" y="4624124"/>
            <a:ext cx="332816" cy="517935"/>
            <a:chOff x="1701738" y="1894520"/>
            <a:chExt cx="253215" cy="685645"/>
          </a:xfrm>
        </p:grpSpPr>
        <p:cxnSp>
          <p:nvCxnSpPr>
            <p:cNvPr id="2763" name="Gerader Verbinder 2762"/>
            <p:cNvCxnSpPr>
              <a:endCxn id="2766" idx="0"/>
            </p:cNvCxnSpPr>
            <p:nvPr/>
          </p:nvCxnSpPr>
          <p:spPr>
            <a:xfrm flipV="1">
              <a:off x="1701738" y="2373583"/>
              <a:ext cx="42054" cy="9146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64" name="Gerader Verbinder 2763"/>
            <p:cNvCxnSpPr>
              <a:endCxn id="2766" idx="10"/>
            </p:cNvCxnSpPr>
            <p:nvPr/>
          </p:nvCxnSpPr>
          <p:spPr>
            <a:xfrm flipH="1" flipV="1">
              <a:off x="1895567" y="2188597"/>
              <a:ext cx="18225" cy="39156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65" name="Gerader Verbinder 2764"/>
            <p:cNvCxnSpPr/>
            <p:nvPr/>
          </p:nvCxnSpPr>
          <p:spPr>
            <a:xfrm flipV="1">
              <a:off x="1913786" y="2514938"/>
              <a:ext cx="41167" cy="6522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766" name="Freihandform 2765"/>
            <p:cNvSpPr/>
            <p:nvPr/>
          </p:nvSpPr>
          <p:spPr>
            <a:xfrm>
              <a:off x="1743792" y="1894520"/>
              <a:ext cx="153679" cy="479064"/>
            </a:xfrm>
            <a:custGeom>
              <a:avLst/>
              <a:gdLst>
                <a:gd name="connsiteX0" fmla="*/ 0 w 155439"/>
                <a:gd name="connsiteY0" fmla="*/ 414840 h 414840"/>
                <a:gd name="connsiteX1" fmla="*/ 26698 w 155439"/>
                <a:gd name="connsiteY1" fmla="*/ 254653 h 414840"/>
                <a:gd name="connsiteX2" fmla="*/ 46721 w 155439"/>
                <a:gd name="connsiteY2" fmla="*/ 381467 h 414840"/>
                <a:gd name="connsiteX3" fmla="*/ 46721 w 155439"/>
                <a:gd name="connsiteY3" fmla="*/ 161210 h 414840"/>
                <a:gd name="connsiteX4" fmla="*/ 73419 w 155439"/>
                <a:gd name="connsiteY4" fmla="*/ 274676 h 414840"/>
                <a:gd name="connsiteX5" fmla="*/ 73419 w 155439"/>
                <a:gd name="connsiteY5" fmla="*/ 81117 h 414840"/>
                <a:gd name="connsiteX6" fmla="*/ 100117 w 155439"/>
                <a:gd name="connsiteY6" fmla="*/ 201257 h 414840"/>
                <a:gd name="connsiteX7" fmla="*/ 113466 w 155439"/>
                <a:gd name="connsiteY7" fmla="*/ 1024 h 414840"/>
                <a:gd name="connsiteX8" fmla="*/ 133489 w 155439"/>
                <a:gd name="connsiteY8" fmla="*/ 121164 h 414840"/>
                <a:gd name="connsiteX9" fmla="*/ 153513 w 155439"/>
                <a:gd name="connsiteY9" fmla="*/ 74443 h 414840"/>
                <a:gd name="connsiteX10" fmla="*/ 153513 w 155439"/>
                <a:gd name="connsiteY10" fmla="*/ 254653 h 414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5439" h="414840">
                  <a:moveTo>
                    <a:pt x="0" y="414840"/>
                  </a:moveTo>
                  <a:cubicBezTo>
                    <a:pt x="9455" y="337527"/>
                    <a:pt x="18911" y="260215"/>
                    <a:pt x="26698" y="254653"/>
                  </a:cubicBezTo>
                  <a:cubicBezTo>
                    <a:pt x="34485" y="249091"/>
                    <a:pt x="43384" y="397041"/>
                    <a:pt x="46721" y="381467"/>
                  </a:cubicBezTo>
                  <a:cubicBezTo>
                    <a:pt x="50058" y="365893"/>
                    <a:pt x="42271" y="179008"/>
                    <a:pt x="46721" y="161210"/>
                  </a:cubicBezTo>
                  <a:cubicBezTo>
                    <a:pt x="51171" y="143412"/>
                    <a:pt x="68969" y="288025"/>
                    <a:pt x="73419" y="274676"/>
                  </a:cubicBezTo>
                  <a:cubicBezTo>
                    <a:pt x="77869" y="261327"/>
                    <a:pt x="68969" y="93353"/>
                    <a:pt x="73419" y="81117"/>
                  </a:cubicBezTo>
                  <a:cubicBezTo>
                    <a:pt x="77869" y="68881"/>
                    <a:pt x="93443" y="214606"/>
                    <a:pt x="100117" y="201257"/>
                  </a:cubicBezTo>
                  <a:cubicBezTo>
                    <a:pt x="106791" y="187908"/>
                    <a:pt x="107904" y="14373"/>
                    <a:pt x="113466" y="1024"/>
                  </a:cubicBezTo>
                  <a:cubicBezTo>
                    <a:pt x="119028" y="-12325"/>
                    <a:pt x="126815" y="108928"/>
                    <a:pt x="133489" y="121164"/>
                  </a:cubicBezTo>
                  <a:cubicBezTo>
                    <a:pt x="140163" y="133400"/>
                    <a:pt x="150176" y="52195"/>
                    <a:pt x="153513" y="74443"/>
                  </a:cubicBezTo>
                  <a:cubicBezTo>
                    <a:pt x="156850" y="96691"/>
                    <a:pt x="155181" y="175672"/>
                    <a:pt x="153513" y="254653"/>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grpSp>
      <p:grpSp>
        <p:nvGrpSpPr>
          <p:cNvPr id="2767" name="Gruppieren 2766"/>
          <p:cNvGrpSpPr/>
          <p:nvPr/>
        </p:nvGrpSpPr>
        <p:grpSpPr>
          <a:xfrm flipV="1">
            <a:off x="5288589" y="4026290"/>
            <a:ext cx="343970" cy="561057"/>
            <a:chOff x="1702291" y="1894521"/>
            <a:chExt cx="276430" cy="685643"/>
          </a:xfrm>
        </p:grpSpPr>
        <p:cxnSp>
          <p:nvCxnSpPr>
            <p:cNvPr id="2768" name="Gerader Verbinder 2767"/>
            <p:cNvCxnSpPr>
              <a:endCxn id="2771" idx="0"/>
            </p:cNvCxnSpPr>
            <p:nvPr/>
          </p:nvCxnSpPr>
          <p:spPr>
            <a:xfrm flipV="1">
              <a:off x="1702291" y="2347808"/>
              <a:ext cx="41501" cy="10564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69" name="Gerader Verbinder 2768"/>
            <p:cNvCxnSpPr>
              <a:endCxn id="2771" idx="10"/>
            </p:cNvCxnSpPr>
            <p:nvPr/>
          </p:nvCxnSpPr>
          <p:spPr>
            <a:xfrm flipH="1" flipV="1">
              <a:off x="1895567" y="2172776"/>
              <a:ext cx="18225" cy="40738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70" name="Gerader Verbinder 2769"/>
            <p:cNvCxnSpPr/>
            <p:nvPr/>
          </p:nvCxnSpPr>
          <p:spPr>
            <a:xfrm flipV="1">
              <a:off x="1913786" y="2451603"/>
              <a:ext cx="64935" cy="12855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771" name="Freihandform 2770"/>
            <p:cNvSpPr/>
            <p:nvPr/>
          </p:nvSpPr>
          <p:spPr>
            <a:xfrm>
              <a:off x="1743792" y="1894521"/>
              <a:ext cx="153679" cy="453287"/>
            </a:xfrm>
            <a:custGeom>
              <a:avLst/>
              <a:gdLst>
                <a:gd name="connsiteX0" fmla="*/ 0 w 155439"/>
                <a:gd name="connsiteY0" fmla="*/ 414840 h 414840"/>
                <a:gd name="connsiteX1" fmla="*/ 26698 w 155439"/>
                <a:gd name="connsiteY1" fmla="*/ 254653 h 414840"/>
                <a:gd name="connsiteX2" fmla="*/ 46721 w 155439"/>
                <a:gd name="connsiteY2" fmla="*/ 381467 h 414840"/>
                <a:gd name="connsiteX3" fmla="*/ 46721 w 155439"/>
                <a:gd name="connsiteY3" fmla="*/ 161210 h 414840"/>
                <a:gd name="connsiteX4" fmla="*/ 73419 w 155439"/>
                <a:gd name="connsiteY4" fmla="*/ 274676 h 414840"/>
                <a:gd name="connsiteX5" fmla="*/ 73419 w 155439"/>
                <a:gd name="connsiteY5" fmla="*/ 81117 h 414840"/>
                <a:gd name="connsiteX6" fmla="*/ 100117 w 155439"/>
                <a:gd name="connsiteY6" fmla="*/ 201257 h 414840"/>
                <a:gd name="connsiteX7" fmla="*/ 113466 w 155439"/>
                <a:gd name="connsiteY7" fmla="*/ 1024 h 414840"/>
                <a:gd name="connsiteX8" fmla="*/ 133489 w 155439"/>
                <a:gd name="connsiteY8" fmla="*/ 121164 h 414840"/>
                <a:gd name="connsiteX9" fmla="*/ 153513 w 155439"/>
                <a:gd name="connsiteY9" fmla="*/ 74443 h 414840"/>
                <a:gd name="connsiteX10" fmla="*/ 153513 w 155439"/>
                <a:gd name="connsiteY10" fmla="*/ 254653 h 414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5439" h="414840">
                  <a:moveTo>
                    <a:pt x="0" y="414840"/>
                  </a:moveTo>
                  <a:cubicBezTo>
                    <a:pt x="9455" y="337527"/>
                    <a:pt x="18911" y="260215"/>
                    <a:pt x="26698" y="254653"/>
                  </a:cubicBezTo>
                  <a:cubicBezTo>
                    <a:pt x="34485" y="249091"/>
                    <a:pt x="43384" y="397041"/>
                    <a:pt x="46721" y="381467"/>
                  </a:cubicBezTo>
                  <a:cubicBezTo>
                    <a:pt x="50058" y="365893"/>
                    <a:pt x="42271" y="179008"/>
                    <a:pt x="46721" y="161210"/>
                  </a:cubicBezTo>
                  <a:cubicBezTo>
                    <a:pt x="51171" y="143412"/>
                    <a:pt x="68969" y="288025"/>
                    <a:pt x="73419" y="274676"/>
                  </a:cubicBezTo>
                  <a:cubicBezTo>
                    <a:pt x="77869" y="261327"/>
                    <a:pt x="68969" y="93353"/>
                    <a:pt x="73419" y="81117"/>
                  </a:cubicBezTo>
                  <a:cubicBezTo>
                    <a:pt x="77869" y="68881"/>
                    <a:pt x="93443" y="214606"/>
                    <a:pt x="100117" y="201257"/>
                  </a:cubicBezTo>
                  <a:cubicBezTo>
                    <a:pt x="106791" y="187908"/>
                    <a:pt x="107904" y="14373"/>
                    <a:pt x="113466" y="1024"/>
                  </a:cubicBezTo>
                  <a:cubicBezTo>
                    <a:pt x="119028" y="-12325"/>
                    <a:pt x="126815" y="108928"/>
                    <a:pt x="133489" y="121164"/>
                  </a:cubicBezTo>
                  <a:cubicBezTo>
                    <a:pt x="140163" y="133400"/>
                    <a:pt x="150176" y="52195"/>
                    <a:pt x="153513" y="74443"/>
                  </a:cubicBezTo>
                  <a:cubicBezTo>
                    <a:pt x="156850" y="96691"/>
                    <a:pt x="155181" y="175672"/>
                    <a:pt x="153513" y="254653"/>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grpSp>
      <p:grpSp>
        <p:nvGrpSpPr>
          <p:cNvPr id="2772" name="Gruppieren 2771"/>
          <p:cNvGrpSpPr/>
          <p:nvPr/>
        </p:nvGrpSpPr>
        <p:grpSpPr>
          <a:xfrm>
            <a:off x="5267389" y="5437850"/>
            <a:ext cx="311774" cy="375661"/>
            <a:chOff x="1701738" y="1716118"/>
            <a:chExt cx="253215" cy="864048"/>
          </a:xfrm>
        </p:grpSpPr>
        <p:cxnSp>
          <p:nvCxnSpPr>
            <p:cNvPr id="2773" name="Gerader Verbinder 2772"/>
            <p:cNvCxnSpPr>
              <a:endCxn id="2776" idx="0"/>
            </p:cNvCxnSpPr>
            <p:nvPr/>
          </p:nvCxnSpPr>
          <p:spPr>
            <a:xfrm flipV="1">
              <a:off x="1701738" y="2446207"/>
              <a:ext cx="42054" cy="7669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74" name="Gerader Verbinder 2773"/>
            <p:cNvCxnSpPr>
              <a:endCxn id="2776" idx="10"/>
            </p:cNvCxnSpPr>
            <p:nvPr/>
          </p:nvCxnSpPr>
          <p:spPr>
            <a:xfrm flipH="1" flipV="1">
              <a:off x="1895566" y="2164290"/>
              <a:ext cx="18227" cy="41587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75" name="Gerader Verbinder 2774"/>
            <p:cNvCxnSpPr/>
            <p:nvPr/>
          </p:nvCxnSpPr>
          <p:spPr>
            <a:xfrm flipV="1">
              <a:off x="1913786" y="2514938"/>
              <a:ext cx="41167" cy="6522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776" name="Freihandform 2775"/>
            <p:cNvSpPr/>
            <p:nvPr/>
          </p:nvSpPr>
          <p:spPr>
            <a:xfrm>
              <a:off x="1743792" y="1716118"/>
              <a:ext cx="153679" cy="730089"/>
            </a:xfrm>
            <a:custGeom>
              <a:avLst/>
              <a:gdLst>
                <a:gd name="connsiteX0" fmla="*/ 0 w 155439"/>
                <a:gd name="connsiteY0" fmla="*/ 414840 h 414840"/>
                <a:gd name="connsiteX1" fmla="*/ 26698 w 155439"/>
                <a:gd name="connsiteY1" fmla="*/ 254653 h 414840"/>
                <a:gd name="connsiteX2" fmla="*/ 46721 w 155439"/>
                <a:gd name="connsiteY2" fmla="*/ 381467 h 414840"/>
                <a:gd name="connsiteX3" fmla="*/ 46721 w 155439"/>
                <a:gd name="connsiteY3" fmla="*/ 161210 h 414840"/>
                <a:gd name="connsiteX4" fmla="*/ 73419 w 155439"/>
                <a:gd name="connsiteY4" fmla="*/ 274676 h 414840"/>
                <a:gd name="connsiteX5" fmla="*/ 73419 w 155439"/>
                <a:gd name="connsiteY5" fmla="*/ 81117 h 414840"/>
                <a:gd name="connsiteX6" fmla="*/ 100117 w 155439"/>
                <a:gd name="connsiteY6" fmla="*/ 201257 h 414840"/>
                <a:gd name="connsiteX7" fmla="*/ 113466 w 155439"/>
                <a:gd name="connsiteY7" fmla="*/ 1024 h 414840"/>
                <a:gd name="connsiteX8" fmla="*/ 133489 w 155439"/>
                <a:gd name="connsiteY8" fmla="*/ 121164 h 414840"/>
                <a:gd name="connsiteX9" fmla="*/ 153513 w 155439"/>
                <a:gd name="connsiteY9" fmla="*/ 74443 h 414840"/>
                <a:gd name="connsiteX10" fmla="*/ 153513 w 155439"/>
                <a:gd name="connsiteY10" fmla="*/ 254653 h 414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5439" h="414840">
                  <a:moveTo>
                    <a:pt x="0" y="414840"/>
                  </a:moveTo>
                  <a:cubicBezTo>
                    <a:pt x="9455" y="337527"/>
                    <a:pt x="18911" y="260215"/>
                    <a:pt x="26698" y="254653"/>
                  </a:cubicBezTo>
                  <a:cubicBezTo>
                    <a:pt x="34485" y="249091"/>
                    <a:pt x="43384" y="397041"/>
                    <a:pt x="46721" y="381467"/>
                  </a:cubicBezTo>
                  <a:cubicBezTo>
                    <a:pt x="50058" y="365893"/>
                    <a:pt x="42271" y="179008"/>
                    <a:pt x="46721" y="161210"/>
                  </a:cubicBezTo>
                  <a:cubicBezTo>
                    <a:pt x="51171" y="143412"/>
                    <a:pt x="68969" y="288025"/>
                    <a:pt x="73419" y="274676"/>
                  </a:cubicBezTo>
                  <a:cubicBezTo>
                    <a:pt x="77869" y="261327"/>
                    <a:pt x="68969" y="93353"/>
                    <a:pt x="73419" y="81117"/>
                  </a:cubicBezTo>
                  <a:cubicBezTo>
                    <a:pt x="77869" y="68881"/>
                    <a:pt x="93443" y="214606"/>
                    <a:pt x="100117" y="201257"/>
                  </a:cubicBezTo>
                  <a:cubicBezTo>
                    <a:pt x="106791" y="187908"/>
                    <a:pt x="107904" y="14373"/>
                    <a:pt x="113466" y="1024"/>
                  </a:cubicBezTo>
                  <a:cubicBezTo>
                    <a:pt x="119028" y="-12325"/>
                    <a:pt x="126815" y="108928"/>
                    <a:pt x="133489" y="121164"/>
                  </a:cubicBezTo>
                  <a:cubicBezTo>
                    <a:pt x="140163" y="133400"/>
                    <a:pt x="150176" y="52195"/>
                    <a:pt x="153513" y="74443"/>
                  </a:cubicBezTo>
                  <a:cubicBezTo>
                    <a:pt x="156850" y="96691"/>
                    <a:pt x="155181" y="175672"/>
                    <a:pt x="153513" y="254653"/>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grpSp>
      <p:grpSp>
        <p:nvGrpSpPr>
          <p:cNvPr id="2777" name="Gruppieren 2776"/>
          <p:cNvGrpSpPr/>
          <p:nvPr/>
        </p:nvGrpSpPr>
        <p:grpSpPr>
          <a:xfrm>
            <a:off x="5322665" y="6257090"/>
            <a:ext cx="283609" cy="104740"/>
            <a:chOff x="1743792" y="1894521"/>
            <a:chExt cx="215777" cy="685643"/>
          </a:xfrm>
        </p:grpSpPr>
        <p:cxnSp>
          <p:nvCxnSpPr>
            <p:cNvPr id="2778" name="Gerader Verbinder 2777"/>
            <p:cNvCxnSpPr>
              <a:endCxn id="2780" idx="10"/>
            </p:cNvCxnSpPr>
            <p:nvPr/>
          </p:nvCxnSpPr>
          <p:spPr>
            <a:xfrm flipH="1" flipV="1">
              <a:off x="1895567" y="2149174"/>
              <a:ext cx="18224" cy="43099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79" name="Gerader Verbinder 2778"/>
            <p:cNvCxnSpPr/>
            <p:nvPr/>
          </p:nvCxnSpPr>
          <p:spPr>
            <a:xfrm flipV="1">
              <a:off x="1913786" y="2237336"/>
              <a:ext cx="45783" cy="34282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780" name="Freihandform 2779"/>
            <p:cNvSpPr/>
            <p:nvPr/>
          </p:nvSpPr>
          <p:spPr>
            <a:xfrm>
              <a:off x="1743792" y="1894521"/>
              <a:ext cx="153679" cy="414840"/>
            </a:xfrm>
            <a:custGeom>
              <a:avLst/>
              <a:gdLst>
                <a:gd name="connsiteX0" fmla="*/ 0 w 155439"/>
                <a:gd name="connsiteY0" fmla="*/ 414840 h 414840"/>
                <a:gd name="connsiteX1" fmla="*/ 26698 w 155439"/>
                <a:gd name="connsiteY1" fmla="*/ 254653 h 414840"/>
                <a:gd name="connsiteX2" fmla="*/ 46721 w 155439"/>
                <a:gd name="connsiteY2" fmla="*/ 381467 h 414840"/>
                <a:gd name="connsiteX3" fmla="*/ 46721 w 155439"/>
                <a:gd name="connsiteY3" fmla="*/ 161210 h 414840"/>
                <a:gd name="connsiteX4" fmla="*/ 73419 w 155439"/>
                <a:gd name="connsiteY4" fmla="*/ 274676 h 414840"/>
                <a:gd name="connsiteX5" fmla="*/ 73419 w 155439"/>
                <a:gd name="connsiteY5" fmla="*/ 81117 h 414840"/>
                <a:gd name="connsiteX6" fmla="*/ 100117 w 155439"/>
                <a:gd name="connsiteY6" fmla="*/ 201257 h 414840"/>
                <a:gd name="connsiteX7" fmla="*/ 113466 w 155439"/>
                <a:gd name="connsiteY7" fmla="*/ 1024 h 414840"/>
                <a:gd name="connsiteX8" fmla="*/ 133489 w 155439"/>
                <a:gd name="connsiteY8" fmla="*/ 121164 h 414840"/>
                <a:gd name="connsiteX9" fmla="*/ 153513 w 155439"/>
                <a:gd name="connsiteY9" fmla="*/ 74443 h 414840"/>
                <a:gd name="connsiteX10" fmla="*/ 153513 w 155439"/>
                <a:gd name="connsiteY10" fmla="*/ 254653 h 414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5439" h="414840">
                  <a:moveTo>
                    <a:pt x="0" y="414840"/>
                  </a:moveTo>
                  <a:cubicBezTo>
                    <a:pt x="9455" y="337527"/>
                    <a:pt x="18911" y="260215"/>
                    <a:pt x="26698" y="254653"/>
                  </a:cubicBezTo>
                  <a:cubicBezTo>
                    <a:pt x="34485" y="249091"/>
                    <a:pt x="43384" y="397041"/>
                    <a:pt x="46721" y="381467"/>
                  </a:cubicBezTo>
                  <a:cubicBezTo>
                    <a:pt x="50058" y="365893"/>
                    <a:pt x="42271" y="179008"/>
                    <a:pt x="46721" y="161210"/>
                  </a:cubicBezTo>
                  <a:cubicBezTo>
                    <a:pt x="51171" y="143412"/>
                    <a:pt x="68969" y="288025"/>
                    <a:pt x="73419" y="274676"/>
                  </a:cubicBezTo>
                  <a:cubicBezTo>
                    <a:pt x="77869" y="261327"/>
                    <a:pt x="68969" y="93353"/>
                    <a:pt x="73419" y="81117"/>
                  </a:cubicBezTo>
                  <a:cubicBezTo>
                    <a:pt x="77869" y="68881"/>
                    <a:pt x="93443" y="214606"/>
                    <a:pt x="100117" y="201257"/>
                  </a:cubicBezTo>
                  <a:cubicBezTo>
                    <a:pt x="106791" y="187908"/>
                    <a:pt x="107904" y="14373"/>
                    <a:pt x="113466" y="1024"/>
                  </a:cubicBezTo>
                  <a:cubicBezTo>
                    <a:pt x="119028" y="-12325"/>
                    <a:pt x="126815" y="108928"/>
                    <a:pt x="133489" y="121164"/>
                  </a:cubicBezTo>
                  <a:cubicBezTo>
                    <a:pt x="140163" y="133400"/>
                    <a:pt x="150176" y="52195"/>
                    <a:pt x="153513" y="74443"/>
                  </a:cubicBezTo>
                  <a:cubicBezTo>
                    <a:pt x="156850" y="96691"/>
                    <a:pt x="155181" y="175672"/>
                    <a:pt x="153513" y="254653"/>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grpSp>
      <p:grpSp>
        <p:nvGrpSpPr>
          <p:cNvPr id="2781" name="Gruppieren 2780"/>
          <p:cNvGrpSpPr/>
          <p:nvPr/>
        </p:nvGrpSpPr>
        <p:grpSpPr>
          <a:xfrm>
            <a:off x="9465214" y="4639617"/>
            <a:ext cx="332816" cy="517935"/>
            <a:chOff x="1701738" y="1894520"/>
            <a:chExt cx="253215" cy="685645"/>
          </a:xfrm>
        </p:grpSpPr>
        <p:cxnSp>
          <p:nvCxnSpPr>
            <p:cNvPr id="2782" name="Gerader Verbinder 2781"/>
            <p:cNvCxnSpPr>
              <a:endCxn id="2785" idx="0"/>
            </p:cNvCxnSpPr>
            <p:nvPr/>
          </p:nvCxnSpPr>
          <p:spPr>
            <a:xfrm flipV="1">
              <a:off x="1701738" y="2373583"/>
              <a:ext cx="42054" cy="9146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83" name="Gerader Verbinder 2782"/>
            <p:cNvCxnSpPr>
              <a:endCxn id="2785" idx="10"/>
            </p:cNvCxnSpPr>
            <p:nvPr/>
          </p:nvCxnSpPr>
          <p:spPr>
            <a:xfrm flipH="1" flipV="1">
              <a:off x="1895567" y="2188597"/>
              <a:ext cx="18225" cy="39156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84" name="Gerader Verbinder 2783"/>
            <p:cNvCxnSpPr/>
            <p:nvPr/>
          </p:nvCxnSpPr>
          <p:spPr>
            <a:xfrm flipV="1">
              <a:off x="1913786" y="2514938"/>
              <a:ext cx="41167" cy="6522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785" name="Freihandform 2784"/>
            <p:cNvSpPr/>
            <p:nvPr/>
          </p:nvSpPr>
          <p:spPr>
            <a:xfrm>
              <a:off x="1743792" y="1894520"/>
              <a:ext cx="153679" cy="479064"/>
            </a:xfrm>
            <a:custGeom>
              <a:avLst/>
              <a:gdLst>
                <a:gd name="connsiteX0" fmla="*/ 0 w 155439"/>
                <a:gd name="connsiteY0" fmla="*/ 414840 h 414840"/>
                <a:gd name="connsiteX1" fmla="*/ 26698 w 155439"/>
                <a:gd name="connsiteY1" fmla="*/ 254653 h 414840"/>
                <a:gd name="connsiteX2" fmla="*/ 46721 w 155439"/>
                <a:gd name="connsiteY2" fmla="*/ 381467 h 414840"/>
                <a:gd name="connsiteX3" fmla="*/ 46721 w 155439"/>
                <a:gd name="connsiteY3" fmla="*/ 161210 h 414840"/>
                <a:gd name="connsiteX4" fmla="*/ 73419 w 155439"/>
                <a:gd name="connsiteY4" fmla="*/ 274676 h 414840"/>
                <a:gd name="connsiteX5" fmla="*/ 73419 w 155439"/>
                <a:gd name="connsiteY5" fmla="*/ 81117 h 414840"/>
                <a:gd name="connsiteX6" fmla="*/ 100117 w 155439"/>
                <a:gd name="connsiteY6" fmla="*/ 201257 h 414840"/>
                <a:gd name="connsiteX7" fmla="*/ 113466 w 155439"/>
                <a:gd name="connsiteY7" fmla="*/ 1024 h 414840"/>
                <a:gd name="connsiteX8" fmla="*/ 133489 w 155439"/>
                <a:gd name="connsiteY8" fmla="*/ 121164 h 414840"/>
                <a:gd name="connsiteX9" fmla="*/ 153513 w 155439"/>
                <a:gd name="connsiteY9" fmla="*/ 74443 h 414840"/>
                <a:gd name="connsiteX10" fmla="*/ 153513 w 155439"/>
                <a:gd name="connsiteY10" fmla="*/ 254653 h 414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5439" h="414840">
                  <a:moveTo>
                    <a:pt x="0" y="414840"/>
                  </a:moveTo>
                  <a:cubicBezTo>
                    <a:pt x="9455" y="337527"/>
                    <a:pt x="18911" y="260215"/>
                    <a:pt x="26698" y="254653"/>
                  </a:cubicBezTo>
                  <a:cubicBezTo>
                    <a:pt x="34485" y="249091"/>
                    <a:pt x="43384" y="397041"/>
                    <a:pt x="46721" y="381467"/>
                  </a:cubicBezTo>
                  <a:cubicBezTo>
                    <a:pt x="50058" y="365893"/>
                    <a:pt x="42271" y="179008"/>
                    <a:pt x="46721" y="161210"/>
                  </a:cubicBezTo>
                  <a:cubicBezTo>
                    <a:pt x="51171" y="143412"/>
                    <a:pt x="68969" y="288025"/>
                    <a:pt x="73419" y="274676"/>
                  </a:cubicBezTo>
                  <a:cubicBezTo>
                    <a:pt x="77869" y="261327"/>
                    <a:pt x="68969" y="93353"/>
                    <a:pt x="73419" y="81117"/>
                  </a:cubicBezTo>
                  <a:cubicBezTo>
                    <a:pt x="77869" y="68881"/>
                    <a:pt x="93443" y="214606"/>
                    <a:pt x="100117" y="201257"/>
                  </a:cubicBezTo>
                  <a:cubicBezTo>
                    <a:pt x="106791" y="187908"/>
                    <a:pt x="107904" y="14373"/>
                    <a:pt x="113466" y="1024"/>
                  </a:cubicBezTo>
                  <a:cubicBezTo>
                    <a:pt x="119028" y="-12325"/>
                    <a:pt x="126815" y="108928"/>
                    <a:pt x="133489" y="121164"/>
                  </a:cubicBezTo>
                  <a:cubicBezTo>
                    <a:pt x="140163" y="133400"/>
                    <a:pt x="150176" y="52195"/>
                    <a:pt x="153513" y="74443"/>
                  </a:cubicBezTo>
                  <a:cubicBezTo>
                    <a:pt x="156850" y="96691"/>
                    <a:pt x="155181" y="175672"/>
                    <a:pt x="153513" y="254653"/>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grpSp>
      <p:grpSp>
        <p:nvGrpSpPr>
          <p:cNvPr id="2786" name="Gruppieren 2785"/>
          <p:cNvGrpSpPr/>
          <p:nvPr/>
        </p:nvGrpSpPr>
        <p:grpSpPr>
          <a:xfrm flipV="1">
            <a:off x="9486413" y="4041783"/>
            <a:ext cx="343970" cy="561057"/>
            <a:chOff x="1702291" y="1894521"/>
            <a:chExt cx="276430" cy="685643"/>
          </a:xfrm>
        </p:grpSpPr>
        <p:cxnSp>
          <p:nvCxnSpPr>
            <p:cNvPr id="2787" name="Gerader Verbinder 2786"/>
            <p:cNvCxnSpPr>
              <a:endCxn id="2790" idx="0"/>
            </p:cNvCxnSpPr>
            <p:nvPr/>
          </p:nvCxnSpPr>
          <p:spPr>
            <a:xfrm flipV="1">
              <a:off x="1702291" y="2347808"/>
              <a:ext cx="41501" cy="10564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88" name="Gerader Verbinder 2787"/>
            <p:cNvCxnSpPr>
              <a:endCxn id="2790" idx="10"/>
            </p:cNvCxnSpPr>
            <p:nvPr/>
          </p:nvCxnSpPr>
          <p:spPr>
            <a:xfrm flipH="1" flipV="1">
              <a:off x="1895567" y="2172776"/>
              <a:ext cx="18225" cy="40738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89" name="Gerader Verbinder 2788"/>
            <p:cNvCxnSpPr/>
            <p:nvPr/>
          </p:nvCxnSpPr>
          <p:spPr>
            <a:xfrm flipV="1">
              <a:off x="1913786" y="2451603"/>
              <a:ext cx="64935" cy="12855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790" name="Freihandform 2789"/>
            <p:cNvSpPr/>
            <p:nvPr/>
          </p:nvSpPr>
          <p:spPr>
            <a:xfrm>
              <a:off x="1743792" y="1894521"/>
              <a:ext cx="153679" cy="453287"/>
            </a:xfrm>
            <a:custGeom>
              <a:avLst/>
              <a:gdLst>
                <a:gd name="connsiteX0" fmla="*/ 0 w 155439"/>
                <a:gd name="connsiteY0" fmla="*/ 414840 h 414840"/>
                <a:gd name="connsiteX1" fmla="*/ 26698 w 155439"/>
                <a:gd name="connsiteY1" fmla="*/ 254653 h 414840"/>
                <a:gd name="connsiteX2" fmla="*/ 46721 w 155439"/>
                <a:gd name="connsiteY2" fmla="*/ 381467 h 414840"/>
                <a:gd name="connsiteX3" fmla="*/ 46721 w 155439"/>
                <a:gd name="connsiteY3" fmla="*/ 161210 h 414840"/>
                <a:gd name="connsiteX4" fmla="*/ 73419 w 155439"/>
                <a:gd name="connsiteY4" fmla="*/ 274676 h 414840"/>
                <a:gd name="connsiteX5" fmla="*/ 73419 w 155439"/>
                <a:gd name="connsiteY5" fmla="*/ 81117 h 414840"/>
                <a:gd name="connsiteX6" fmla="*/ 100117 w 155439"/>
                <a:gd name="connsiteY6" fmla="*/ 201257 h 414840"/>
                <a:gd name="connsiteX7" fmla="*/ 113466 w 155439"/>
                <a:gd name="connsiteY7" fmla="*/ 1024 h 414840"/>
                <a:gd name="connsiteX8" fmla="*/ 133489 w 155439"/>
                <a:gd name="connsiteY8" fmla="*/ 121164 h 414840"/>
                <a:gd name="connsiteX9" fmla="*/ 153513 w 155439"/>
                <a:gd name="connsiteY9" fmla="*/ 74443 h 414840"/>
                <a:gd name="connsiteX10" fmla="*/ 153513 w 155439"/>
                <a:gd name="connsiteY10" fmla="*/ 254653 h 414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5439" h="414840">
                  <a:moveTo>
                    <a:pt x="0" y="414840"/>
                  </a:moveTo>
                  <a:cubicBezTo>
                    <a:pt x="9455" y="337527"/>
                    <a:pt x="18911" y="260215"/>
                    <a:pt x="26698" y="254653"/>
                  </a:cubicBezTo>
                  <a:cubicBezTo>
                    <a:pt x="34485" y="249091"/>
                    <a:pt x="43384" y="397041"/>
                    <a:pt x="46721" y="381467"/>
                  </a:cubicBezTo>
                  <a:cubicBezTo>
                    <a:pt x="50058" y="365893"/>
                    <a:pt x="42271" y="179008"/>
                    <a:pt x="46721" y="161210"/>
                  </a:cubicBezTo>
                  <a:cubicBezTo>
                    <a:pt x="51171" y="143412"/>
                    <a:pt x="68969" y="288025"/>
                    <a:pt x="73419" y="274676"/>
                  </a:cubicBezTo>
                  <a:cubicBezTo>
                    <a:pt x="77869" y="261327"/>
                    <a:pt x="68969" y="93353"/>
                    <a:pt x="73419" y="81117"/>
                  </a:cubicBezTo>
                  <a:cubicBezTo>
                    <a:pt x="77869" y="68881"/>
                    <a:pt x="93443" y="214606"/>
                    <a:pt x="100117" y="201257"/>
                  </a:cubicBezTo>
                  <a:cubicBezTo>
                    <a:pt x="106791" y="187908"/>
                    <a:pt x="107904" y="14373"/>
                    <a:pt x="113466" y="1024"/>
                  </a:cubicBezTo>
                  <a:cubicBezTo>
                    <a:pt x="119028" y="-12325"/>
                    <a:pt x="126815" y="108928"/>
                    <a:pt x="133489" y="121164"/>
                  </a:cubicBezTo>
                  <a:cubicBezTo>
                    <a:pt x="140163" y="133400"/>
                    <a:pt x="150176" y="52195"/>
                    <a:pt x="153513" y="74443"/>
                  </a:cubicBezTo>
                  <a:cubicBezTo>
                    <a:pt x="156850" y="96691"/>
                    <a:pt x="155181" y="175672"/>
                    <a:pt x="153513" y="254653"/>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grpSp>
      <p:grpSp>
        <p:nvGrpSpPr>
          <p:cNvPr id="2791" name="Gruppieren 2790"/>
          <p:cNvGrpSpPr/>
          <p:nvPr/>
        </p:nvGrpSpPr>
        <p:grpSpPr>
          <a:xfrm>
            <a:off x="9465213" y="5453343"/>
            <a:ext cx="311774" cy="375661"/>
            <a:chOff x="1701738" y="1716118"/>
            <a:chExt cx="253215" cy="864048"/>
          </a:xfrm>
        </p:grpSpPr>
        <p:cxnSp>
          <p:nvCxnSpPr>
            <p:cNvPr id="2792" name="Gerader Verbinder 2791"/>
            <p:cNvCxnSpPr>
              <a:endCxn id="2795" idx="0"/>
            </p:cNvCxnSpPr>
            <p:nvPr/>
          </p:nvCxnSpPr>
          <p:spPr>
            <a:xfrm flipV="1">
              <a:off x="1701738" y="2446207"/>
              <a:ext cx="42054" cy="7669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93" name="Gerader Verbinder 2792"/>
            <p:cNvCxnSpPr>
              <a:endCxn id="2795" idx="10"/>
            </p:cNvCxnSpPr>
            <p:nvPr/>
          </p:nvCxnSpPr>
          <p:spPr>
            <a:xfrm flipH="1" flipV="1">
              <a:off x="1895566" y="2164290"/>
              <a:ext cx="18227" cy="41587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94" name="Gerader Verbinder 2793"/>
            <p:cNvCxnSpPr/>
            <p:nvPr/>
          </p:nvCxnSpPr>
          <p:spPr>
            <a:xfrm flipV="1">
              <a:off x="1913786" y="2514938"/>
              <a:ext cx="41167" cy="6522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795" name="Freihandform 2794"/>
            <p:cNvSpPr/>
            <p:nvPr/>
          </p:nvSpPr>
          <p:spPr>
            <a:xfrm>
              <a:off x="1743792" y="1716118"/>
              <a:ext cx="153679" cy="730089"/>
            </a:xfrm>
            <a:custGeom>
              <a:avLst/>
              <a:gdLst>
                <a:gd name="connsiteX0" fmla="*/ 0 w 155439"/>
                <a:gd name="connsiteY0" fmla="*/ 414840 h 414840"/>
                <a:gd name="connsiteX1" fmla="*/ 26698 w 155439"/>
                <a:gd name="connsiteY1" fmla="*/ 254653 h 414840"/>
                <a:gd name="connsiteX2" fmla="*/ 46721 w 155439"/>
                <a:gd name="connsiteY2" fmla="*/ 381467 h 414840"/>
                <a:gd name="connsiteX3" fmla="*/ 46721 w 155439"/>
                <a:gd name="connsiteY3" fmla="*/ 161210 h 414840"/>
                <a:gd name="connsiteX4" fmla="*/ 73419 w 155439"/>
                <a:gd name="connsiteY4" fmla="*/ 274676 h 414840"/>
                <a:gd name="connsiteX5" fmla="*/ 73419 w 155439"/>
                <a:gd name="connsiteY5" fmla="*/ 81117 h 414840"/>
                <a:gd name="connsiteX6" fmla="*/ 100117 w 155439"/>
                <a:gd name="connsiteY6" fmla="*/ 201257 h 414840"/>
                <a:gd name="connsiteX7" fmla="*/ 113466 w 155439"/>
                <a:gd name="connsiteY7" fmla="*/ 1024 h 414840"/>
                <a:gd name="connsiteX8" fmla="*/ 133489 w 155439"/>
                <a:gd name="connsiteY8" fmla="*/ 121164 h 414840"/>
                <a:gd name="connsiteX9" fmla="*/ 153513 w 155439"/>
                <a:gd name="connsiteY9" fmla="*/ 74443 h 414840"/>
                <a:gd name="connsiteX10" fmla="*/ 153513 w 155439"/>
                <a:gd name="connsiteY10" fmla="*/ 254653 h 414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5439" h="414840">
                  <a:moveTo>
                    <a:pt x="0" y="414840"/>
                  </a:moveTo>
                  <a:cubicBezTo>
                    <a:pt x="9455" y="337527"/>
                    <a:pt x="18911" y="260215"/>
                    <a:pt x="26698" y="254653"/>
                  </a:cubicBezTo>
                  <a:cubicBezTo>
                    <a:pt x="34485" y="249091"/>
                    <a:pt x="43384" y="397041"/>
                    <a:pt x="46721" y="381467"/>
                  </a:cubicBezTo>
                  <a:cubicBezTo>
                    <a:pt x="50058" y="365893"/>
                    <a:pt x="42271" y="179008"/>
                    <a:pt x="46721" y="161210"/>
                  </a:cubicBezTo>
                  <a:cubicBezTo>
                    <a:pt x="51171" y="143412"/>
                    <a:pt x="68969" y="288025"/>
                    <a:pt x="73419" y="274676"/>
                  </a:cubicBezTo>
                  <a:cubicBezTo>
                    <a:pt x="77869" y="261327"/>
                    <a:pt x="68969" y="93353"/>
                    <a:pt x="73419" y="81117"/>
                  </a:cubicBezTo>
                  <a:cubicBezTo>
                    <a:pt x="77869" y="68881"/>
                    <a:pt x="93443" y="214606"/>
                    <a:pt x="100117" y="201257"/>
                  </a:cubicBezTo>
                  <a:cubicBezTo>
                    <a:pt x="106791" y="187908"/>
                    <a:pt x="107904" y="14373"/>
                    <a:pt x="113466" y="1024"/>
                  </a:cubicBezTo>
                  <a:cubicBezTo>
                    <a:pt x="119028" y="-12325"/>
                    <a:pt x="126815" y="108928"/>
                    <a:pt x="133489" y="121164"/>
                  </a:cubicBezTo>
                  <a:cubicBezTo>
                    <a:pt x="140163" y="133400"/>
                    <a:pt x="150176" y="52195"/>
                    <a:pt x="153513" y="74443"/>
                  </a:cubicBezTo>
                  <a:cubicBezTo>
                    <a:pt x="156850" y="96691"/>
                    <a:pt x="155181" y="175672"/>
                    <a:pt x="153513" y="254653"/>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grpSp>
      <p:grpSp>
        <p:nvGrpSpPr>
          <p:cNvPr id="2796" name="Gruppieren 2795"/>
          <p:cNvGrpSpPr/>
          <p:nvPr/>
        </p:nvGrpSpPr>
        <p:grpSpPr>
          <a:xfrm>
            <a:off x="9520489" y="6272583"/>
            <a:ext cx="277542" cy="104740"/>
            <a:chOff x="1743792" y="1894521"/>
            <a:chExt cx="211161" cy="685643"/>
          </a:xfrm>
        </p:grpSpPr>
        <p:cxnSp>
          <p:nvCxnSpPr>
            <p:cNvPr id="2797" name="Gerader Verbinder 2796"/>
            <p:cNvCxnSpPr>
              <a:endCxn id="2799" idx="10"/>
            </p:cNvCxnSpPr>
            <p:nvPr/>
          </p:nvCxnSpPr>
          <p:spPr>
            <a:xfrm flipH="1" flipV="1">
              <a:off x="1895567" y="2149174"/>
              <a:ext cx="18224" cy="43099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98" name="Gerader Verbinder 2797"/>
            <p:cNvCxnSpPr/>
            <p:nvPr/>
          </p:nvCxnSpPr>
          <p:spPr>
            <a:xfrm flipV="1">
              <a:off x="1913786" y="2514938"/>
              <a:ext cx="41167" cy="6522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799" name="Freihandform 2798"/>
            <p:cNvSpPr/>
            <p:nvPr/>
          </p:nvSpPr>
          <p:spPr>
            <a:xfrm>
              <a:off x="1743792" y="1894521"/>
              <a:ext cx="153679" cy="414840"/>
            </a:xfrm>
            <a:custGeom>
              <a:avLst/>
              <a:gdLst>
                <a:gd name="connsiteX0" fmla="*/ 0 w 155439"/>
                <a:gd name="connsiteY0" fmla="*/ 414840 h 414840"/>
                <a:gd name="connsiteX1" fmla="*/ 26698 w 155439"/>
                <a:gd name="connsiteY1" fmla="*/ 254653 h 414840"/>
                <a:gd name="connsiteX2" fmla="*/ 46721 w 155439"/>
                <a:gd name="connsiteY2" fmla="*/ 381467 h 414840"/>
                <a:gd name="connsiteX3" fmla="*/ 46721 w 155439"/>
                <a:gd name="connsiteY3" fmla="*/ 161210 h 414840"/>
                <a:gd name="connsiteX4" fmla="*/ 73419 w 155439"/>
                <a:gd name="connsiteY4" fmla="*/ 274676 h 414840"/>
                <a:gd name="connsiteX5" fmla="*/ 73419 w 155439"/>
                <a:gd name="connsiteY5" fmla="*/ 81117 h 414840"/>
                <a:gd name="connsiteX6" fmla="*/ 100117 w 155439"/>
                <a:gd name="connsiteY6" fmla="*/ 201257 h 414840"/>
                <a:gd name="connsiteX7" fmla="*/ 113466 w 155439"/>
                <a:gd name="connsiteY7" fmla="*/ 1024 h 414840"/>
                <a:gd name="connsiteX8" fmla="*/ 133489 w 155439"/>
                <a:gd name="connsiteY8" fmla="*/ 121164 h 414840"/>
                <a:gd name="connsiteX9" fmla="*/ 153513 w 155439"/>
                <a:gd name="connsiteY9" fmla="*/ 74443 h 414840"/>
                <a:gd name="connsiteX10" fmla="*/ 153513 w 155439"/>
                <a:gd name="connsiteY10" fmla="*/ 254653 h 414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5439" h="414840">
                  <a:moveTo>
                    <a:pt x="0" y="414840"/>
                  </a:moveTo>
                  <a:cubicBezTo>
                    <a:pt x="9455" y="337527"/>
                    <a:pt x="18911" y="260215"/>
                    <a:pt x="26698" y="254653"/>
                  </a:cubicBezTo>
                  <a:cubicBezTo>
                    <a:pt x="34485" y="249091"/>
                    <a:pt x="43384" y="397041"/>
                    <a:pt x="46721" y="381467"/>
                  </a:cubicBezTo>
                  <a:cubicBezTo>
                    <a:pt x="50058" y="365893"/>
                    <a:pt x="42271" y="179008"/>
                    <a:pt x="46721" y="161210"/>
                  </a:cubicBezTo>
                  <a:cubicBezTo>
                    <a:pt x="51171" y="143412"/>
                    <a:pt x="68969" y="288025"/>
                    <a:pt x="73419" y="274676"/>
                  </a:cubicBezTo>
                  <a:cubicBezTo>
                    <a:pt x="77869" y="261327"/>
                    <a:pt x="68969" y="93353"/>
                    <a:pt x="73419" y="81117"/>
                  </a:cubicBezTo>
                  <a:cubicBezTo>
                    <a:pt x="77869" y="68881"/>
                    <a:pt x="93443" y="214606"/>
                    <a:pt x="100117" y="201257"/>
                  </a:cubicBezTo>
                  <a:cubicBezTo>
                    <a:pt x="106791" y="187908"/>
                    <a:pt x="107904" y="14373"/>
                    <a:pt x="113466" y="1024"/>
                  </a:cubicBezTo>
                  <a:cubicBezTo>
                    <a:pt x="119028" y="-12325"/>
                    <a:pt x="126815" y="108928"/>
                    <a:pt x="133489" y="121164"/>
                  </a:cubicBezTo>
                  <a:cubicBezTo>
                    <a:pt x="140163" y="133400"/>
                    <a:pt x="150176" y="52195"/>
                    <a:pt x="153513" y="74443"/>
                  </a:cubicBezTo>
                  <a:cubicBezTo>
                    <a:pt x="156850" y="96691"/>
                    <a:pt x="155181" y="175672"/>
                    <a:pt x="153513" y="254653"/>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grpSp>
      <p:sp>
        <p:nvSpPr>
          <p:cNvPr id="1008" name="Ellipse 2514">
            <a:extLst>
              <a:ext uri="{FF2B5EF4-FFF2-40B4-BE49-F238E27FC236}">
                <a16:creationId xmlns:a16="http://schemas.microsoft.com/office/drawing/2014/main" id="{A1AE034E-EF82-495A-A679-9E401883ED91}"/>
              </a:ext>
            </a:extLst>
          </p:cNvPr>
          <p:cNvSpPr/>
          <p:nvPr/>
        </p:nvSpPr>
        <p:spPr>
          <a:xfrm>
            <a:off x="1812842" y="6426924"/>
            <a:ext cx="417078" cy="357183"/>
          </a:xfrm>
          <a:prstGeom prst="ellipse">
            <a:avLst/>
          </a:prstGeom>
          <a:no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009" name="Textfeld 5">
            <a:extLst>
              <a:ext uri="{FF2B5EF4-FFF2-40B4-BE49-F238E27FC236}">
                <a16:creationId xmlns:a16="http://schemas.microsoft.com/office/drawing/2014/main" id="{2E79C729-9EBF-4A1B-9193-8790DFF831BD}"/>
              </a:ext>
            </a:extLst>
          </p:cNvPr>
          <p:cNvSpPr txBox="1"/>
          <p:nvPr/>
        </p:nvSpPr>
        <p:spPr>
          <a:xfrm>
            <a:off x="2265479" y="6457986"/>
            <a:ext cx="4249427" cy="307777"/>
          </a:xfrm>
          <a:prstGeom prst="rect">
            <a:avLst/>
          </a:prstGeom>
          <a:noFill/>
          <a:ln>
            <a:solidFill>
              <a:schemeClr val="tx1"/>
            </a:solidFill>
          </a:ln>
        </p:spPr>
        <p:txBody>
          <a:bodyPr wrap="square" rtlCol="0">
            <a:spAutoFit/>
          </a:bodyPr>
          <a:lstStyle/>
          <a:p>
            <a:r>
              <a:rPr lang="de-DE" sz="1400" dirty="0"/>
              <a:t>NOTE: </a:t>
            </a:r>
            <a:r>
              <a:rPr lang="en-US" sz="1400" dirty="0"/>
              <a:t>fast activity cycling with the periodic discharge</a:t>
            </a:r>
            <a:endParaRPr lang="de-AT" sz="1100" dirty="0"/>
          </a:p>
        </p:txBody>
      </p:sp>
      <p:sp>
        <p:nvSpPr>
          <p:cNvPr id="1010" name="Titel 4">
            <a:extLst>
              <a:ext uri="{FF2B5EF4-FFF2-40B4-BE49-F238E27FC236}">
                <a16:creationId xmlns:a16="http://schemas.microsoft.com/office/drawing/2014/main" id="{1FE50E65-CC5D-4D5F-8334-033306DCCCDE}"/>
              </a:ext>
            </a:extLst>
          </p:cNvPr>
          <p:cNvSpPr txBox="1">
            <a:spLocks/>
          </p:cNvSpPr>
          <p:nvPr/>
        </p:nvSpPr>
        <p:spPr>
          <a:xfrm>
            <a:off x="653931" y="77650"/>
            <a:ext cx="10957984" cy="79238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3200" dirty="0"/>
              <a:t>PERIODIC DISCHARGES PLUS FAST (</a:t>
            </a:r>
            <a:r>
              <a:rPr lang="en-GB" sz="3200" dirty="0" err="1"/>
              <a:t>PDs+F</a:t>
            </a:r>
            <a:r>
              <a:rPr lang="en-GB" sz="3200" dirty="0"/>
              <a:t>)</a:t>
            </a:r>
          </a:p>
        </p:txBody>
      </p:sp>
      <p:sp>
        <p:nvSpPr>
          <p:cNvPr id="2" name="TextBox 1">
            <a:extLst>
              <a:ext uri="{FF2B5EF4-FFF2-40B4-BE49-F238E27FC236}">
                <a16:creationId xmlns:a16="http://schemas.microsoft.com/office/drawing/2014/main" id="{727897F2-4706-4AA3-9F2E-1E09DD46441D}"/>
              </a:ext>
            </a:extLst>
          </p:cNvPr>
          <p:cNvSpPr txBox="1"/>
          <p:nvPr/>
        </p:nvSpPr>
        <p:spPr>
          <a:xfrm>
            <a:off x="11124329" y="5995479"/>
            <a:ext cx="1598894" cy="523220"/>
          </a:xfrm>
          <a:prstGeom prst="rect">
            <a:avLst/>
          </a:prstGeom>
          <a:noFill/>
        </p:spPr>
        <p:txBody>
          <a:bodyPr wrap="square" rtlCol="0">
            <a:spAutoFit/>
          </a:bodyPr>
          <a:lstStyle/>
          <a:p>
            <a:r>
              <a:rPr lang="en-US" sz="2800" b="1" dirty="0"/>
              <a:t>OR …</a:t>
            </a:r>
            <a:endParaRPr lang="en-AU" b="1" dirty="0"/>
          </a:p>
        </p:txBody>
      </p:sp>
    </p:spTree>
    <p:extLst>
      <p:ext uri="{BB962C8B-B14F-4D97-AF65-F5344CB8AC3E}">
        <p14:creationId xmlns:p14="http://schemas.microsoft.com/office/powerpoint/2010/main" val="13207392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1597845" y="585511"/>
            <a:ext cx="9070155" cy="338554"/>
          </a:xfrm>
          <a:prstGeom prst="rect">
            <a:avLst/>
          </a:prstGeom>
          <a:noFill/>
          <a:ln>
            <a:solidFill>
              <a:schemeClr val="tx1"/>
            </a:solidFill>
          </a:ln>
        </p:spPr>
        <p:txBody>
          <a:bodyPr wrap="square" rtlCol="0">
            <a:spAutoFit/>
          </a:bodyPr>
          <a:lstStyle/>
          <a:p>
            <a:r>
              <a:rPr lang="en-US" sz="1600" dirty="0"/>
              <a:t>code as +F if the fast activity is part of the RDA or PD pattern and not simply part of the background activity</a:t>
            </a:r>
            <a:endParaRPr lang="de-AT" sz="1600" dirty="0"/>
          </a:p>
        </p:txBody>
      </p:sp>
      <p:sp>
        <p:nvSpPr>
          <p:cNvPr id="1331" name="Textfeld 1330"/>
          <p:cNvSpPr txBox="1"/>
          <p:nvPr/>
        </p:nvSpPr>
        <p:spPr>
          <a:xfrm rot="16200000">
            <a:off x="592766" y="5277147"/>
            <a:ext cx="2455391" cy="369332"/>
          </a:xfrm>
          <a:prstGeom prst="rect">
            <a:avLst/>
          </a:prstGeom>
          <a:noFill/>
          <a:ln>
            <a:solidFill>
              <a:schemeClr val="tx1"/>
            </a:solidFill>
          </a:ln>
        </p:spPr>
        <p:txBody>
          <a:bodyPr wrap="square" rtlCol="0">
            <a:spAutoFit/>
          </a:bodyPr>
          <a:lstStyle/>
          <a:p>
            <a:pPr algn="ctr"/>
            <a:r>
              <a:rPr lang="de-DE" dirty="0"/>
              <a:t>Longitudinal bipolar </a:t>
            </a:r>
            <a:endParaRPr lang="de-AT" dirty="0"/>
          </a:p>
        </p:txBody>
      </p:sp>
      <p:sp>
        <p:nvSpPr>
          <p:cNvPr id="1615" name="Textfeld 1614"/>
          <p:cNvSpPr txBox="1"/>
          <p:nvPr/>
        </p:nvSpPr>
        <p:spPr>
          <a:xfrm>
            <a:off x="2119830" y="889377"/>
            <a:ext cx="2162452" cy="338554"/>
          </a:xfrm>
          <a:prstGeom prst="rect">
            <a:avLst/>
          </a:prstGeom>
          <a:noFill/>
        </p:spPr>
        <p:txBody>
          <a:bodyPr wrap="square" rtlCol="0">
            <a:spAutoFit/>
          </a:bodyPr>
          <a:lstStyle/>
          <a:p>
            <a:r>
              <a:rPr lang="de-DE" sz="1600" b="1" dirty="0"/>
              <a:t>EXAMPLE  C: PDs+F</a:t>
            </a:r>
            <a:endParaRPr lang="de-AT" sz="1600" b="1" dirty="0"/>
          </a:p>
        </p:txBody>
      </p:sp>
      <p:sp>
        <p:nvSpPr>
          <p:cNvPr id="1541" name="Textfeld 1540"/>
          <p:cNvSpPr txBox="1"/>
          <p:nvPr/>
        </p:nvSpPr>
        <p:spPr>
          <a:xfrm>
            <a:off x="2119830" y="3732153"/>
            <a:ext cx="8149870" cy="584775"/>
          </a:xfrm>
          <a:prstGeom prst="rect">
            <a:avLst/>
          </a:prstGeom>
          <a:noFill/>
        </p:spPr>
        <p:txBody>
          <a:bodyPr wrap="square" rtlCol="0">
            <a:spAutoFit/>
          </a:bodyPr>
          <a:lstStyle/>
          <a:p>
            <a:r>
              <a:rPr lang="de-DE" sz="1600" b="1" dirty="0"/>
              <a:t>EXAMPLE D: PDs </a:t>
            </a:r>
            <a:r>
              <a:rPr lang="de-DE" sz="1600" b="1" i="1" dirty="0">
                <a:solidFill>
                  <a:srgbClr val="FF0000"/>
                </a:solidFill>
              </a:rPr>
              <a:t>(</a:t>
            </a:r>
            <a:r>
              <a:rPr lang="de-DE" sz="1600" b="1" i="1" u="sng" dirty="0">
                <a:solidFill>
                  <a:srgbClr val="FF0000"/>
                </a:solidFill>
              </a:rPr>
              <a:t>NOT</a:t>
            </a:r>
            <a:r>
              <a:rPr lang="de-DE" sz="1600" b="1" dirty="0">
                <a:solidFill>
                  <a:srgbClr val="FF0000"/>
                </a:solidFill>
              </a:rPr>
              <a:t> +F, as fast activity is part of the background and present even when the pattern is not)</a:t>
            </a:r>
            <a:endParaRPr lang="de-AT" sz="1600" dirty="0">
              <a:solidFill>
                <a:srgbClr val="FF0000"/>
              </a:solidFill>
            </a:endParaRPr>
          </a:p>
        </p:txBody>
      </p:sp>
      <p:cxnSp>
        <p:nvCxnSpPr>
          <p:cNvPr id="2698" name="Gerader Verbinder 2697"/>
          <p:cNvCxnSpPr/>
          <p:nvPr/>
        </p:nvCxnSpPr>
        <p:spPr>
          <a:xfrm>
            <a:off x="5880212" y="4908932"/>
            <a:ext cx="0" cy="0"/>
          </a:xfrm>
          <a:prstGeom prst="line">
            <a:avLst/>
          </a:prstGeom>
        </p:spPr>
        <p:style>
          <a:lnRef idx="1">
            <a:schemeClr val="accent1"/>
          </a:lnRef>
          <a:fillRef idx="0">
            <a:schemeClr val="accent1"/>
          </a:fillRef>
          <a:effectRef idx="0">
            <a:schemeClr val="accent1"/>
          </a:effectRef>
          <a:fontRef idx="minor">
            <a:schemeClr val="tx1"/>
          </a:fontRef>
        </p:style>
      </p:cxnSp>
      <p:grpSp>
        <p:nvGrpSpPr>
          <p:cNvPr id="2713" name="Gruppieren 2712"/>
          <p:cNvGrpSpPr/>
          <p:nvPr/>
        </p:nvGrpSpPr>
        <p:grpSpPr>
          <a:xfrm>
            <a:off x="5886459" y="4406109"/>
            <a:ext cx="124722" cy="224489"/>
            <a:chOff x="2067612" y="1232452"/>
            <a:chExt cx="124722" cy="224489"/>
          </a:xfrm>
        </p:grpSpPr>
        <p:cxnSp>
          <p:nvCxnSpPr>
            <p:cNvPr id="2714" name="Gerader Verbinder 2713"/>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15" name="Gerader Verbinder 2714"/>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16" name="Gerader Verbinder 2715"/>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17" name="Gerader Verbinder 2716"/>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18" name="Gerader Verbinder 2717"/>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19" name="Gerader Verbinder 2718"/>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720" name="Gruppieren 2719"/>
          <p:cNvGrpSpPr/>
          <p:nvPr/>
        </p:nvGrpSpPr>
        <p:grpSpPr>
          <a:xfrm>
            <a:off x="6020163" y="4432934"/>
            <a:ext cx="136529" cy="140791"/>
            <a:chOff x="2067612" y="1232452"/>
            <a:chExt cx="124722" cy="224489"/>
          </a:xfrm>
        </p:grpSpPr>
        <p:cxnSp>
          <p:nvCxnSpPr>
            <p:cNvPr id="2721" name="Gerader Verbinder 2720"/>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22" name="Gerader Verbinder 2721"/>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23" name="Gerader Verbinder 2722"/>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24" name="Gerader Verbinder 2723"/>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25" name="Gerader Verbinder 2724"/>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26" name="Gerader Verbinder 2725"/>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769" name="Gruppieren 2768"/>
          <p:cNvGrpSpPr/>
          <p:nvPr/>
        </p:nvGrpSpPr>
        <p:grpSpPr>
          <a:xfrm>
            <a:off x="5626712" y="5377327"/>
            <a:ext cx="124722" cy="224489"/>
            <a:chOff x="2067612" y="1232452"/>
            <a:chExt cx="124722" cy="224489"/>
          </a:xfrm>
        </p:grpSpPr>
        <p:cxnSp>
          <p:nvCxnSpPr>
            <p:cNvPr id="2770" name="Gerader Verbinder 2769"/>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71" name="Gerader Verbinder 2770"/>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72" name="Gerader Verbinder 2771"/>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73" name="Gerader Verbinder 2772"/>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74" name="Gerader Verbinder 2773"/>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75" name="Gerader Verbinder 2774"/>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776" name="Gruppieren 2775"/>
          <p:cNvGrpSpPr/>
          <p:nvPr/>
        </p:nvGrpSpPr>
        <p:grpSpPr>
          <a:xfrm>
            <a:off x="5727220" y="5397681"/>
            <a:ext cx="124551" cy="152236"/>
            <a:chOff x="2067612" y="1232452"/>
            <a:chExt cx="124722" cy="224489"/>
          </a:xfrm>
        </p:grpSpPr>
        <p:cxnSp>
          <p:nvCxnSpPr>
            <p:cNvPr id="2777" name="Gerader Verbinder 2776"/>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78" name="Gerader Verbinder 2777"/>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79" name="Gerader Verbinder 2778"/>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80" name="Gerader Verbinder 2779"/>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81" name="Gerader Verbinder 2780"/>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82" name="Gerader Verbinder 2781"/>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783" name="Gruppieren 2782"/>
          <p:cNvGrpSpPr/>
          <p:nvPr/>
        </p:nvGrpSpPr>
        <p:grpSpPr>
          <a:xfrm>
            <a:off x="5865143" y="5371704"/>
            <a:ext cx="124722" cy="224489"/>
            <a:chOff x="2067612" y="1232452"/>
            <a:chExt cx="124722" cy="224489"/>
          </a:xfrm>
        </p:grpSpPr>
        <p:cxnSp>
          <p:nvCxnSpPr>
            <p:cNvPr id="2784" name="Gerader Verbinder 2783"/>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85" name="Gerader Verbinder 2784"/>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86" name="Gerader Verbinder 2785"/>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87" name="Gerader Verbinder 2786"/>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88" name="Gerader Verbinder 2787"/>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89" name="Gerader Verbinder 2788"/>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790" name="Gruppieren 2789"/>
          <p:cNvGrpSpPr/>
          <p:nvPr/>
        </p:nvGrpSpPr>
        <p:grpSpPr>
          <a:xfrm>
            <a:off x="5998847" y="5398529"/>
            <a:ext cx="136529" cy="140791"/>
            <a:chOff x="2067612" y="1232452"/>
            <a:chExt cx="124722" cy="224489"/>
          </a:xfrm>
        </p:grpSpPr>
        <p:cxnSp>
          <p:nvCxnSpPr>
            <p:cNvPr id="2791" name="Gerader Verbinder 2790"/>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92" name="Gerader Verbinder 2791"/>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93" name="Gerader Verbinder 2792"/>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94" name="Gerader Verbinder 2793"/>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95" name="Gerader Verbinder 2794"/>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96" name="Gerader Verbinder 2795"/>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825" name="Gruppieren 2824"/>
          <p:cNvGrpSpPr/>
          <p:nvPr/>
        </p:nvGrpSpPr>
        <p:grpSpPr>
          <a:xfrm>
            <a:off x="5570535" y="6011005"/>
            <a:ext cx="115821" cy="116195"/>
            <a:chOff x="2067612" y="1232452"/>
            <a:chExt cx="124722" cy="224489"/>
          </a:xfrm>
        </p:grpSpPr>
        <p:cxnSp>
          <p:nvCxnSpPr>
            <p:cNvPr id="2826" name="Gerader Verbinder 2825"/>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27" name="Gerader Verbinder 2826"/>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28" name="Gerader Verbinder 2827"/>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29" name="Gerader Verbinder 2828"/>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30" name="Gerader Verbinder 2829"/>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31" name="Gerader Verbinder 2830"/>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832" name="Gruppieren 2831"/>
          <p:cNvGrpSpPr/>
          <p:nvPr/>
        </p:nvGrpSpPr>
        <p:grpSpPr>
          <a:xfrm>
            <a:off x="5717762" y="6011336"/>
            <a:ext cx="144809" cy="95838"/>
            <a:chOff x="2067612" y="1232452"/>
            <a:chExt cx="124722" cy="224489"/>
          </a:xfrm>
        </p:grpSpPr>
        <p:cxnSp>
          <p:nvCxnSpPr>
            <p:cNvPr id="2833" name="Gerader Verbinder 2832"/>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34" name="Gerader Verbinder 2833"/>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35" name="Gerader Verbinder 2834"/>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36" name="Gerader Verbinder 2835"/>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37" name="Gerader Verbinder 2836"/>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38" name="Gerader Verbinder 2837"/>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839" name="Gruppieren 2838"/>
          <p:cNvGrpSpPr/>
          <p:nvPr/>
        </p:nvGrpSpPr>
        <p:grpSpPr>
          <a:xfrm>
            <a:off x="5855685" y="5985359"/>
            <a:ext cx="119736" cy="130930"/>
            <a:chOff x="2067612" y="1232452"/>
            <a:chExt cx="124722" cy="224489"/>
          </a:xfrm>
        </p:grpSpPr>
        <p:cxnSp>
          <p:nvCxnSpPr>
            <p:cNvPr id="2840" name="Gerader Verbinder 2839"/>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41" name="Gerader Verbinder 2840"/>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42" name="Gerader Verbinder 2841"/>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43" name="Gerader Verbinder 2842"/>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44" name="Gerader Verbinder 2843"/>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45" name="Gerader Verbinder 2844"/>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846" name="Gruppieren 2845"/>
          <p:cNvGrpSpPr/>
          <p:nvPr/>
        </p:nvGrpSpPr>
        <p:grpSpPr>
          <a:xfrm>
            <a:off x="5989389" y="6012184"/>
            <a:ext cx="130806" cy="65978"/>
            <a:chOff x="2067612" y="1232452"/>
            <a:chExt cx="124722" cy="224489"/>
          </a:xfrm>
        </p:grpSpPr>
        <p:cxnSp>
          <p:nvCxnSpPr>
            <p:cNvPr id="2847" name="Gerader Verbinder 2846"/>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48" name="Gerader Verbinder 2847"/>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49" name="Gerader Verbinder 2848"/>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50" name="Gerader Verbinder 2849"/>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51" name="Gerader Verbinder 2850"/>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52" name="Gerader Verbinder 2851"/>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853" name="Gruppieren 2852"/>
          <p:cNvGrpSpPr/>
          <p:nvPr/>
        </p:nvGrpSpPr>
        <p:grpSpPr>
          <a:xfrm>
            <a:off x="5612146" y="6538467"/>
            <a:ext cx="322355" cy="45719"/>
            <a:chOff x="2067612" y="1232452"/>
            <a:chExt cx="124722" cy="224489"/>
          </a:xfrm>
        </p:grpSpPr>
        <p:cxnSp>
          <p:nvCxnSpPr>
            <p:cNvPr id="2854" name="Gerader Verbinder 2853"/>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55" name="Gerader Verbinder 2854"/>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56" name="Gerader Verbinder 2855"/>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57" name="Gerader Verbinder 2856"/>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58" name="Gerader Verbinder 2857"/>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59" name="Gerader Verbinder 2858"/>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860" name="Gruppieren 2859"/>
          <p:cNvGrpSpPr/>
          <p:nvPr/>
        </p:nvGrpSpPr>
        <p:grpSpPr>
          <a:xfrm flipV="1">
            <a:off x="5908836" y="6573357"/>
            <a:ext cx="222862" cy="45719"/>
            <a:chOff x="2067612" y="1232452"/>
            <a:chExt cx="124722" cy="224489"/>
          </a:xfrm>
        </p:grpSpPr>
        <p:cxnSp>
          <p:nvCxnSpPr>
            <p:cNvPr id="2861" name="Gerader Verbinder 2860"/>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62" name="Gerader Verbinder 2861"/>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63" name="Gerader Verbinder 2862"/>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64" name="Gerader Verbinder 2863"/>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65" name="Gerader Verbinder 2864"/>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66" name="Gerader Verbinder 2865"/>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2881" name="Gerader Verbinder 2880"/>
          <p:cNvCxnSpPr/>
          <p:nvPr/>
        </p:nvCxnSpPr>
        <p:spPr>
          <a:xfrm>
            <a:off x="9051196" y="4814757"/>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926" name="Gerader Verbinder 2925"/>
          <p:cNvCxnSpPr/>
          <p:nvPr/>
        </p:nvCxnSpPr>
        <p:spPr>
          <a:xfrm>
            <a:off x="10082293" y="4811888"/>
            <a:ext cx="0" cy="0"/>
          </a:xfrm>
          <a:prstGeom prst="line">
            <a:avLst/>
          </a:prstGeom>
        </p:spPr>
        <p:style>
          <a:lnRef idx="1">
            <a:schemeClr val="accent1"/>
          </a:lnRef>
          <a:fillRef idx="0">
            <a:schemeClr val="accent1"/>
          </a:fillRef>
          <a:effectRef idx="0">
            <a:schemeClr val="accent1"/>
          </a:effectRef>
          <a:fontRef idx="minor">
            <a:schemeClr val="tx1"/>
          </a:fontRef>
        </p:style>
      </p:cxnSp>
      <p:grpSp>
        <p:nvGrpSpPr>
          <p:cNvPr id="2927" name="Gruppieren 2926"/>
          <p:cNvGrpSpPr/>
          <p:nvPr/>
        </p:nvGrpSpPr>
        <p:grpSpPr>
          <a:xfrm>
            <a:off x="9766950" y="4434575"/>
            <a:ext cx="170961" cy="224489"/>
            <a:chOff x="2067612" y="1232452"/>
            <a:chExt cx="124722" cy="224489"/>
          </a:xfrm>
        </p:grpSpPr>
        <p:cxnSp>
          <p:nvCxnSpPr>
            <p:cNvPr id="2928" name="Gerader Verbinder 2927"/>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29" name="Gerader Verbinder 2928"/>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30" name="Gerader Verbinder 2929"/>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31" name="Gerader Verbinder 2930"/>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32" name="Gerader Verbinder 2931"/>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33" name="Gerader Verbinder 2932"/>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934" name="Gruppieren 2933"/>
          <p:cNvGrpSpPr/>
          <p:nvPr/>
        </p:nvGrpSpPr>
        <p:grpSpPr>
          <a:xfrm>
            <a:off x="9947064" y="4461604"/>
            <a:ext cx="124551" cy="152236"/>
            <a:chOff x="2067612" y="1232452"/>
            <a:chExt cx="124722" cy="224489"/>
          </a:xfrm>
        </p:grpSpPr>
        <p:cxnSp>
          <p:nvCxnSpPr>
            <p:cNvPr id="2935" name="Gerader Verbinder 2934"/>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36" name="Gerader Verbinder 2935"/>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37" name="Gerader Verbinder 2936"/>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38" name="Gerader Verbinder 2937"/>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39" name="Gerader Verbinder 2938"/>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40" name="Gerader Verbinder 2939"/>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941" name="Gruppieren 2940"/>
          <p:cNvGrpSpPr/>
          <p:nvPr/>
        </p:nvGrpSpPr>
        <p:grpSpPr>
          <a:xfrm>
            <a:off x="10084987" y="4435627"/>
            <a:ext cx="124722" cy="224489"/>
            <a:chOff x="2067612" y="1232452"/>
            <a:chExt cx="124722" cy="224489"/>
          </a:xfrm>
        </p:grpSpPr>
        <p:cxnSp>
          <p:nvCxnSpPr>
            <p:cNvPr id="2942" name="Gerader Verbinder 2941"/>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43" name="Gerader Verbinder 2942"/>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44" name="Gerader Verbinder 2943"/>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45" name="Gerader Verbinder 2944"/>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46" name="Gerader Verbinder 2945"/>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47" name="Gerader Verbinder 2946"/>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948" name="Gruppieren 2947"/>
          <p:cNvGrpSpPr/>
          <p:nvPr/>
        </p:nvGrpSpPr>
        <p:grpSpPr>
          <a:xfrm>
            <a:off x="10216730" y="4426869"/>
            <a:ext cx="136529" cy="140791"/>
            <a:chOff x="2067612" y="1232452"/>
            <a:chExt cx="124722" cy="224489"/>
          </a:xfrm>
        </p:grpSpPr>
        <p:cxnSp>
          <p:nvCxnSpPr>
            <p:cNvPr id="2949" name="Gerader Verbinder 2948"/>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50" name="Gerader Verbinder 2949"/>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51" name="Gerader Verbinder 2950"/>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52" name="Gerader Verbinder 2951"/>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53" name="Gerader Verbinder 2952"/>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54" name="Gerader Verbinder 2953"/>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955" name="Gruppieren 2954"/>
          <p:cNvGrpSpPr/>
          <p:nvPr/>
        </p:nvGrpSpPr>
        <p:grpSpPr>
          <a:xfrm>
            <a:off x="9073040" y="4433727"/>
            <a:ext cx="124551" cy="152236"/>
            <a:chOff x="2067612" y="1232452"/>
            <a:chExt cx="124722" cy="224489"/>
          </a:xfrm>
        </p:grpSpPr>
        <p:cxnSp>
          <p:nvCxnSpPr>
            <p:cNvPr id="2956" name="Gerader Verbinder 2955"/>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57" name="Gerader Verbinder 2956"/>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58" name="Gerader Verbinder 2957"/>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59" name="Gerader Verbinder 2958"/>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60" name="Gerader Verbinder 2959"/>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61" name="Gerader Verbinder 2960"/>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962" name="Gruppieren 2961"/>
          <p:cNvGrpSpPr/>
          <p:nvPr/>
        </p:nvGrpSpPr>
        <p:grpSpPr>
          <a:xfrm>
            <a:off x="9210963" y="4407750"/>
            <a:ext cx="124722" cy="224489"/>
            <a:chOff x="2067612" y="1232452"/>
            <a:chExt cx="124722" cy="224489"/>
          </a:xfrm>
        </p:grpSpPr>
        <p:cxnSp>
          <p:nvCxnSpPr>
            <p:cNvPr id="2963" name="Gerader Verbinder 2962"/>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64" name="Gerader Verbinder 2963"/>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65" name="Gerader Verbinder 2964"/>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66" name="Gerader Verbinder 2965"/>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67" name="Gerader Verbinder 2966"/>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68" name="Gerader Verbinder 2967"/>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969" name="Gruppieren 2968"/>
          <p:cNvGrpSpPr/>
          <p:nvPr/>
        </p:nvGrpSpPr>
        <p:grpSpPr>
          <a:xfrm>
            <a:off x="9344667" y="4434575"/>
            <a:ext cx="136529" cy="140791"/>
            <a:chOff x="2067612" y="1232452"/>
            <a:chExt cx="124722" cy="224489"/>
          </a:xfrm>
        </p:grpSpPr>
        <p:cxnSp>
          <p:nvCxnSpPr>
            <p:cNvPr id="2970" name="Gerader Verbinder 2969"/>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71" name="Gerader Verbinder 2970"/>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72" name="Gerader Verbinder 2971"/>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73" name="Gerader Verbinder 2972"/>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74" name="Gerader Verbinder 2973"/>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75" name="Gerader Verbinder 2974"/>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976" name="Gruppieren 2975"/>
          <p:cNvGrpSpPr/>
          <p:nvPr/>
        </p:nvGrpSpPr>
        <p:grpSpPr>
          <a:xfrm>
            <a:off x="9068976" y="5392993"/>
            <a:ext cx="124551" cy="152236"/>
            <a:chOff x="2067612" y="1232452"/>
            <a:chExt cx="124722" cy="224489"/>
          </a:xfrm>
        </p:grpSpPr>
        <p:cxnSp>
          <p:nvCxnSpPr>
            <p:cNvPr id="2977" name="Gerader Verbinder 2976"/>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78" name="Gerader Verbinder 2977"/>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79" name="Gerader Verbinder 2978"/>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80" name="Gerader Verbinder 2979"/>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81" name="Gerader Verbinder 2980"/>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82" name="Gerader Verbinder 2981"/>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983" name="Gruppieren 2982"/>
          <p:cNvGrpSpPr/>
          <p:nvPr/>
        </p:nvGrpSpPr>
        <p:grpSpPr>
          <a:xfrm>
            <a:off x="9206899" y="5367016"/>
            <a:ext cx="124722" cy="224489"/>
            <a:chOff x="2067612" y="1232452"/>
            <a:chExt cx="124722" cy="224489"/>
          </a:xfrm>
        </p:grpSpPr>
        <p:cxnSp>
          <p:nvCxnSpPr>
            <p:cNvPr id="2984" name="Gerader Verbinder 2983"/>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85" name="Gerader Verbinder 2984"/>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86" name="Gerader Verbinder 2985"/>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87" name="Gerader Verbinder 2986"/>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88" name="Gerader Verbinder 2987"/>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89" name="Gerader Verbinder 2988"/>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990" name="Gruppieren 2989"/>
          <p:cNvGrpSpPr/>
          <p:nvPr/>
        </p:nvGrpSpPr>
        <p:grpSpPr>
          <a:xfrm>
            <a:off x="9340603" y="5393841"/>
            <a:ext cx="136529" cy="140791"/>
            <a:chOff x="2067612" y="1232452"/>
            <a:chExt cx="124722" cy="224489"/>
          </a:xfrm>
        </p:grpSpPr>
        <p:cxnSp>
          <p:nvCxnSpPr>
            <p:cNvPr id="2991" name="Gerader Verbinder 2990"/>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92" name="Gerader Verbinder 2991"/>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93" name="Gerader Verbinder 2992"/>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94" name="Gerader Verbinder 2993"/>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95" name="Gerader Verbinder 2994"/>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96" name="Gerader Verbinder 2995"/>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997" name="Gruppieren 2996"/>
          <p:cNvGrpSpPr/>
          <p:nvPr/>
        </p:nvGrpSpPr>
        <p:grpSpPr>
          <a:xfrm>
            <a:off x="9753600" y="5419656"/>
            <a:ext cx="173536" cy="180601"/>
            <a:chOff x="2067612" y="1232452"/>
            <a:chExt cx="124722" cy="224489"/>
          </a:xfrm>
        </p:grpSpPr>
        <p:cxnSp>
          <p:nvCxnSpPr>
            <p:cNvPr id="2998" name="Gerader Verbinder 2997"/>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99" name="Gerader Verbinder 2998"/>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00" name="Gerader Verbinder 2999"/>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01" name="Gerader Verbinder 3000"/>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02" name="Gerader Verbinder 3001"/>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03" name="Gerader Verbinder 3002"/>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004" name="Gruppieren 3003"/>
          <p:cNvGrpSpPr/>
          <p:nvPr/>
        </p:nvGrpSpPr>
        <p:grpSpPr>
          <a:xfrm>
            <a:off x="9941708" y="5385695"/>
            <a:ext cx="124551" cy="152236"/>
            <a:chOff x="2067612" y="1232452"/>
            <a:chExt cx="124722" cy="224489"/>
          </a:xfrm>
        </p:grpSpPr>
        <p:cxnSp>
          <p:nvCxnSpPr>
            <p:cNvPr id="3005" name="Gerader Verbinder 3004"/>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06" name="Gerader Verbinder 3005"/>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07" name="Gerader Verbinder 3006"/>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08" name="Gerader Verbinder 3007"/>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09" name="Gerader Verbinder 3008"/>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10" name="Gerader Verbinder 3009"/>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011" name="Gruppieren 3010"/>
          <p:cNvGrpSpPr/>
          <p:nvPr/>
        </p:nvGrpSpPr>
        <p:grpSpPr>
          <a:xfrm>
            <a:off x="10059607" y="5376820"/>
            <a:ext cx="124722" cy="224489"/>
            <a:chOff x="2067612" y="1232452"/>
            <a:chExt cx="124722" cy="224489"/>
          </a:xfrm>
        </p:grpSpPr>
        <p:cxnSp>
          <p:nvCxnSpPr>
            <p:cNvPr id="3012" name="Gerader Verbinder 3011"/>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13" name="Gerader Verbinder 3012"/>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14" name="Gerader Verbinder 3013"/>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15" name="Gerader Verbinder 3014"/>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16" name="Gerader Verbinder 3015"/>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17" name="Gerader Verbinder 3016"/>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018" name="Gruppieren 3017"/>
          <p:cNvGrpSpPr/>
          <p:nvPr/>
        </p:nvGrpSpPr>
        <p:grpSpPr>
          <a:xfrm>
            <a:off x="10206365" y="5386827"/>
            <a:ext cx="144681" cy="163357"/>
            <a:chOff x="2067612" y="1232452"/>
            <a:chExt cx="124722" cy="224489"/>
          </a:xfrm>
        </p:grpSpPr>
        <p:cxnSp>
          <p:nvCxnSpPr>
            <p:cNvPr id="3019" name="Gerader Verbinder 3018"/>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20" name="Gerader Verbinder 3019"/>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21" name="Gerader Verbinder 3020"/>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22" name="Gerader Verbinder 3021"/>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23" name="Gerader Verbinder 3022"/>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24" name="Gerader Verbinder 3023"/>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025" name="Gruppieren 3024"/>
          <p:cNvGrpSpPr/>
          <p:nvPr/>
        </p:nvGrpSpPr>
        <p:grpSpPr>
          <a:xfrm>
            <a:off x="9035008" y="6022324"/>
            <a:ext cx="154033" cy="68852"/>
            <a:chOff x="2067612" y="1232452"/>
            <a:chExt cx="124722" cy="224489"/>
          </a:xfrm>
        </p:grpSpPr>
        <p:cxnSp>
          <p:nvCxnSpPr>
            <p:cNvPr id="3026" name="Gerader Verbinder 3025"/>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27" name="Gerader Verbinder 3026"/>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28" name="Gerader Verbinder 3027"/>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29" name="Gerader Verbinder 3028"/>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30" name="Gerader Verbinder 3029"/>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31" name="Gerader Verbinder 3030"/>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032" name="Gruppieren 3031"/>
          <p:cNvGrpSpPr/>
          <p:nvPr/>
        </p:nvGrpSpPr>
        <p:grpSpPr>
          <a:xfrm>
            <a:off x="9197039" y="6009601"/>
            <a:ext cx="133702" cy="110382"/>
            <a:chOff x="2067612" y="1232452"/>
            <a:chExt cx="124722" cy="224489"/>
          </a:xfrm>
        </p:grpSpPr>
        <p:cxnSp>
          <p:nvCxnSpPr>
            <p:cNvPr id="3033" name="Gerader Verbinder 3032"/>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34" name="Gerader Verbinder 3033"/>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35" name="Gerader Verbinder 3034"/>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36" name="Gerader Verbinder 3035"/>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37" name="Gerader Verbinder 3036"/>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38" name="Gerader Verbinder 3037"/>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039" name="Gruppieren 3038"/>
          <p:cNvGrpSpPr/>
          <p:nvPr/>
        </p:nvGrpSpPr>
        <p:grpSpPr>
          <a:xfrm>
            <a:off x="9330742" y="6036426"/>
            <a:ext cx="156676" cy="83557"/>
            <a:chOff x="2067612" y="1232452"/>
            <a:chExt cx="124722" cy="224489"/>
          </a:xfrm>
        </p:grpSpPr>
        <p:cxnSp>
          <p:nvCxnSpPr>
            <p:cNvPr id="3040" name="Gerader Verbinder 3039"/>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41" name="Gerader Verbinder 3040"/>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42" name="Gerader Verbinder 3041"/>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43" name="Gerader Verbinder 3042"/>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44" name="Gerader Verbinder 3043"/>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45" name="Gerader Verbinder 3044"/>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046" name="Gruppieren 3045"/>
          <p:cNvGrpSpPr/>
          <p:nvPr/>
        </p:nvGrpSpPr>
        <p:grpSpPr>
          <a:xfrm>
            <a:off x="9799265" y="5988236"/>
            <a:ext cx="115821" cy="116195"/>
            <a:chOff x="2067612" y="1232452"/>
            <a:chExt cx="124722" cy="224489"/>
          </a:xfrm>
        </p:grpSpPr>
        <p:cxnSp>
          <p:nvCxnSpPr>
            <p:cNvPr id="3047" name="Gerader Verbinder 3046"/>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48" name="Gerader Verbinder 3047"/>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49" name="Gerader Verbinder 3048"/>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50" name="Gerader Verbinder 3049"/>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51" name="Gerader Verbinder 3050"/>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52" name="Gerader Verbinder 3051"/>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053" name="Gruppieren 3052"/>
          <p:cNvGrpSpPr/>
          <p:nvPr/>
        </p:nvGrpSpPr>
        <p:grpSpPr>
          <a:xfrm>
            <a:off x="9933140" y="6015265"/>
            <a:ext cx="144809" cy="95838"/>
            <a:chOff x="2067612" y="1232452"/>
            <a:chExt cx="124722" cy="224489"/>
          </a:xfrm>
        </p:grpSpPr>
        <p:cxnSp>
          <p:nvCxnSpPr>
            <p:cNvPr id="3054" name="Gerader Verbinder 3053"/>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55" name="Gerader Verbinder 3054"/>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56" name="Gerader Verbinder 3055"/>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57" name="Gerader Verbinder 3056"/>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58" name="Gerader Verbinder 3057"/>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59" name="Gerader Verbinder 3058"/>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060" name="Gruppieren 3059"/>
          <p:cNvGrpSpPr/>
          <p:nvPr/>
        </p:nvGrpSpPr>
        <p:grpSpPr>
          <a:xfrm>
            <a:off x="10071063" y="5989288"/>
            <a:ext cx="119736" cy="130930"/>
            <a:chOff x="2067612" y="1232452"/>
            <a:chExt cx="124722" cy="224489"/>
          </a:xfrm>
        </p:grpSpPr>
        <p:cxnSp>
          <p:nvCxnSpPr>
            <p:cNvPr id="3061" name="Gerader Verbinder 3060"/>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62" name="Gerader Verbinder 3061"/>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63" name="Gerader Verbinder 3062"/>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64" name="Gerader Verbinder 3063"/>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65" name="Gerader Verbinder 3064"/>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66" name="Gerader Verbinder 3065"/>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067" name="Gruppieren 3066"/>
          <p:cNvGrpSpPr/>
          <p:nvPr/>
        </p:nvGrpSpPr>
        <p:grpSpPr>
          <a:xfrm>
            <a:off x="10204767" y="6016113"/>
            <a:ext cx="130806" cy="65978"/>
            <a:chOff x="2067612" y="1232452"/>
            <a:chExt cx="124722" cy="224489"/>
          </a:xfrm>
        </p:grpSpPr>
        <p:cxnSp>
          <p:nvCxnSpPr>
            <p:cNvPr id="3068" name="Gerader Verbinder 3067"/>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69" name="Gerader Verbinder 3068"/>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70" name="Gerader Verbinder 3069"/>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71" name="Gerader Verbinder 3070"/>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72" name="Gerader Verbinder 3071"/>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73" name="Gerader Verbinder 3072"/>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074" name="Gruppieren 3073"/>
          <p:cNvGrpSpPr/>
          <p:nvPr/>
        </p:nvGrpSpPr>
        <p:grpSpPr>
          <a:xfrm>
            <a:off x="9810674" y="6567985"/>
            <a:ext cx="322355" cy="45719"/>
            <a:chOff x="2067612" y="1232452"/>
            <a:chExt cx="124722" cy="224489"/>
          </a:xfrm>
        </p:grpSpPr>
        <p:cxnSp>
          <p:nvCxnSpPr>
            <p:cNvPr id="3075" name="Gerader Verbinder 3074"/>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76" name="Gerader Verbinder 3075"/>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77" name="Gerader Verbinder 3076"/>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78" name="Gerader Verbinder 3077"/>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79" name="Gerader Verbinder 3078"/>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80" name="Gerader Verbinder 3079"/>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081" name="Gruppieren 3080"/>
          <p:cNvGrpSpPr/>
          <p:nvPr/>
        </p:nvGrpSpPr>
        <p:grpSpPr>
          <a:xfrm flipV="1">
            <a:off x="10118565" y="6562056"/>
            <a:ext cx="222862" cy="45719"/>
            <a:chOff x="2067612" y="1232452"/>
            <a:chExt cx="124722" cy="224489"/>
          </a:xfrm>
        </p:grpSpPr>
        <p:cxnSp>
          <p:nvCxnSpPr>
            <p:cNvPr id="3082" name="Gerader Verbinder 3081"/>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83" name="Gerader Verbinder 3082"/>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84" name="Gerader Verbinder 3083"/>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85" name="Gerader Verbinder 3084"/>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86" name="Gerader Verbinder 3085"/>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87" name="Gerader Verbinder 3086"/>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088" name="Gruppieren 3087"/>
          <p:cNvGrpSpPr/>
          <p:nvPr/>
        </p:nvGrpSpPr>
        <p:grpSpPr>
          <a:xfrm>
            <a:off x="9036141" y="6566743"/>
            <a:ext cx="322355" cy="45719"/>
            <a:chOff x="2067612" y="1232452"/>
            <a:chExt cx="124722" cy="224489"/>
          </a:xfrm>
        </p:grpSpPr>
        <p:cxnSp>
          <p:nvCxnSpPr>
            <p:cNvPr id="3089" name="Gerader Verbinder 3088"/>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90" name="Gerader Verbinder 3089"/>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91" name="Gerader Verbinder 3090"/>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92" name="Gerader Verbinder 3091"/>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93" name="Gerader Verbinder 3092"/>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94" name="Gerader Verbinder 3093"/>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095" name="Gruppieren 3094"/>
          <p:cNvGrpSpPr/>
          <p:nvPr/>
        </p:nvGrpSpPr>
        <p:grpSpPr>
          <a:xfrm flipV="1">
            <a:off x="9308528" y="6581005"/>
            <a:ext cx="222862" cy="45719"/>
            <a:chOff x="2067612" y="1232452"/>
            <a:chExt cx="124722" cy="224489"/>
          </a:xfrm>
        </p:grpSpPr>
        <p:cxnSp>
          <p:nvCxnSpPr>
            <p:cNvPr id="3096" name="Gerader Verbinder 3095"/>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97" name="Gerader Verbinder 3096"/>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98" name="Gerader Verbinder 3097"/>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99" name="Gerader Verbinder 3098"/>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00" name="Gerader Verbinder 3099"/>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01" name="Gerader Verbinder 3100"/>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3102" name="Gerader Verbinder 3101"/>
          <p:cNvCxnSpPr/>
          <p:nvPr/>
        </p:nvCxnSpPr>
        <p:spPr>
          <a:xfrm>
            <a:off x="10366985" y="4795151"/>
            <a:ext cx="0" cy="0"/>
          </a:xfrm>
          <a:prstGeom prst="line">
            <a:avLst/>
          </a:prstGeom>
        </p:spPr>
        <p:style>
          <a:lnRef idx="1">
            <a:schemeClr val="accent1"/>
          </a:lnRef>
          <a:fillRef idx="0">
            <a:schemeClr val="accent1"/>
          </a:fillRef>
          <a:effectRef idx="0">
            <a:schemeClr val="accent1"/>
          </a:effectRef>
          <a:fontRef idx="minor">
            <a:schemeClr val="tx1"/>
          </a:fontRef>
        </p:style>
      </p:cxnSp>
      <p:grpSp>
        <p:nvGrpSpPr>
          <p:cNvPr id="3103" name="Gruppieren 3102"/>
          <p:cNvGrpSpPr/>
          <p:nvPr/>
        </p:nvGrpSpPr>
        <p:grpSpPr>
          <a:xfrm>
            <a:off x="10388829" y="4414121"/>
            <a:ext cx="124551" cy="152236"/>
            <a:chOff x="2067612" y="1232452"/>
            <a:chExt cx="124722" cy="224489"/>
          </a:xfrm>
        </p:grpSpPr>
        <p:cxnSp>
          <p:nvCxnSpPr>
            <p:cNvPr id="3104" name="Gerader Verbinder 3103"/>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05" name="Gerader Verbinder 3104"/>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06" name="Gerader Verbinder 3105"/>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07" name="Gerader Verbinder 3106"/>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08" name="Gerader Verbinder 3107"/>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09" name="Gerader Verbinder 3108"/>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110" name="Gruppieren 3109"/>
          <p:cNvGrpSpPr/>
          <p:nvPr/>
        </p:nvGrpSpPr>
        <p:grpSpPr>
          <a:xfrm>
            <a:off x="10384765" y="5373387"/>
            <a:ext cx="124551" cy="152236"/>
            <a:chOff x="2067612" y="1232452"/>
            <a:chExt cx="124722" cy="224489"/>
          </a:xfrm>
        </p:grpSpPr>
        <p:cxnSp>
          <p:nvCxnSpPr>
            <p:cNvPr id="3111" name="Gerader Verbinder 3110"/>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12" name="Gerader Verbinder 3111"/>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13" name="Gerader Verbinder 3112"/>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14" name="Gerader Verbinder 3113"/>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15" name="Gerader Verbinder 3114"/>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16" name="Gerader Verbinder 3115"/>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117" name="Gruppieren 3116"/>
          <p:cNvGrpSpPr/>
          <p:nvPr/>
        </p:nvGrpSpPr>
        <p:grpSpPr>
          <a:xfrm>
            <a:off x="10241029" y="5988943"/>
            <a:ext cx="143836" cy="102555"/>
            <a:chOff x="2067612" y="1232452"/>
            <a:chExt cx="124722" cy="224489"/>
          </a:xfrm>
        </p:grpSpPr>
        <p:cxnSp>
          <p:nvCxnSpPr>
            <p:cNvPr id="3118" name="Gerader Verbinder 3117"/>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19" name="Gerader Verbinder 3118"/>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20" name="Gerader Verbinder 3119"/>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21" name="Gerader Verbinder 3120"/>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22" name="Gerader Verbinder 3121"/>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23" name="Gerader Verbinder 3122"/>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124" name="Gruppieren 3123"/>
          <p:cNvGrpSpPr/>
          <p:nvPr/>
        </p:nvGrpSpPr>
        <p:grpSpPr>
          <a:xfrm>
            <a:off x="10374905" y="6015972"/>
            <a:ext cx="154033" cy="68852"/>
            <a:chOff x="2067612" y="1232452"/>
            <a:chExt cx="124722" cy="224489"/>
          </a:xfrm>
        </p:grpSpPr>
        <p:cxnSp>
          <p:nvCxnSpPr>
            <p:cNvPr id="3125" name="Gerader Verbinder 3124"/>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26" name="Gerader Verbinder 3125"/>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27" name="Gerader Verbinder 3126"/>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28" name="Gerader Verbinder 3127"/>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29" name="Gerader Verbinder 3128"/>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30" name="Gerader Verbinder 3129"/>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131" name="Gruppieren 3130"/>
          <p:cNvGrpSpPr/>
          <p:nvPr/>
        </p:nvGrpSpPr>
        <p:grpSpPr>
          <a:xfrm>
            <a:off x="10316426" y="6567328"/>
            <a:ext cx="322355" cy="45719"/>
            <a:chOff x="2067612" y="1232452"/>
            <a:chExt cx="124722" cy="224489"/>
          </a:xfrm>
        </p:grpSpPr>
        <p:cxnSp>
          <p:nvCxnSpPr>
            <p:cNvPr id="3132" name="Gerader Verbinder 3131"/>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33" name="Gerader Verbinder 3132"/>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34" name="Gerader Verbinder 3133"/>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35" name="Gerader Verbinder 3134"/>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36" name="Gerader Verbinder 3135"/>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37" name="Gerader Verbinder 3136"/>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145" name="Gruppieren 3144"/>
          <p:cNvGrpSpPr/>
          <p:nvPr/>
        </p:nvGrpSpPr>
        <p:grpSpPr>
          <a:xfrm>
            <a:off x="6158459" y="4410266"/>
            <a:ext cx="124722" cy="224489"/>
            <a:chOff x="2067612" y="1232452"/>
            <a:chExt cx="124722" cy="224489"/>
          </a:xfrm>
        </p:grpSpPr>
        <p:cxnSp>
          <p:nvCxnSpPr>
            <p:cNvPr id="3146" name="Gerader Verbinder 3145"/>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47" name="Gerader Verbinder 3146"/>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48" name="Gerader Verbinder 3147"/>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49" name="Gerader Verbinder 3148"/>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50" name="Gerader Verbinder 3149"/>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51" name="Gerader Verbinder 3150"/>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152" name="Gruppieren 3151"/>
          <p:cNvGrpSpPr/>
          <p:nvPr/>
        </p:nvGrpSpPr>
        <p:grpSpPr>
          <a:xfrm>
            <a:off x="6292335" y="4437295"/>
            <a:ext cx="124551" cy="152236"/>
            <a:chOff x="2067612" y="1232452"/>
            <a:chExt cx="124722" cy="224489"/>
          </a:xfrm>
        </p:grpSpPr>
        <p:cxnSp>
          <p:nvCxnSpPr>
            <p:cNvPr id="3153" name="Gerader Verbinder 3152"/>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54" name="Gerader Verbinder 3153"/>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55" name="Gerader Verbinder 3154"/>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56" name="Gerader Verbinder 3155"/>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57" name="Gerader Verbinder 3156"/>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58" name="Gerader Verbinder 3157"/>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159" name="Gruppieren 3158"/>
          <p:cNvGrpSpPr/>
          <p:nvPr/>
        </p:nvGrpSpPr>
        <p:grpSpPr>
          <a:xfrm>
            <a:off x="6430258" y="4411318"/>
            <a:ext cx="124722" cy="224489"/>
            <a:chOff x="2067612" y="1232452"/>
            <a:chExt cx="124722" cy="224489"/>
          </a:xfrm>
        </p:grpSpPr>
        <p:cxnSp>
          <p:nvCxnSpPr>
            <p:cNvPr id="3160" name="Gerader Verbinder 3159"/>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61" name="Gerader Verbinder 3160"/>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62" name="Gerader Verbinder 3161"/>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63" name="Gerader Verbinder 3162"/>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64" name="Gerader Verbinder 3163"/>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65" name="Gerader Verbinder 3164"/>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166" name="Gruppieren 3165"/>
          <p:cNvGrpSpPr/>
          <p:nvPr/>
        </p:nvGrpSpPr>
        <p:grpSpPr>
          <a:xfrm>
            <a:off x="6563962" y="4438143"/>
            <a:ext cx="136529" cy="140791"/>
            <a:chOff x="2067612" y="1232452"/>
            <a:chExt cx="124722" cy="224489"/>
          </a:xfrm>
        </p:grpSpPr>
        <p:cxnSp>
          <p:nvCxnSpPr>
            <p:cNvPr id="3167" name="Gerader Verbinder 3166"/>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68" name="Gerader Verbinder 3167"/>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69" name="Gerader Verbinder 3168"/>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70" name="Gerader Verbinder 3169"/>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71" name="Gerader Verbinder 3170"/>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72" name="Gerader Verbinder 3171"/>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173" name="Gruppieren 3172"/>
          <p:cNvGrpSpPr/>
          <p:nvPr/>
        </p:nvGrpSpPr>
        <p:grpSpPr>
          <a:xfrm>
            <a:off x="6685268" y="4411318"/>
            <a:ext cx="124722" cy="224489"/>
            <a:chOff x="2067612" y="1232452"/>
            <a:chExt cx="124722" cy="224489"/>
          </a:xfrm>
        </p:grpSpPr>
        <p:cxnSp>
          <p:nvCxnSpPr>
            <p:cNvPr id="3174" name="Gerader Verbinder 3173"/>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75" name="Gerader Verbinder 3174"/>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76" name="Gerader Verbinder 3175"/>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77" name="Gerader Verbinder 3176"/>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78" name="Gerader Verbinder 3177"/>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79" name="Gerader Verbinder 3178"/>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180" name="Gruppieren 3179"/>
          <p:cNvGrpSpPr/>
          <p:nvPr/>
        </p:nvGrpSpPr>
        <p:grpSpPr>
          <a:xfrm>
            <a:off x="6819144" y="4438347"/>
            <a:ext cx="124551" cy="152236"/>
            <a:chOff x="2067612" y="1232452"/>
            <a:chExt cx="124722" cy="224489"/>
          </a:xfrm>
        </p:grpSpPr>
        <p:cxnSp>
          <p:nvCxnSpPr>
            <p:cNvPr id="3181" name="Gerader Verbinder 3180"/>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82" name="Gerader Verbinder 3181"/>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83" name="Gerader Verbinder 3182"/>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84" name="Gerader Verbinder 3183"/>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85" name="Gerader Verbinder 3184"/>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86" name="Gerader Verbinder 3185"/>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187" name="Gruppieren 3186"/>
          <p:cNvGrpSpPr/>
          <p:nvPr/>
        </p:nvGrpSpPr>
        <p:grpSpPr>
          <a:xfrm>
            <a:off x="6957067" y="4412370"/>
            <a:ext cx="124722" cy="224489"/>
            <a:chOff x="2067612" y="1232452"/>
            <a:chExt cx="124722" cy="224489"/>
          </a:xfrm>
        </p:grpSpPr>
        <p:cxnSp>
          <p:nvCxnSpPr>
            <p:cNvPr id="3188" name="Gerader Verbinder 3187"/>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89" name="Gerader Verbinder 3188"/>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90" name="Gerader Verbinder 3189"/>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91" name="Gerader Verbinder 3190"/>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92" name="Gerader Verbinder 3191"/>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93" name="Gerader Verbinder 3192"/>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194" name="Gruppieren 3193"/>
          <p:cNvGrpSpPr/>
          <p:nvPr/>
        </p:nvGrpSpPr>
        <p:grpSpPr>
          <a:xfrm>
            <a:off x="7090771" y="4439195"/>
            <a:ext cx="136529" cy="140791"/>
            <a:chOff x="2067612" y="1232452"/>
            <a:chExt cx="124722" cy="224489"/>
          </a:xfrm>
        </p:grpSpPr>
        <p:cxnSp>
          <p:nvCxnSpPr>
            <p:cNvPr id="3195" name="Gerader Verbinder 3194"/>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96" name="Gerader Verbinder 3195"/>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97" name="Gerader Verbinder 3196"/>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98" name="Gerader Verbinder 3197"/>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99" name="Gerader Verbinder 3198"/>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00" name="Gerader Verbinder 3199"/>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201" name="Gruppieren 3200"/>
          <p:cNvGrpSpPr/>
          <p:nvPr/>
        </p:nvGrpSpPr>
        <p:grpSpPr>
          <a:xfrm>
            <a:off x="7191049" y="4413806"/>
            <a:ext cx="124722" cy="224489"/>
            <a:chOff x="2067612" y="1232452"/>
            <a:chExt cx="124722" cy="224489"/>
          </a:xfrm>
        </p:grpSpPr>
        <p:cxnSp>
          <p:nvCxnSpPr>
            <p:cNvPr id="3202" name="Gerader Verbinder 3201"/>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03" name="Gerader Verbinder 3202"/>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04" name="Gerader Verbinder 3203"/>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05" name="Gerader Verbinder 3204"/>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06" name="Gerader Verbinder 3205"/>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07" name="Gerader Verbinder 3206"/>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208" name="Gruppieren 3207"/>
          <p:cNvGrpSpPr/>
          <p:nvPr/>
        </p:nvGrpSpPr>
        <p:grpSpPr>
          <a:xfrm>
            <a:off x="7324925" y="4440835"/>
            <a:ext cx="124551" cy="152236"/>
            <a:chOff x="2067612" y="1232452"/>
            <a:chExt cx="124722" cy="224489"/>
          </a:xfrm>
        </p:grpSpPr>
        <p:cxnSp>
          <p:nvCxnSpPr>
            <p:cNvPr id="3209" name="Gerader Verbinder 3208"/>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10" name="Gerader Verbinder 3209"/>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11" name="Gerader Verbinder 3210"/>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12" name="Gerader Verbinder 3211"/>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13" name="Gerader Verbinder 3212"/>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14" name="Gerader Verbinder 3213"/>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215" name="Gruppieren 3214"/>
          <p:cNvGrpSpPr/>
          <p:nvPr/>
        </p:nvGrpSpPr>
        <p:grpSpPr>
          <a:xfrm>
            <a:off x="7462848" y="4414858"/>
            <a:ext cx="124722" cy="224489"/>
            <a:chOff x="2067612" y="1232452"/>
            <a:chExt cx="124722" cy="224489"/>
          </a:xfrm>
        </p:grpSpPr>
        <p:cxnSp>
          <p:nvCxnSpPr>
            <p:cNvPr id="3216" name="Gerader Verbinder 3215"/>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17" name="Gerader Verbinder 3216"/>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18" name="Gerader Verbinder 3217"/>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19" name="Gerader Verbinder 3218"/>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20" name="Gerader Verbinder 3219"/>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21" name="Gerader Verbinder 3220"/>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222" name="Gruppieren 3221"/>
          <p:cNvGrpSpPr/>
          <p:nvPr/>
        </p:nvGrpSpPr>
        <p:grpSpPr>
          <a:xfrm>
            <a:off x="7596552" y="4441683"/>
            <a:ext cx="136529" cy="140791"/>
            <a:chOff x="2067612" y="1232452"/>
            <a:chExt cx="124722" cy="224489"/>
          </a:xfrm>
        </p:grpSpPr>
        <p:cxnSp>
          <p:nvCxnSpPr>
            <p:cNvPr id="3223" name="Gerader Verbinder 3222"/>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24" name="Gerader Verbinder 3223"/>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25" name="Gerader Verbinder 3224"/>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26" name="Gerader Verbinder 3225"/>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27" name="Gerader Verbinder 3226"/>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28" name="Gerader Verbinder 3227"/>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229" name="Gruppieren 3228"/>
          <p:cNvGrpSpPr/>
          <p:nvPr/>
        </p:nvGrpSpPr>
        <p:grpSpPr>
          <a:xfrm>
            <a:off x="7703596" y="4432823"/>
            <a:ext cx="124722" cy="224489"/>
            <a:chOff x="2067612" y="1232452"/>
            <a:chExt cx="124722" cy="224489"/>
          </a:xfrm>
        </p:grpSpPr>
        <p:cxnSp>
          <p:nvCxnSpPr>
            <p:cNvPr id="3230" name="Gerader Verbinder 3229"/>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31" name="Gerader Verbinder 3230"/>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32" name="Gerader Verbinder 3231"/>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33" name="Gerader Verbinder 3232"/>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34" name="Gerader Verbinder 3233"/>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35" name="Gerader Verbinder 3234"/>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236" name="Gruppieren 3235"/>
          <p:cNvGrpSpPr/>
          <p:nvPr/>
        </p:nvGrpSpPr>
        <p:grpSpPr>
          <a:xfrm>
            <a:off x="7837472" y="4459852"/>
            <a:ext cx="124551" cy="152236"/>
            <a:chOff x="2067612" y="1232452"/>
            <a:chExt cx="124722" cy="224489"/>
          </a:xfrm>
        </p:grpSpPr>
        <p:cxnSp>
          <p:nvCxnSpPr>
            <p:cNvPr id="3237" name="Gerader Verbinder 3236"/>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38" name="Gerader Verbinder 3237"/>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39" name="Gerader Verbinder 3238"/>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40" name="Gerader Verbinder 3239"/>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41" name="Gerader Verbinder 3240"/>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42" name="Gerader Verbinder 3241"/>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243" name="Gruppieren 3242"/>
          <p:cNvGrpSpPr/>
          <p:nvPr/>
        </p:nvGrpSpPr>
        <p:grpSpPr>
          <a:xfrm>
            <a:off x="7975395" y="4433875"/>
            <a:ext cx="124722" cy="224489"/>
            <a:chOff x="2067612" y="1232452"/>
            <a:chExt cx="124722" cy="224489"/>
          </a:xfrm>
        </p:grpSpPr>
        <p:cxnSp>
          <p:nvCxnSpPr>
            <p:cNvPr id="3244" name="Gerader Verbinder 3243"/>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45" name="Gerader Verbinder 3244"/>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46" name="Gerader Verbinder 3245"/>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47" name="Gerader Verbinder 3246"/>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48" name="Gerader Verbinder 3247"/>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49" name="Gerader Verbinder 3248"/>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250" name="Gruppieren 3249"/>
          <p:cNvGrpSpPr/>
          <p:nvPr/>
        </p:nvGrpSpPr>
        <p:grpSpPr>
          <a:xfrm>
            <a:off x="8109099" y="4460700"/>
            <a:ext cx="136529" cy="140791"/>
            <a:chOff x="2067612" y="1232452"/>
            <a:chExt cx="124722" cy="224489"/>
          </a:xfrm>
        </p:grpSpPr>
        <p:cxnSp>
          <p:nvCxnSpPr>
            <p:cNvPr id="3251" name="Gerader Verbinder 3250"/>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52" name="Gerader Verbinder 3251"/>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53" name="Gerader Verbinder 3252"/>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54" name="Gerader Verbinder 3253"/>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55" name="Gerader Verbinder 3254"/>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56" name="Gerader Verbinder 3255"/>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257" name="Gruppieren 3256"/>
          <p:cNvGrpSpPr/>
          <p:nvPr/>
        </p:nvGrpSpPr>
        <p:grpSpPr>
          <a:xfrm>
            <a:off x="8207930" y="4446423"/>
            <a:ext cx="124722" cy="224489"/>
            <a:chOff x="2067612" y="1232452"/>
            <a:chExt cx="124722" cy="224489"/>
          </a:xfrm>
        </p:grpSpPr>
        <p:cxnSp>
          <p:nvCxnSpPr>
            <p:cNvPr id="3258" name="Gerader Verbinder 3257"/>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59" name="Gerader Verbinder 3258"/>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60" name="Gerader Verbinder 3259"/>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61" name="Gerader Verbinder 3260"/>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62" name="Gerader Verbinder 3261"/>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63" name="Gerader Verbinder 3262"/>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264" name="Gruppieren 3263"/>
          <p:cNvGrpSpPr/>
          <p:nvPr/>
        </p:nvGrpSpPr>
        <p:grpSpPr>
          <a:xfrm>
            <a:off x="8341806" y="4473452"/>
            <a:ext cx="124551" cy="152236"/>
            <a:chOff x="2067612" y="1232452"/>
            <a:chExt cx="124722" cy="224489"/>
          </a:xfrm>
        </p:grpSpPr>
        <p:cxnSp>
          <p:nvCxnSpPr>
            <p:cNvPr id="3265" name="Gerader Verbinder 3264"/>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66" name="Gerader Verbinder 3265"/>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67" name="Gerader Verbinder 3266"/>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68" name="Gerader Verbinder 3267"/>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69" name="Gerader Verbinder 3268"/>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70" name="Gerader Verbinder 3269"/>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271" name="Gruppieren 3270"/>
          <p:cNvGrpSpPr/>
          <p:nvPr/>
        </p:nvGrpSpPr>
        <p:grpSpPr>
          <a:xfrm>
            <a:off x="8479729" y="4447475"/>
            <a:ext cx="124722" cy="224489"/>
            <a:chOff x="2067612" y="1232452"/>
            <a:chExt cx="124722" cy="224489"/>
          </a:xfrm>
        </p:grpSpPr>
        <p:cxnSp>
          <p:nvCxnSpPr>
            <p:cNvPr id="3272" name="Gerader Verbinder 3271"/>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73" name="Gerader Verbinder 3272"/>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74" name="Gerader Verbinder 3273"/>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75" name="Gerader Verbinder 3274"/>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76" name="Gerader Verbinder 3275"/>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77" name="Gerader Verbinder 3276"/>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278" name="Gruppieren 3277"/>
          <p:cNvGrpSpPr/>
          <p:nvPr/>
        </p:nvGrpSpPr>
        <p:grpSpPr>
          <a:xfrm>
            <a:off x="8613433" y="4474300"/>
            <a:ext cx="136529" cy="140791"/>
            <a:chOff x="2067612" y="1232452"/>
            <a:chExt cx="124722" cy="224489"/>
          </a:xfrm>
        </p:grpSpPr>
        <p:cxnSp>
          <p:nvCxnSpPr>
            <p:cNvPr id="3279" name="Gerader Verbinder 3278"/>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80" name="Gerader Verbinder 3279"/>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81" name="Gerader Verbinder 3280"/>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82" name="Gerader Verbinder 3281"/>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83" name="Gerader Verbinder 3282"/>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84" name="Gerader Verbinder 3283"/>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292" name="Gruppieren 3291"/>
          <p:cNvGrpSpPr/>
          <p:nvPr/>
        </p:nvGrpSpPr>
        <p:grpSpPr>
          <a:xfrm>
            <a:off x="8750086" y="4467865"/>
            <a:ext cx="124551" cy="152236"/>
            <a:chOff x="2067612" y="1232452"/>
            <a:chExt cx="124722" cy="224489"/>
          </a:xfrm>
        </p:grpSpPr>
        <p:cxnSp>
          <p:nvCxnSpPr>
            <p:cNvPr id="3293" name="Gerader Verbinder 3292"/>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94" name="Gerader Verbinder 3293"/>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95" name="Gerader Verbinder 3294"/>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96" name="Gerader Verbinder 3295"/>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97" name="Gerader Verbinder 3296"/>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98" name="Gerader Verbinder 3297"/>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299" name="Gruppieren 3298"/>
          <p:cNvGrpSpPr/>
          <p:nvPr/>
        </p:nvGrpSpPr>
        <p:grpSpPr>
          <a:xfrm>
            <a:off x="8888009" y="4441888"/>
            <a:ext cx="124722" cy="224489"/>
            <a:chOff x="2067612" y="1232452"/>
            <a:chExt cx="124722" cy="224489"/>
          </a:xfrm>
        </p:grpSpPr>
        <p:cxnSp>
          <p:nvCxnSpPr>
            <p:cNvPr id="3300" name="Gerader Verbinder 3299"/>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01" name="Gerader Verbinder 3300"/>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02" name="Gerader Verbinder 3301"/>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03" name="Gerader Verbinder 3302"/>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04" name="Gerader Verbinder 3303"/>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05" name="Gerader Verbinder 3304"/>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306" name="Gruppieren 3305"/>
          <p:cNvGrpSpPr/>
          <p:nvPr/>
        </p:nvGrpSpPr>
        <p:grpSpPr>
          <a:xfrm>
            <a:off x="9021713" y="4468713"/>
            <a:ext cx="136529" cy="140791"/>
            <a:chOff x="2067612" y="1232452"/>
            <a:chExt cx="124722" cy="224489"/>
          </a:xfrm>
        </p:grpSpPr>
        <p:cxnSp>
          <p:nvCxnSpPr>
            <p:cNvPr id="3307" name="Gerader Verbinder 3306"/>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08" name="Gerader Verbinder 3307"/>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09" name="Gerader Verbinder 3308"/>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10" name="Gerader Verbinder 3309"/>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11" name="Gerader Verbinder 3310"/>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12" name="Gerader Verbinder 3311"/>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313" name="Gruppieren 3312"/>
          <p:cNvGrpSpPr/>
          <p:nvPr/>
        </p:nvGrpSpPr>
        <p:grpSpPr>
          <a:xfrm>
            <a:off x="6113934" y="5352724"/>
            <a:ext cx="124722" cy="224489"/>
            <a:chOff x="2067612" y="1232452"/>
            <a:chExt cx="124722" cy="224489"/>
          </a:xfrm>
        </p:grpSpPr>
        <p:cxnSp>
          <p:nvCxnSpPr>
            <p:cNvPr id="3314" name="Gerader Verbinder 3313"/>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15" name="Gerader Verbinder 3314"/>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16" name="Gerader Verbinder 3315"/>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17" name="Gerader Verbinder 3316"/>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18" name="Gerader Verbinder 3317"/>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19" name="Gerader Verbinder 3318"/>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320" name="Gruppieren 3319"/>
          <p:cNvGrpSpPr/>
          <p:nvPr/>
        </p:nvGrpSpPr>
        <p:grpSpPr>
          <a:xfrm>
            <a:off x="6247810" y="5379753"/>
            <a:ext cx="124551" cy="152236"/>
            <a:chOff x="2067612" y="1232452"/>
            <a:chExt cx="124722" cy="224489"/>
          </a:xfrm>
        </p:grpSpPr>
        <p:cxnSp>
          <p:nvCxnSpPr>
            <p:cNvPr id="3321" name="Gerader Verbinder 3320"/>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22" name="Gerader Verbinder 3321"/>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23" name="Gerader Verbinder 3322"/>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24" name="Gerader Verbinder 3323"/>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25" name="Gerader Verbinder 3324"/>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26" name="Gerader Verbinder 3325"/>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327" name="Gruppieren 3326"/>
          <p:cNvGrpSpPr/>
          <p:nvPr/>
        </p:nvGrpSpPr>
        <p:grpSpPr>
          <a:xfrm>
            <a:off x="6385733" y="5353776"/>
            <a:ext cx="124722" cy="224489"/>
            <a:chOff x="2067612" y="1232452"/>
            <a:chExt cx="124722" cy="224489"/>
          </a:xfrm>
        </p:grpSpPr>
        <p:cxnSp>
          <p:nvCxnSpPr>
            <p:cNvPr id="3328" name="Gerader Verbinder 3327"/>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29" name="Gerader Verbinder 3328"/>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30" name="Gerader Verbinder 3329"/>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31" name="Gerader Verbinder 3330"/>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32" name="Gerader Verbinder 3331"/>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33" name="Gerader Verbinder 3332"/>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334" name="Gruppieren 3333"/>
          <p:cNvGrpSpPr/>
          <p:nvPr/>
        </p:nvGrpSpPr>
        <p:grpSpPr>
          <a:xfrm>
            <a:off x="6519437" y="5380601"/>
            <a:ext cx="136529" cy="140791"/>
            <a:chOff x="2067612" y="1232452"/>
            <a:chExt cx="124722" cy="224489"/>
          </a:xfrm>
        </p:grpSpPr>
        <p:cxnSp>
          <p:nvCxnSpPr>
            <p:cNvPr id="3335" name="Gerader Verbinder 3334"/>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36" name="Gerader Verbinder 3335"/>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37" name="Gerader Verbinder 3336"/>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38" name="Gerader Verbinder 3337"/>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39" name="Gerader Verbinder 3338"/>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40" name="Gerader Verbinder 3339"/>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341" name="Gruppieren 3340"/>
          <p:cNvGrpSpPr/>
          <p:nvPr/>
        </p:nvGrpSpPr>
        <p:grpSpPr>
          <a:xfrm>
            <a:off x="6644560" y="5335967"/>
            <a:ext cx="124722" cy="224489"/>
            <a:chOff x="2067612" y="1232452"/>
            <a:chExt cx="124722" cy="224489"/>
          </a:xfrm>
        </p:grpSpPr>
        <p:cxnSp>
          <p:nvCxnSpPr>
            <p:cNvPr id="3342" name="Gerader Verbinder 3341"/>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43" name="Gerader Verbinder 3342"/>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44" name="Gerader Verbinder 3343"/>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45" name="Gerader Verbinder 3344"/>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46" name="Gerader Verbinder 3345"/>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47" name="Gerader Verbinder 3346"/>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348" name="Gruppieren 3347"/>
          <p:cNvGrpSpPr/>
          <p:nvPr/>
        </p:nvGrpSpPr>
        <p:grpSpPr>
          <a:xfrm>
            <a:off x="6778436" y="5362996"/>
            <a:ext cx="124551" cy="152236"/>
            <a:chOff x="2067612" y="1232452"/>
            <a:chExt cx="124722" cy="224489"/>
          </a:xfrm>
        </p:grpSpPr>
        <p:cxnSp>
          <p:nvCxnSpPr>
            <p:cNvPr id="3349" name="Gerader Verbinder 3348"/>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50" name="Gerader Verbinder 3349"/>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51" name="Gerader Verbinder 3350"/>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52" name="Gerader Verbinder 3351"/>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53" name="Gerader Verbinder 3352"/>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54" name="Gerader Verbinder 3353"/>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355" name="Gruppieren 3354"/>
          <p:cNvGrpSpPr/>
          <p:nvPr/>
        </p:nvGrpSpPr>
        <p:grpSpPr>
          <a:xfrm>
            <a:off x="6916359" y="5337019"/>
            <a:ext cx="124722" cy="224489"/>
            <a:chOff x="2067612" y="1232452"/>
            <a:chExt cx="124722" cy="224489"/>
          </a:xfrm>
        </p:grpSpPr>
        <p:cxnSp>
          <p:nvCxnSpPr>
            <p:cNvPr id="3356" name="Gerader Verbinder 3355"/>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57" name="Gerader Verbinder 3356"/>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58" name="Gerader Verbinder 3357"/>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59" name="Gerader Verbinder 3358"/>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60" name="Gerader Verbinder 3359"/>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61" name="Gerader Verbinder 3360"/>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362" name="Gruppieren 3361"/>
          <p:cNvGrpSpPr/>
          <p:nvPr/>
        </p:nvGrpSpPr>
        <p:grpSpPr>
          <a:xfrm>
            <a:off x="7050063" y="5363844"/>
            <a:ext cx="136529" cy="140791"/>
            <a:chOff x="2067612" y="1232452"/>
            <a:chExt cx="124722" cy="224489"/>
          </a:xfrm>
        </p:grpSpPr>
        <p:cxnSp>
          <p:nvCxnSpPr>
            <p:cNvPr id="3363" name="Gerader Verbinder 3362"/>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64" name="Gerader Verbinder 3363"/>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65" name="Gerader Verbinder 3364"/>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66" name="Gerader Verbinder 3365"/>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67" name="Gerader Verbinder 3366"/>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68" name="Gerader Verbinder 3367"/>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369" name="Gruppieren 3368"/>
          <p:cNvGrpSpPr/>
          <p:nvPr/>
        </p:nvGrpSpPr>
        <p:grpSpPr>
          <a:xfrm>
            <a:off x="7165371" y="5315467"/>
            <a:ext cx="124722" cy="224489"/>
            <a:chOff x="2067612" y="1232452"/>
            <a:chExt cx="124722" cy="224489"/>
          </a:xfrm>
        </p:grpSpPr>
        <p:cxnSp>
          <p:nvCxnSpPr>
            <p:cNvPr id="3370" name="Gerader Verbinder 3369"/>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71" name="Gerader Verbinder 3370"/>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72" name="Gerader Verbinder 3371"/>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73" name="Gerader Verbinder 3372"/>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74" name="Gerader Verbinder 3373"/>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75" name="Gerader Verbinder 3374"/>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376" name="Gruppieren 3375"/>
          <p:cNvGrpSpPr/>
          <p:nvPr/>
        </p:nvGrpSpPr>
        <p:grpSpPr>
          <a:xfrm>
            <a:off x="7299247" y="5342496"/>
            <a:ext cx="124551" cy="152236"/>
            <a:chOff x="2067612" y="1232452"/>
            <a:chExt cx="124722" cy="224489"/>
          </a:xfrm>
        </p:grpSpPr>
        <p:cxnSp>
          <p:nvCxnSpPr>
            <p:cNvPr id="3377" name="Gerader Verbinder 3376"/>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78" name="Gerader Verbinder 3377"/>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79" name="Gerader Verbinder 3378"/>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80" name="Gerader Verbinder 3379"/>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81" name="Gerader Verbinder 3380"/>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82" name="Gerader Verbinder 3381"/>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383" name="Gruppieren 3382"/>
          <p:cNvGrpSpPr/>
          <p:nvPr/>
        </p:nvGrpSpPr>
        <p:grpSpPr>
          <a:xfrm>
            <a:off x="7437170" y="5316519"/>
            <a:ext cx="124722" cy="224489"/>
            <a:chOff x="2067612" y="1232452"/>
            <a:chExt cx="124722" cy="224489"/>
          </a:xfrm>
        </p:grpSpPr>
        <p:cxnSp>
          <p:nvCxnSpPr>
            <p:cNvPr id="3384" name="Gerader Verbinder 3383"/>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85" name="Gerader Verbinder 3384"/>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86" name="Gerader Verbinder 3385"/>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87" name="Gerader Verbinder 3386"/>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88" name="Gerader Verbinder 3387"/>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89" name="Gerader Verbinder 3388"/>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390" name="Gruppieren 3389"/>
          <p:cNvGrpSpPr/>
          <p:nvPr/>
        </p:nvGrpSpPr>
        <p:grpSpPr>
          <a:xfrm>
            <a:off x="7570874" y="5343344"/>
            <a:ext cx="136529" cy="140791"/>
            <a:chOff x="2067612" y="1232452"/>
            <a:chExt cx="124722" cy="224489"/>
          </a:xfrm>
        </p:grpSpPr>
        <p:cxnSp>
          <p:nvCxnSpPr>
            <p:cNvPr id="3391" name="Gerader Verbinder 3390"/>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92" name="Gerader Verbinder 3391"/>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93" name="Gerader Verbinder 3392"/>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94" name="Gerader Verbinder 3393"/>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95" name="Gerader Verbinder 3394"/>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96" name="Gerader Verbinder 3395"/>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397" name="Gruppieren 3396"/>
          <p:cNvGrpSpPr/>
          <p:nvPr/>
        </p:nvGrpSpPr>
        <p:grpSpPr>
          <a:xfrm>
            <a:off x="7686583" y="5335967"/>
            <a:ext cx="124722" cy="224489"/>
            <a:chOff x="2067612" y="1232452"/>
            <a:chExt cx="124722" cy="224489"/>
          </a:xfrm>
        </p:grpSpPr>
        <p:cxnSp>
          <p:nvCxnSpPr>
            <p:cNvPr id="3398" name="Gerader Verbinder 3397"/>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99" name="Gerader Verbinder 3398"/>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00" name="Gerader Verbinder 3399"/>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01" name="Gerader Verbinder 3400"/>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02" name="Gerader Verbinder 3401"/>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03" name="Gerader Verbinder 3402"/>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404" name="Gruppieren 3403"/>
          <p:cNvGrpSpPr/>
          <p:nvPr/>
        </p:nvGrpSpPr>
        <p:grpSpPr>
          <a:xfrm>
            <a:off x="7820459" y="5362996"/>
            <a:ext cx="124551" cy="152236"/>
            <a:chOff x="2067612" y="1232452"/>
            <a:chExt cx="124722" cy="224489"/>
          </a:xfrm>
        </p:grpSpPr>
        <p:cxnSp>
          <p:nvCxnSpPr>
            <p:cNvPr id="3405" name="Gerader Verbinder 3404"/>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06" name="Gerader Verbinder 3405"/>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07" name="Gerader Verbinder 3406"/>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08" name="Gerader Verbinder 3407"/>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09" name="Gerader Verbinder 3408"/>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10" name="Gerader Verbinder 3409"/>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411" name="Gruppieren 3410"/>
          <p:cNvGrpSpPr/>
          <p:nvPr/>
        </p:nvGrpSpPr>
        <p:grpSpPr>
          <a:xfrm>
            <a:off x="7958382" y="5337019"/>
            <a:ext cx="124722" cy="224489"/>
            <a:chOff x="2067612" y="1232452"/>
            <a:chExt cx="124722" cy="224489"/>
          </a:xfrm>
        </p:grpSpPr>
        <p:cxnSp>
          <p:nvCxnSpPr>
            <p:cNvPr id="3412" name="Gerader Verbinder 3411"/>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13" name="Gerader Verbinder 3412"/>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14" name="Gerader Verbinder 3413"/>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15" name="Gerader Verbinder 3414"/>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16" name="Gerader Verbinder 3415"/>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17" name="Gerader Verbinder 3416"/>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418" name="Gruppieren 3417"/>
          <p:cNvGrpSpPr/>
          <p:nvPr/>
        </p:nvGrpSpPr>
        <p:grpSpPr>
          <a:xfrm>
            <a:off x="8092086" y="5363844"/>
            <a:ext cx="136529" cy="140791"/>
            <a:chOff x="2067612" y="1232452"/>
            <a:chExt cx="124722" cy="224489"/>
          </a:xfrm>
        </p:grpSpPr>
        <p:cxnSp>
          <p:nvCxnSpPr>
            <p:cNvPr id="3419" name="Gerader Verbinder 3418"/>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20" name="Gerader Verbinder 3419"/>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21" name="Gerader Verbinder 3420"/>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22" name="Gerader Verbinder 3421"/>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23" name="Gerader Verbinder 3422"/>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24" name="Gerader Verbinder 3423"/>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425" name="Gruppieren 3424"/>
          <p:cNvGrpSpPr/>
          <p:nvPr/>
        </p:nvGrpSpPr>
        <p:grpSpPr>
          <a:xfrm>
            <a:off x="8228614" y="5352724"/>
            <a:ext cx="124722" cy="224489"/>
            <a:chOff x="2067612" y="1232452"/>
            <a:chExt cx="124722" cy="224489"/>
          </a:xfrm>
        </p:grpSpPr>
        <p:cxnSp>
          <p:nvCxnSpPr>
            <p:cNvPr id="3426" name="Gerader Verbinder 3425"/>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27" name="Gerader Verbinder 3426"/>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28" name="Gerader Verbinder 3427"/>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29" name="Gerader Verbinder 3428"/>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30" name="Gerader Verbinder 3429"/>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31" name="Gerader Verbinder 3430"/>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432" name="Gruppieren 3431"/>
          <p:cNvGrpSpPr/>
          <p:nvPr/>
        </p:nvGrpSpPr>
        <p:grpSpPr>
          <a:xfrm>
            <a:off x="8362490" y="5379753"/>
            <a:ext cx="124551" cy="152236"/>
            <a:chOff x="2067612" y="1232452"/>
            <a:chExt cx="124722" cy="224489"/>
          </a:xfrm>
        </p:grpSpPr>
        <p:cxnSp>
          <p:nvCxnSpPr>
            <p:cNvPr id="3433" name="Gerader Verbinder 3432"/>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34" name="Gerader Verbinder 3433"/>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35" name="Gerader Verbinder 3434"/>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36" name="Gerader Verbinder 3435"/>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37" name="Gerader Verbinder 3436"/>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38" name="Gerader Verbinder 3437"/>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439" name="Gruppieren 3438"/>
          <p:cNvGrpSpPr/>
          <p:nvPr/>
        </p:nvGrpSpPr>
        <p:grpSpPr>
          <a:xfrm>
            <a:off x="8500413" y="5353776"/>
            <a:ext cx="124722" cy="224489"/>
            <a:chOff x="2067612" y="1232452"/>
            <a:chExt cx="124722" cy="224489"/>
          </a:xfrm>
        </p:grpSpPr>
        <p:cxnSp>
          <p:nvCxnSpPr>
            <p:cNvPr id="3440" name="Gerader Verbinder 3439"/>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41" name="Gerader Verbinder 3440"/>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42" name="Gerader Verbinder 3441"/>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43" name="Gerader Verbinder 3442"/>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44" name="Gerader Verbinder 3443"/>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45" name="Gerader Verbinder 3444"/>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446" name="Gruppieren 3445"/>
          <p:cNvGrpSpPr/>
          <p:nvPr/>
        </p:nvGrpSpPr>
        <p:grpSpPr>
          <a:xfrm>
            <a:off x="8634117" y="5380601"/>
            <a:ext cx="136529" cy="140791"/>
            <a:chOff x="2067612" y="1232452"/>
            <a:chExt cx="124722" cy="224489"/>
          </a:xfrm>
        </p:grpSpPr>
        <p:cxnSp>
          <p:nvCxnSpPr>
            <p:cNvPr id="3447" name="Gerader Verbinder 3446"/>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48" name="Gerader Verbinder 3447"/>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49" name="Gerader Verbinder 3448"/>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50" name="Gerader Verbinder 3449"/>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51" name="Gerader Verbinder 3450"/>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52" name="Gerader Verbinder 3451"/>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460" name="Gruppieren 3459"/>
          <p:cNvGrpSpPr/>
          <p:nvPr/>
        </p:nvGrpSpPr>
        <p:grpSpPr>
          <a:xfrm>
            <a:off x="8750230" y="5379753"/>
            <a:ext cx="124551" cy="152236"/>
            <a:chOff x="2067612" y="1232452"/>
            <a:chExt cx="124722" cy="224489"/>
          </a:xfrm>
        </p:grpSpPr>
        <p:cxnSp>
          <p:nvCxnSpPr>
            <p:cNvPr id="3461" name="Gerader Verbinder 3460"/>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62" name="Gerader Verbinder 3461"/>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63" name="Gerader Verbinder 3462"/>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64" name="Gerader Verbinder 3463"/>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65" name="Gerader Verbinder 3464"/>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66" name="Gerader Verbinder 3465"/>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467" name="Gruppieren 3466"/>
          <p:cNvGrpSpPr/>
          <p:nvPr/>
        </p:nvGrpSpPr>
        <p:grpSpPr>
          <a:xfrm>
            <a:off x="8899485" y="5352128"/>
            <a:ext cx="124722" cy="224489"/>
            <a:chOff x="2067612" y="1232452"/>
            <a:chExt cx="124722" cy="224489"/>
          </a:xfrm>
        </p:grpSpPr>
        <p:cxnSp>
          <p:nvCxnSpPr>
            <p:cNvPr id="3468" name="Gerader Verbinder 3467"/>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69" name="Gerader Verbinder 3468"/>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70" name="Gerader Verbinder 3469"/>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71" name="Gerader Verbinder 3470"/>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72" name="Gerader Verbinder 3471"/>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73" name="Gerader Verbinder 3472"/>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474" name="Gruppieren 3473"/>
          <p:cNvGrpSpPr/>
          <p:nvPr/>
        </p:nvGrpSpPr>
        <p:grpSpPr>
          <a:xfrm>
            <a:off x="8990156" y="5366797"/>
            <a:ext cx="136529" cy="140791"/>
            <a:chOff x="2067612" y="1232452"/>
            <a:chExt cx="124722" cy="224489"/>
          </a:xfrm>
        </p:grpSpPr>
        <p:cxnSp>
          <p:nvCxnSpPr>
            <p:cNvPr id="3475" name="Gerader Verbinder 3474"/>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76" name="Gerader Verbinder 3475"/>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77" name="Gerader Verbinder 3476"/>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78" name="Gerader Verbinder 3477"/>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79" name="Gerader Verbinder 3478"/>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80" name="Gerader Verbinder 3479"/>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481" name="Gruppieren 3480"/>
          <p:cNvGrpSpPr/>
          <p:nvPr/>
        </p:nvGrpSpPr>
        <p:grpSpPr>
          <a:xfrm>
            <a:off x="6130332" y="5981785"/>
            <a:ext cx="115821" cy="116195"/>
            <a:chOff x="2067612" y="1232452"/>
            <a:chExt cx="124722" cy="224489"/>
          </a:xfrm>
        </p:grpSpPr>
        <p:cxnSp>
          <p:nvCxnSpPr>
            <p:cNvPr id="3482" name="Gerader Verbinder 3481"/>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83" name="Gerader Verbinder 3482"/>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84" name="Gerader Verbinder 3483"/>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85" name="Gerader Verbinder 3484"/>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86" name="Gerader Verbinder 3485"/>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87" name="Gerader Verbinder 3486"/>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488" name="Gruppieren 3487"/>
          <p:cNvGrpSpPr/>
          <p:nvPr/>
        </p:nvGrpSpPr>
        <p:grpSpPr>
          <a:xfrm>
            <a:off x="6264207" y="6008814"/>
            <a:ext cx="144809" cy="95838"/>
            <a:chOff x="2067612" y="1232452"/>
            <a:chExt cx="124722" cy="224489"/>
          </a:xfrm>
        </p:grpSpPr>
        <p:cxnSp>
          <p:nvCxnSpPr>
            <p:cNvPr id="3489" name="Gerader Verbinder 3488"/>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90" name="Gerader Verbinder 3489"/>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91" name="Gerader Verbinder 3490"/>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92" name="Gerader Verbinder 3491"/>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93" name="Gerader Verbinder 3492"/>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94" name="Gerader Verbinder 3493"/>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495" name="Gruppieren 3494"/>
          <p:cNvGrpSpPr/>
          <p:nvPr/>
        </p:nvGrpSpPr>
        <p:grpSpPr>
          <a:xfrm>
            <a:off x="6402130" y="5982837"/>
            <a:ext cx="119736" cy="130930"/>
            <a:chOff x="2067612" y="1232452"/>
            <a:chExt cx="124722" cy="224489"/>
          </a:xfrm>
        </p:grpSpPr>
        <p:cxnSp>
          <p:nvCxnSpPr>
            <p:cNvPr id="3496" name="Gerader Verbinder 3495"/>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97" name="Gerader Verbinder 3496"/>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98" name="Gerader Verbinder 3497"/>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99" name="Gerader Verbinder 3498"/>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00" name="Gerader Verbinder 3499"/>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01" name="Gerader Verbinder 3500"/>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502" name="Gruppieren 3501"/>
          <p:cNvGrpSpPr/>
          <p:nvPr/>
        </p:nvGrpSpPr>
        <p:grpSpPr>
          <a:xfrm>
            <a:off x="6535834" y="6009662"/>
            <a:ext cx="130806" cy="65978"/>
            <a:chOff x="2067612" y="1232452"/>
            <a:chExt cx="124722" cy="224489"/>
          </a:xfrm>
        </p:grpSpPr>
        <p:cxnSp>
          <p:nvCxnSpPr>
            <p:cNvPr id="3503" name="Gerader Verbinder 3502"/>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04" name="Gerader Verbinder 3503"/>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05" name="Gerader Verbinder 3504"/>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06" name="Gerader Verbinder 3505"/>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07" name="Gerader Verbinder 3506"/>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08" name="Gerader Verbinder 3507"/>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509" name="Gruppieren 3508"/>
          <p:cNvGrpSpPr/>
          <p:nvPr/>
        </p:nvGrpSpPr>
        <p:grpSpPr>
          <a:xfrm>
            <a:off x="6610243" y="6000095"/>
            <a:ext cx="115821" cy="116195"/>
            <a:chOff x="2067612" y="1232452"/>
            <a:chExt cx="124722" cy="224489"/>
          </a:xfrm>
        </p:grpSpPr>
        <p:cxnSp>
          <p:nvCxnSpPr>
            <p:cNvPr id="3510" name="Gerader Verbinder 3509"/>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11" name="Gerader Verbinder 3510"/>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12" name="Gerader Verbinder 3511"/>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13" name="Gerader Verbinder 3512"/>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14" name="Gerader Verbinder 3513"/>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15" name="Gerader Verbinder 3514"/>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516" name="Gruppieren 3515"/>
          <p:cNvGrpSpPr/>
          <p:nvPr/>
        </p:nvGrpSpPr>
        <p:grpSpPr>
          <a:xfrm>
            <a:off x="6744118" y="6027124"/>
            <a:ext cx="144809" cy="95838"/>
            <a:chOff x="2067612" y="1232452"/>
            <a:chExt cx="124722" cy="224489"/>
          </a:xfrm>
        </p:grpSpPr>
        <p:cxnSp>
          <p:nvCxnSpPr>
            <p:cNvPr id="3517" name="Gerader Verbinder 3516"/>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18" name="Gerader Verbinder 3517"/>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19" name="Gerader Verbinder 3518"/>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20" name="Gerader Verbinder 3519"/>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21" name="Gerader Verbinder 3520"/>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22" name="Gerader Verbinder 3521"/>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523" name="Gruppieren 3522"/>
          <p:cNvGrpSpPr/>
          <p:nvPr/>
        </p:nvGrpSpPr>
        <p:grpSpPr>
          <a:xfrm>
            <a:off x="6882041" y="6001147"/>
            <a:ext cx="119736" cy="130930"/>
            <a:chOff x="2067612" y="1232452"/>
            <a:chExt cx="124722" cy="224489"/>
          </a:xfrm>
        </p:grpSpPr>
        <p:cxnSp>
          <p:nvCxnSpPr>
            <p:cNvPr id="3524" name="Gerader Verbinder 3523"/>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25" name="Gerader Verbinder 3524"/>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26" name="Gerader Verbinder 3525"/>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27" name="Gerader Verbinder 3526"/>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28" name="Gerader Verbinder 3527"/>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29" name="Gerader Verbinder 3528"/>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530" name="Gruppieren 3529"/>
          <p:cNvGrpSpPr/>
          <p:nvPr/>
        </p:nvGrpSpPr>
        <p:grpSpPr>
          <a:xfrm>
            <a:off x="7015745" y="6027972"/>
            <a:ext cx="130806" cy="65978"/>
            <a:chOff x="2067612" y="1232452"/>
            <a:chExt cx="124722" cy="224489"/>
          </a:xfrm>
        </p:grpSpPr>
        <p:cxnSp>
          <p:nvCxnSpPr>
            <p:cNvPr id="3531" name="Gerader Verbinder 3530"/>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32" name="Gerader Verbinder 3531"/>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33" name="Gerader Verbinder 3532"/>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34" name="Gerader Verbinder 3533"/>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35" name="Gerader Verbinder 3534"/>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36" name="Gerader Verbinder 3535"/>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537" name="Gruppieren 3536"/>
          <p:cNvGrpSpPr/>
          <p:nvPr/>
        </p:nvGrpSpPr>
        <p:grpSpPr>
          <a:xfrm>
            <a:off x="7146552" y="6000095"/>
            <a:ext cx="115821" cy="116195"/>
            <a:chOff x="2067612" y="1232452"/>
            <a:chExt cx="124722" cy="224489"/>
          </a:xfrm>
        </p:grpSpPr>
        <p:cxnSp>
          <p:nvCxnSpPr>
            <p:cNvPr id="3538" name="Gerader Verbinder 3537"/>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39" name="Gerader Verbinder 3538"/>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40" name="Gerader Verbinder 3539"/>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41" name="Gerader Verbinder 3540"/>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42" name="Gerader Verbinder 3541"/>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43" name="Gerader Verbinder 3542"/>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544" name="Gruppieren 3543"/>
          <p:cNvGrpSpPr/>
          <p:nvPr/>
        </p:nvGrpSpPr>
        <p:grpSpPr>
          <a:xfrm>
            <a:off x="7280427" y="6027124"/>
            <a:ext cx="144809" cy="95838"/>
            <a:chOff x="2067612" y="1232452"/>
            <a:chExt cx="124722" cy="224489"/>
          </a:xfrm>
        </p:grpSpPr>
        <p:cxnSp>
          <p:nvCxnSpPr>
            <p:cNvPr id="3545" name="Gerader Verbinder 3544"/>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46" name="Gerader Verbinder 3545"/>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47" name="Gerader Verbinder 3546"/>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48" name="Gerader Verbinder 3547"/>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49" name="Gerader Verbinder 3548"/>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50" name="Gerader Verbinder 3549"/>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551" name="Gruppieren 3550"/>
          <p:cNvGrpSpPr/>
          <p:nvPr/>
        </p:nvGrpSpPr>
        <p:grpSpPr>
          <a:xfrm>
            <a:off x="7418350" y="6001147"/>
            <a:ext cx="119736" cy="130930"/>
            <a:chOff x="2067612" y="1232452"/>
            <a:chExt cx="124722" cy="224489"/>
          </a:xfrm>
        </p:grpSpPr>
        <p:cxnSp>
          <p:nvCxnSpPr>
            <p:cNvPr id="3552" name="Gerader Verbinder 3551"/>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53" name="Gerader Verbinder 3552"/>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54" name="Gerader Verbinder 3553"/>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55" name="Gerader Verbinder 3554"/>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56" name="Gerader Verbinder 3555"/>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57" name="Gerader Verbinder 3556"/>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558" name="Gruppieren 3557"/>
          <p:cNvGrpSpPr/>
          <p:nvPr/>
        </p:nvGrpSpPr>
        <p:grpSpPr>
          <a:xfrm>
            <a:off x="7552054" y="6027972"/>
            <a:ext cx="130806" cy="65978"/>
            <a:chOff x="2067612" y="1232452"/>
            <a:chExt cx="124722" cy="224489"/>
          </a:xfrm>
        </p:grpSpPr>
        <p:cxnSp>
          <p:nvCxnSpPr>
            <p:cNvPr id="3559" name="Gerader Verbinder 3558"/>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60" name="Gerader Verbinder 3559"/>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61" name="Gerader Verbinder 3560"/>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62" name="Gerader Verbinder 3561"/>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63" name="Gerader Verbinder 3562"/>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64" name="Gerader Verbinder 3563"/>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565" name="Gruppieren 3564"/>
          <p:cNvGrpSpPr/>
          <p:nvPr/>
        </p:nvGrpSpPr>
        <p:grpSpPr>
          <a:xfrm>
            <a:off x="7645690" y="5984307"/>
            <a:ext cx="115821" cy="116195"/>
            <a:chOff x="2067612" y="1232452"/>
            <a:chExt cx="124722" cy="224489"/>
          </a:xfrm>
        </p:grpSpPr>
        <p:cxnSp>
          <p:nvCxnSpPr>
            <p:cNvPr id="3566" name="Gerader Verbinder 3565"/>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67" name="Gerader Verbinder 3566"/>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68" name="Gerader Verbinder 3567"/>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69" name="Gerader Verbinder 3568"/>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70" name="Gerader Verbinder 3569"/>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71" name="Gerader Verbinder 3570"/>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572" name="Gruppieren 3571"/>
          <p:cNvGrpSpPr/>
          <p:nvPr/>
        </p:nvGrpSpPr>
        <p:grpSpPr>
          <a:xfrm>
            <a:off x="7779565" y="6011336"/>
            <a:ext cx="144809" cy="95838"/>
            <a:chOff x="2067612" y="1232452"/>
            <a:chExt cx="124722" cy="224489"/>
          </a:xfrm>
        </p:grpSpPr>
        <p:cxnSp>
          <p:nvCxnSpPr>
            <p:cNvPr id="3573" name="Gerader Verbinder 3572"/>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74" name="Gerader Verbinder 3573"/>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75" name="Gerader Verbinder 3574"/>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76" name="Gerader Verbinder 3575"/>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77" name="Gerader Verbinder 3576"/>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78" name="Gerader Verbinder 3577"/>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579" name="Gruppieren 3578"/>
          <p:cNvGrpSpPr/>
          <p:nvPr/>
        </p:nvGrpSpPr>
        <p:grpSpPr>
          <a:xfrm>
            <a:off x="7917488" y="5985359"/>
            <a:ext cx="119736" cy="130930"/>
            <a:chOff x="2067612" y="1232452"/>
            <a:chExt cx="124722" cy="224489"/>
          </a:xfrm>
        </p:grpSpPr>
        <p:cxnSp>
          <p:nvCxnSpPr>
            <p:cNvPr id="3580" name="Gerader Verbinder 3579"/>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81" name="Gerader Verbinder 3580"/>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82" name="Gerader Verbinder 3581"/>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83" name="Gerader Verbinder 3582"/>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84" name="Gerader Verbinder 3583"/>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85" name="Gerader Verbinder 3584"/>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586" name="Gruppieren 3585"/>
          <p:cNvGrpSpPr/>
          <p:nvPr/>
        </p:nvGrpSpPr>
        <p:grpSpPr>
          <a:xfrm>
            <a:off x="8051192" y="6012184"/>
            <a:ext cx="130806" cy="65978"/>
            <a:chOff x="2067612" y="1232452"/>
            <a:chExt cx="124722" cy="224489"/>
          </a:xfrm>
        </p:grpSpPr>
        <p:cxnSp>
          <p:nvCxnSpPr>
            <p:cNvPr id="3587" name="Gerader Verbinder 3586"/>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88" name="Gerader Verbinder 3587"/>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89" name="Gerader Verbinder 3588"/>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90" name="Gerader Verbinder 3589"/>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91" name="Gerader Verbinder 3590"/>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92" name="Gerader Verbinder 3591"/>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593" name="Gruppieren 3592"/>
          <p:cNvGrpSpPr/>
          <p:nvPr/>
        </p:nvGrpSpPr>
        <p:grpSpPr>
          <a:xfrm>
            <a:off x="8185038" y="5976786"/>
            <a:ext cx="115821" cy="116195"/>
            <a:chOff x="2067612" y="1232452"/>
            <a:chExt cx="124722" cy="224489"/>
          </a:xfrm>
        </p:grpSpPr>
        <p:cxnSp>
          <p:nvCxnSpPr>
            <p:cNvPr id="3594" name="Gerader Verbinder 3593"/>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95" name="Gerader Verbinder 3594"/>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96" name="Gerader Verbinder 3595"/>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97" name="Gerader Verbinder 3596"/>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98" name="Gerader Verbinder 3597"/>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99" name="Gerader Verbinder 3598"/>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600" name="Gruppieren 3599"/>
          <p:cNvGrpSpPr/>
          <p:nvPr/>
        </p:nvGrpSpPr>
        <p:grpSpPr>
          <a:xfrm>
            <a:off x="8318913" y="6003815"/>
            <a:ext cx="144809" cy="95838"/>
            <a:chOff x="2067612" y="1232452"/>
            <a:chExt cx="124722" cy="224489"/>
          </a:xfrm>
        </p:grpSpPr>
        <p:cxnSp>
          <p:nvCxnSpPr>
            <p:cNvPr id="3601" name="Gerader Verbinder 3600"/>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02" name="Gerader Verbinder 3601"/>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03" name="Gerader Verbinder 3602"/>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04" name="Gerader Verbinder 3603"/>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05" name="Gerader Verbinder 3604"/>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06" name="Gerader Verbinder 3605"/>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607" name="Gruppieren 3606"/>
          <p:cNvGrpSpPr/>
          <p:nvPr/>
        </p:nvGrpSpPr>
        <p:grpSpPr>
          <a:xfrm>
            <a:off x="8456836" y="5977838"/>
            <a:ext cx="119736" cy="130930"/>
            <a:chOff x="2067612" y="1232452"/>
            <a:chExt cx="124722" cy="224489"/>
          </a:xfrm>
        </p:grpSpPr>
        <p:cxnSp>
          <p:nvCxnSpPr>
            <p:cNvPr id="3608" name="Gerader Verbinder 3607"/>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09" name="Gerader Verbinder 3608"/>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10" name="Gerader Verbinder 3609"/>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11" name="Gerader Verbinder 3610"/>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12" name="Gerader Verbinder 3611"/>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13" name="Gerader Verbinder 3612"/>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614" name="Gruppieren 3613"/>
          <p:cNvGrpSpPr/>
          <p:nvPr/>
        </p:nvGrpSpPr>
        <p:grpSpPr>
          <a:xfrm>
            <a:off x="8590540" y="6004663"/>
            <a:ext cx="130806" cy="65978"/>
            <a:chOff x="2067612" y="1232452"/>
            <a:chExt cx="124722" cy="224489"/>
          </a:xfrm>
        </p:grpSpPr>
        <p:cxnSp>
          <p:nvCxnSpPr>
            <p:cNvPr id="3615" name="Gerader Verbinder 3614"/>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16" name="Gerader Verbinder 3615"/>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17" name="Gerader Verbinder 3616"/>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18" name="Gerader Verbinder 3617"/>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19" name="Gerader Verbinder 3618"/>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20" name="Gerader Verbinder 3619"/>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628" name="Gruppieren 3627"/>
          <p:cNvGrpSpPr/>
          <p:nvPr/>
        </p:nvGrpSpPr>
        <p:grpSpPr>
          <a:xfrm>
            <a:off x="8783483" y="6005356"/>
            <a:ext cx="144809" cy="95838"/>
            <a:chOff x="2067612" y="1232452"/>
            <a:chExt cx="124722" cy="224489"/>
          </a:xfrm>
        </p:grpSpPr>
        <p:cxnSp>
          <p:nvCxnSpPr>
            <p:cNvPr id="3629" name="Gerader Verbinder 3628"/>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30" name="Gerader Verbinder 3629"/>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31" name="Gerader Verbinder 3630"/>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32" name="Gerader Verbinder 3631"/>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33" name="Gerader Verbinder 3632"/>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34" name="Gerader Verbinder 3633"/>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635" name="Gruppieren 3634"/>
          <p:cNvGrpSpPr/>
          <p:nvPr/>
        </p:nvGrpSpPr>
        <p:grpSpPr>
          <a:xfrm>
            <a:off x="8915271" y="5975838"/>
            <a:ext cx="119736" cy="130930"/>
            <a:chOff x="2067612" y="1232452"/>
            <a:chExt cx="124722" cy="224489"/>
          </a:xfrm>
        </p:grpSpPr>
        <p:cxnSp>
          <p:nvCxnSpPr>
            <p:cNvPr id="3636" name="Gerader Verbinder 3635"/>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37" name="Gerader Verbinder 3636"/>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38" name="Gerader Verbinder 3637"/>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39" name="Gerader Verbinder 3638"/>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40" name="Gerader Verbinder 3639"/>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41" name="Gerader Verbinder 3640"/>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642" name="Gruppieren 3641"/>
          <p:cNvGrpSpPr/>
          <p:nvPr/>
        </p:nvGrpSpPr>
        <p:grpSpPr>
          <a:xfrm>
            <a:off x="8652946" y="6013512"/>
            <a:ext cx="130806" cy="65978"/>
            <a:chOff x="2067612" y="1232452"/>
            <a:chExt cx="124722" cy="224489"/>
          </a:xfrm>
        </p:grpSpPr>
        <p:cxnSp>
          <p:nvCxnSpPr>
            <p:cNvPr id="3643" name="Gerader Verbinder 3642"/>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44" name="Gerader Verbinder 3643"/>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45" name="Gerader Verbinder 3644"/>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46" name="Gerader Verbinder 3645"/>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47" name="Gerader Verbinder 3646"/>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48" name="Gerader Verbinder 3647"/>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649" name="Gruppieren 3648"/>
          <p:cNvGrpSpPr/>
          <p:nvPr/>
        </p:nvGrpSpPr>
        <p:grpSpPr>
          <a:xfrm>
            <a:off x="6130587" y="6542529"/>
            <a:ext cx="322355" cy="45719"/>
            <a:chOff x="2067612" y="1232452"/>
            <a:chExt cx="124722" cy="224489"/>
          </a:xfrm>
        </p:grpSpPr>
        <p:cxnSp>
          <p:nvCxnSpPr>
            <p:cNvPr id="3650" name="Gerader Verbinder 3649"/>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51" name="Gerader Verbinder 3650"/>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52" name="Gerader Verbinder 3651"/>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53" name="Gerader Verbinder 3652"/>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54" name="Gerader Verbinder 3653"/>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55" name="Gerader Verbinder 3654"/>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656" name="Gruppieren 3655"/>
          <p:cNvGrpSpPr/>
          <p:nvPr/>
        </p:nvGrpSpPr>
        <p:grpSpPr>
          <a:xfrm flipV="1">
            <a:off x="6427277" y="6577419"/>
            <a:ext cx="222862" cy="45719"/>
            <a:chOff x="2067612" y="1232452"/>
            <a:chExt cx="124722" cy="224489"/>
          </a:xfrm>
        </p:grpSpPr>
        <p:cxnSp>
          <p:nvCxnSpPr>
            <p:cNvPr id="3657" name="Gerader Verbinder 3656"/>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58" name="Gerader Verbinder 3657"/>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59" name="Gerader Verbinder 3658"/>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60" name="Gerader Verbinder 3659"/>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61" name="Gerader Verbinder 3660"/>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62" name="Gerader Verbinder 3661"/>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663" name="Gruppieren 3662"/>
          <p:cNvGrpSpPr/>
          <p:nvPr/>
        </p:nvGrpSpPr>
        <p:grpSpPr>
          <a:xfrm>
            <a:off x="6645096" y="6573401"/>
            <a:ext cx="322355" cy="45719"/>
            <a:chOff x="2067612" y="1232452"/>
            <a:chExt cx="124722" cy="224489"/>
          </a:xfrm>
        </p:grpSpPr>
        <p:cxnSp>
          <p:nvCxnSpPr>
            <p:cNvPr id="3664" name="Gerader Verbinder 3663"/>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65" name="Gerader Verbinder 3664"/>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66" name="Gerader Verbinder 3665"/>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67" name="Gerader Verbinder 3666"/>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68" name="Gerader Verbinder 3667"/>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69" name="Gerader Verbinder 3668"/>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670" name="Gruppieren 3669"/>
          <p:cNvGrpSpPr/>
          <p:nvPr/>
        </p:nvGrpSpPr>
        <p:grpSpPr>
          <a:xfrm flipV="1">
            <a:off x="6941786" y="6608291"/>
            <a:ext cx="222862" cy="45719"/>
            <a:chOff x="2067612" y="1232452"/>
            <a:chExt cx="124722" cy="224489"/>
          </a:xfrm>
        </p:grpSpPr>
        <p:cxnSp>
          <p:nvCxnSpPr>
            <p:cNvPr id="3671" name="Gerader Verbinder 3670"/>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72" name="Gerader Verbinder 3671"/>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73" name="Gerader Verbinder 3672"/>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74" name="Gerader Verbinder 3673"/>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75" name="Gerader Verbinder 3674"/>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76" name="Gerader Verbinder 3675"/>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677" name="Gruppieren 3676"/>
          <p:cNvGrpSpPr/>
          <p:nvPr/>
        </p:nvGrpSpPr>
        <p:grpSpPr>
          <a:xfrm>
            <a:off x="7164649" y="6565388"/>
            <a:ext cx="322355" cy="45719"/>
            <a:chOff x="2067612" y="1232452"/>
            <a:chExt cx="124722" cy="224489"/>
          </a:xfrm>
        </p:grpSpPr>
        <p:cxnSp>
          <p:nvCxnSpPr>
            <p:cNvPr id="3678" name="Gerader Verbinder 3677"/>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79" name="Gerader Verbinder 3678"/>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80" name="Gerader Verbinder 3679"/>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81" name="Gerader Verbinder 3680"/>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82" name="Gerader Verbinder 3681"/>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83" name="Gerader Verbinder 3682"/>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684" name="Gruppieren 3683"/>
          <p:cNvGrpSpPr/>
          <p:nvPr/>
        </p:nvGrpSpPr>
        <p:grpSpPr>
          <a:xfrm flipV="1">
            <a:off x="7461339" y="6600278"/>
            <a:ext cx="222862" cy="45719"/>
            <a:chOff x="2067612" y="1232452"/>
            <a:chExt cx="124722" cy="224489"/>
          </a:xfrm>
        </p:grpSpPr>
        <p:cxnSp>
          <p:nvCxnSpPr>
            <p:cNvPr id="3685" name="Gerader Verbinder 3684"/>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86" name="Gerader Verbinder 3685"/>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87" name="Gerader Verbinder 3686"/>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88" name="Gerader Verbinder 3687"/>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89" name="Gerader Verbinder 3688"/>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90" name="Gerader Verbinder 3689"/>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691" name="Gruppieren 3690"/>
          <p:cNvGrpSpPr/>
          <p:nvPr/>
        </p:nvGrpSpPr>
        <p:grpSpPr>
          <a:xfrm>
            <a:off x="7668443" y="6573401"/>
            <a:ext cx="322355" cy="45719"/>
            <a:chOff x="2067612" y="1232452"/>
            <a:chExt cx="124722" cy="224489"/>
          </a:xfrm>
        </p:grpSpPr>
        <p:cxnSp>
          <p:nvCxnSpPr>
            <p:cNvPr id="3692" name="Gerader Verbinder 3691"/>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93" name="Gerader Verbinder 3692"/>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94" name="Gerader Verbinder 3693"/>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95" name="Gerader Verbinder 3694"/>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96" name="Gerader Verbinder 3695"/>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97" name="Gerader Verbinder 3696"/>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698" name="Gruppieren 3697"/>
          <p:cNvGrpSpPr/>
          <p:nvPr/>
        </p:nvGrpSpPr>
        <p:grpSpPr>
          <a:xfrm flipV="1">
            <a:off x="7965133" y="6608291"/>
            <a:ext cx="222862" cy="45719"/>
            <a:chOff x="2067612" y="1232452"/>
            <a:chExt cx="124722" cy="224489"/>
          </a:xfrm>
        </p:grpSpPr>
        <p:cxnSp>
          <p:nvCxnSpPr>
            <p:cNvPr id="3699" name="Gerader Verbinder 3698"/>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00" name="Gerader Verbinder 3699"/>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01" name="Gerader Verbinder 3700"/>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02" name="Gerader Verbinder 3701"/>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03" name="Gerader Verbinder 3702"/>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04" name="Gerader Verbinder 3703"/>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705" name="Gruppieren 3704"/>
          <p:cNvGrpSpPr/>
          <p:nvPr/>
        </p:nvGrpSpPr>
        <p:grpSpPr>
          <a:xfrm>
            <a:off x="8199162" y="6573401"/>
            <a:ext cx="322355" cy="45719"/>
            <a:chOff x="2067612" y="1232452"/>
            <a:chExt cx="124722" cy="224489"/>
          </a:xfrm>
        </p:grpSpPr>
        <p:cxnSp>
          <p:nvCxnSpPr>
            <p:cNvPr id="3706" name="Gerader Verbinder 3705"/>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07" name="Gerader Verbinder 3706"/>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08" name="Gerader Verbinder 3707"/>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09" name="Gerader Verbinder 3708"/>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10" name="Gerader Verbinder 3709"/>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11" name="Gerader Verbinder 3710"/>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712" name="Gruppieren 3711"/>
          <p:cNvGrpSpPr/>
          <p:nvPr/>
        </p:nvGrpSpPr>
        <p:grpSpPr>
          <a:xfrm flipV="1">
            <a:off x="8495852" y="6608291"/>
            <a:ext cx="222862" cy="45719"/>
            <a:chOff x="2067612" y="1232452"/>
            <a:chExt cx="124722" cy="224489"/>
          </a:xfrm>
        </p:grpSpPr>
        <p:cxnSp>
          <p:nvCxnSpPr>
            <p:cNvPr id="3713" name="Gerader Verbinder 3712"/>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14" name="Gerader Verbinder 3713"/>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15" name="Gerader Verbinder 3714"/>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16" name="Gerader Verbinder 3715"/>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17" name="Gerader Verbinder 3716"/>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18" name="Gerader Verbinder 3717"/>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719" name="Gruppieren 3718"/>
          <p:cNvGrpSpPr/>
          <p:nvPr/>
        </p:nvGrpSpPr>
        <p:grpSpPr>
          <a:xfrm>
            <a:off x="8725604" y="6573401"/>
            <a:ext cx="322355" cy="45719"/>
            <a:chOff x="2067612" y="1232452"/>
            <a:chExt cx="124722" cy="224489"/>
          </a:xfrm>
        </p:grpSpPr>
        <p:cxnSp>
          <p:nvCxnSpPr>
            <p:cNvPr id="3720" name="Gerader Verbinder 3719"/>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21" name="Gerader Verbinder 3720"/>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22" name="Gerader Verbinder 3721"/>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23" name="Gerader Verbinder 3722"/>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24" name="Gerader Verbinder 3723"/>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25" name="Gerader Verbinder 3724"/>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3807" name="Gerader Verbinder 3806"/>
          <p:cNvCxnSpPr/>
          <p:nvPr/>
        </p:nvCxnSpPr>
        <p:spPr>
          <a:xfrm>
            <a:off x="2116277" y="4765049"/>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808" name="Gerader Verbinder 3807"/>
          <p:cNvCxnSpPr/>
          <p:nvPr/>
        </p:nvCxnSpPr>
        <p:spPr>
          <a:xfrm>
            <a:off x="3147374" y="4762180"/>
            <a:ext cx="0" cy="0"/>
          </a:xfrm>
          <a:prstGeom prst="line">
            <a:avLst/>
          </a:prstGeom>
        </p:spPr>
        <p:style>
          <a:lnRef idx="1">
            <a:schemeClr val="accent1"/>
          </a:lnRef>
          <a:fillRef idx="0">
            <a:schemeClr val="accent1"/>
          </a:fillRef>
          <a:effectRef idx="0">
            <a:schemeClr val="accent1"/>
          </a:effectRef>
          <a:fontRef idx="minor">
            <a:schemeClr val="tx1"/>
          </a:fontRef>
        </p:style>
      </p:cxnSp>
      <p:grpSp>
        <p:nvGrpSpPr>
          <p:cNvPr id="3809" name="Gruppieren 3808"/>
          <p:cNvGrpSpPr/>
          <p:nvPr/>
        </p:nvGrpSpPr>
        <p:grpSpPr>
          <a:xfrm>
            <a:off x="2878269" y="4384867"/>
            <a:ext cx="124722" cy="224489"/>
            <a:chOff x="2067612" y="1232452"/>
            <a:chExt cx="124722" cy="224489"/>
          </a:xfrm>
        </p:grpSpPr>
        <p:cxnSp>
          <p:nvCxnSpPr>
            <p:cNvPr id="3810" name="Gerader Verbinder 3809"/>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11" name="Gerader Verbinder 3810"/>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12" name="Gerader Verbinder 3811"/>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13" name="Gerader Verbinder 3812"/>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14" name="Gerader Verbinder 3813"/>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15" name="Gerader Verbinder 3814"/>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816" name="Gruppieren 3815"/>
          <p:cNvGrpSpPr/>
          <p:nvPr/>
        </p:nvGrpSpPr>
        <p:grpSpPr>
          <a:xfrm>
            <a:off x="3012145" y="4411896"/>
            <a:ext cx="124551" cy="152236"/>
            <a:chOff x="2067612" y="1232452"/>
            <a:chExt cx="124722" cy="224489"/>
          </a:xfrm>
        </p:grpSpPr>
        <p:cxnSp>
          <p:nvCxnSpPr>
            <p:cNvPr id="3817" name="Gerader Verbinder 3816"/>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18" name="Gerader Verbinder 3817"/>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19" name="Gerader Verbinder 3818"/>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20" name="Gerader Verbinder 3819"/>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21" name="Gerader Verbinder 3820"/>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22" name="Gerader Verbinder 3821"/>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823" name="Gruppieren 3822"/>
          <p:cNvGrpSpPr/>
          <p:nvPr/>
        </p:nvGrpSpPr>
        <p:grpSpPr>
          <a:xfrm>
            <a:off x="3150068" y="4385919"/>
            <a:ext cx="124722" cy="224489"/>
            <a:chOff x="2067612" y="1232452"/>
            <a:chExt cx="124722" cy="224489"/>
          </a:xfrm>
        </p:grpSpPr>
        <p:cxnSp>
          <p:nvCxnSpPr>
            <p:cNvPr id="3824" name="Gerader Verbinder 3823"/>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25" name="Gerader Verbinder 3824"/>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26" name="Gerader Verbinder 3825"/>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27" name="Gerader Verbinder 3826"/>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28" name="Gerader Verbinder 3827"/>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29" name="Gerader Verbinder 3828"/>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830" name="Gruppieren 3829"/>
          <p:cNvGrpSpPr/>
          <p:nvPr/>
        </p:nvGrpSpPr>
        <p:grpSpPr>
          <a:xfrm>
            <a:off x="3281811" y="4377161"/>
            <a:ext cx="136529" cy="140791"/>
            <a:chOff x="2067612" y="1232452"/>
            <a:chExt cx="124722" cy="224489"/>
          </a:xfrm>
        </p:grpSpPr>
        <p:cxnSp>
          <p:nvCxnSpPr>
            <p:cNvPr id="3831" name="Gerader Verbinder 3830"/>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32" name="Gerader Verbinder 3831"/>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33" name="Gerader Verbinder 3832"/>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34" name="Gerader Verbinder 3833"/>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35" name="Gerader Verbinder 3834"/>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36" name="Gerader Verbinder 3835"/>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837" name="Gruppieren 3836"/>
          <p:cNvGrpSpPr/>
          <p:nvPr/>
        </p:nvGrpSpPr>
        <p:grpSpPr>
          <a:xfrm>
            <a:off x="2138121" y="4384019"/>
            <a:ext cx="124551" cy="152236"/>
            <a:chOff x="2067612" y="1232452"/>
            <a:chExt cx="124722" cy="224489"/>
          </a:xfrm>
        </p:grpSpPr>
        <p:cxnSp>
          <p:nvCxnSpPr>
            <p:cNvPr id="3838" name="Gerader Verbinder 3837"/>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39" name="Gerader Verbinder 3838"/>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40" name="Gerader Verbinder 3839"/>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41" name="Gerader Verbinder 3840"/>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42" name="Gerader Verbinder 3841"/>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43" name="Gerader Verbinder 3842"/>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844" name="Gruppieren 3843"/>
          <p:cNvGrpSpPr/>
          <p:nvPr/>
        </p:nvGrpSpPr>
        <p:grpSpPr>
          <a:xfrm>
            <a:off x="2276044" y="4358042"/>
            <a:ext cx="124722" cy="224489"/>
            <a:chOff x="2067612" y="1232452"/>
            <a:chExt cx="124722" cy="224489"/>
          </a:xfrm>
        </p:grpSpPr>
        <p:cxnSp>
          <p:nvCxnSpPr>
            <p:cNvPr id="3845" name="Gerader Verbinder 3844"/>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46" name="Gerader Verbinder 3845"/>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47" name="Gerader Verbinder 3846"/>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48" name="Gerader Verbinder 3847"/>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49" name="Gerader Verbinder 3848"/>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50" name="Gerader Verbinder 3849"/>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851" name="Gruppieren 3850"/>
          <p:cNvGrpSpPr/>
          <p:nvPr/>
        </p:nvGrpSpPr>
        <p:grpSpPr>
          <a:xfrm>
            <a:off x="2409748" y="4384867"/>
            <a:ext cx="136529" cy="140791"/>
            <a:chOff x="2067612" y="1232452"/>
            <a:chExt cx="124722" cy="224489"/>
          </a:xfrm>
        </p:grpSpPr>
        <p:cxnSp>
          <p:nvCxnSpPr>
            <p:cNvPr id="3852" name="Gerader Verbinder 3851"/>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53" name="Gerader Verbinder 3852"/>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54" name="Gerader Verbinder 3853"/>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55" name="Gerader Verbinder 3854"/>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56" name="Gerader Verbinder 3855"/>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57" name="Gerader Verbinder 3856"/>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858" name="Gruppieren 3857"/>
          <p:cNvGrpSpPr/>
          <p:nvPr/>
        </p:nvGrpSpPr>
        <p:grpSpPr>
          <a:xfrm>
            <a:off x="2121646" y="5401312"/>
            <a:ext cx="124551" cy="152236"/>
            <a:chOff x="2067612" y="1232452"/>
            <a:chExt cx="124722" cy="224489"/>
          </a:xfrm>
        </p:grpSpPr>
        <p:cxnSp>
          <p:nvCxnSpPr>
            <p:cNvPr id="3859" name="Gerader Verbinder 3858"/>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60" name="Gerader Verbinder 3859"/>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61" name="Gerader Verbinder 3860"/>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62" name="Gerader Verbinder 3861"/>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63" name="Gerader Verbinder 3862"/>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64" name="Gerader Verbinder 3863"/>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865" name="Gruppieren 3864"/>
          <p:cNvGrpSpPr/>
          <p:nvPr/>
        </p:nvGrpSpPr>
        <p:grpSpPr>
          <a:xfrm>
            <a:off x="2259569" y="5375335"/>
            <a:ext cx="124722" cy="224489"/>
            <a:chOff x="2067612" y="1232452"/>
            <a:chExt cx="124722" cy="224489"/>
          </a:xfrm>
        </p:grpSpPr>
        <p:cxnSp>
          <p:nvCxnSpPr>
            <p:cNvPr id="3866" name="Gerader Verbinder 3865"/>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67" name="Gerader Verbinder 3866"/>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68" name="Gerader Verbinder 3867"/>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69" name="Gerader Verbinder 3868"/>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70" name="Gerader Verbinder 3869"/>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71" name="Gerader Verbinder 3870"/>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872" name="Gruppieren 3871"/>
          <p:cNvGrpSpPr/>
          <p:nvPr/>
        </p:nvGrpSpPr>
        <p:grpSpPr>
          <a:xfrm>
            <a:off x="2393273" y="5402160"/>
            <a:ext cx="136529" cy="140791"/>
            <a:chOff x="2067612" y="1232452"/>
            <a:chExt cx="124722" cy="224489"/>
          </a:xfrm>
        </p:grpSpPr>
        <p:cxnSp>
          <p:nvCxnSpPr>
            <p:cNvPr id="3873" name="Gerader Verbinder 3872"/>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74" name="Gerader Verbinder 3873"/>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75" name="Gerader Verbinder 3874"/>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76" name="Gerader Verbinder 3875"/>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77" name="Gerader Verbinder 3876"/>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78" name="Gerader Verbinder 3877"/>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879" name="Gruppieren 3878"/>
          <p:cNvGrpSpPr/>
          <p:nvPr/>
        </p:nvGrpSpPr>
        <p:grpSpPr>
          <a:xfrm>
            <a:off x="2840478" y="5384087"/>
            <a:ext cx="124722" cy="224489"/>
            <a:chOff x="2067612" y="1232452"/>
            <a:chExt cx="124722" cy="224489"/>
          </a:xfrm>
        </p:grpSpPr>
        <p:cxnSp>
          <p:nvCxnSpPr>
            <p:cNvPr id="3880" name="Gerader Verbinder 3879"/>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81" name="Gerader Verbinder 3880"/>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82" name="Gerader Verbinder 3881"/>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83" name="Gerader Verbinder 3882"/>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84" name="Gerader Verbinder 3883"/>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85" name="Gerader Verbinder 3884"/>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886" name="Gruppieren 3885"/>
          <p:cNvGrpSpPr/>
          <p:nvPr/>
        </p:nvGrpSpPr>
        <p:grpSpPr>
          <a:xfrm>
            <a:off x="2974354" y="5411116"/>
            <a:ext cx="124551" cy="152236"/>
            <a:chOff x="2067612" y="1232452"/>
            <a:chExt cx="124722" cy="224489"/>
          </a:xfrm>
        </p:grpSpPr>
        <p:cxnSp>
          <p:nvCxnSpPr>
            <p:cNvPr id="3887" name="Gerader Verbinder 3886"/>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88" name="Gerader Verbinder 3887"/>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89" name="Gerader Verbinder 3888"/>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90" name="Gerader Verbinder 3889"/>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91" name="Gerader Verbinder 3890"/>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92" name="Gerader Verbinder 3891"/>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893" name="Gruppieren 3892"/>
          <p:cNvGrpSpPr/>
          <p:nvPr/>
        </p:nvGrpSpPr>
        <p:grpSpPr>
          <a:xfrm>
            <a:off x="3112277" y="5385139"/>
            <a:ext cx="124722" cy="224489"/>
            <a:chOff x="2067612" y="1232452"/>
            <a:chExt cx="124722" cy="224489"/>
          </a:xfrm>
        </p:grpSpPr>
        <p:cxnSp>
          <p:nvCxnSpPr>
            <p:cNvPr id="3894" name="Gerader Verbinder 3893"/>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95" name="Gerader Verbinder 3894"/>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96" name="Gerader Verbinder 3895"/>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97" name="Gerader Verbinder 3896"/>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98" name="Gerader Verbinder 3897"/>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99" name="Gerader Verbinder 3898"/>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900" name="Gruppieren 3899"/>
          <p:cNvGrpSpPr/>
          <p:nvPr/>
        </p:nvGrpSpPr>
        <p:grpSpPr>
          <a:xfrm>
            <a:off x="3259035" y="5395146"/>
            <a:ext cx="144681" cy="163357"/>
            <a:chOff x="2067612" y="1232452"/>
            <a:chExt cx="124722" cy="224489"/>
          </a:xfrm>
        </p:grpSpPr>
        <p:cxnSp>
          <p:nvCxnSpPr>
            <p:cNvPr id="3901" name="Gerader Verbinder 3900"/>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02" name="Gerader Verbinder 3901"/>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03" name="Gerader Verbinder 3902"/>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04" name="Gerader Verbinder 3903"/>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05" name="Gerader Verbinder 3904"/>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06" name="Gerader Verbinder 3905"/>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907" name="Gruppieren 3906"/>
          <p:cNvGrpSpPr/>
          <p:nvPr/>
        </p:nvGrpSpPr>
        <p:grpSpPr>
          <a:xfrm>
            <a:off x="2080073" y="6067162"/>
            <a:ext cx="154033" cy="68852"/>
            <a:chOff x="2067612" y="1232452"/>
            <a:chExt cx="124722" cy="224489"/>
          </a:xfrm>
        </p:grpSpPr>
        <p:cxnSp>
          <p:nvCxnSpPr>
            <p:cNvPr id="3908" name="Gerader Verbinder 3907"/>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09" name="Gerader Verbinder 3908"/>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10" name="Gerader Verbinder 3909"/>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11" name="Gerader Verbinder 3910"/>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12" name="Gerader Verbinder 3911"/>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13" name="Gerader Verbinder 3912"/>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914" name="Gruppieren 3913"/>
          <p:cNvGrpSpPr/>
          <p:nvPr/>
        </p:nvGrpSpPr>
        <p:grpSpPr>
          <a:xfrm>
            <a:off x="2217996" y="6041185"/>
            <a:ext cx="133702" cy="110382"/>
            <a:chOff x="2067612" y="1232452"/>
            <a:chExt cx="124722" cy="224489"/>
          </a:xfrm>
        </p:grpSpPr>
        <p:cxnSp>
          <p:nvCxnSpPr>
            <p:cNvPr id="3915" name="Gerader Verbinder 3914"/>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16" name="Gerader Verbinder 3915"/>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17" name="Gerader Verbinder 3916"/>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18" name="Gerader Verbinder 3917"/>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19" name="Gerader Verbinder 3918"/>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20" name="Gerader Verbinder 3919"/>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921" name="Gruppieren 3920"/>
          <p:cNvGrpSpPr/>
          <p:nvPr/>
        </p:nvGrpSpPr>
        <p:grpSpPr>
          <a:xfrm>
            <a:off x="2351699" y="6068010"/>
            <a:ext cx="156676" cy="83557"/>
            <a:chOff x="2067612" y="1232452"/>
            <a:chExt cx="124722" cy="224489"/>
          </a:xfrm>
        </p:grpSpPr>
        <p:cxnSp>
          <p:nvCxnSpPr>
            <p:cNvPr id="3922" name="Gerader Verbinder 3921"/>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23" name="Gerader Verbinder 3922"/>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24" name="Gerader Verbinder 3923"/>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25" name="Gerader Verbinder 3924"/>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26" name="Gerader Verbinder 3925"/>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27" name="Gerader Verbinder 3926"/>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928" name="Gruppieren 3927"/>
          <p:cNvGrpSpPr/>
          <p:nvPr/>
        </p:nvGrpSpPr>
        <p:grpSpPr>
          <a:xfrm>
            <a:off x="2820222" y="6019820"/>
            <a:ext cx="115821" cy="116195"/>
            <a:chOff x="2067612" y="1232452"/>
            <a:chExt cx="124722" cy="224489"/>
          </a:xfrm>
        </p:grpSpPr>
        <p:cxnSp>
          <p:nvCxnSpPr>
            <p:cNvPr id="3929" name="Gerader Verbinder 3928"/>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30" name="Gerader Verbinder 3929"/>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31" name="Gerader Verbinder 3930"/>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32" name="Gerader Verbinder 3931"/>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33" name="Gerader Verbinder 3932"/>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34" name="Gerader Verbinder 3933"/>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935" name="Gruppieren 3934"/>
          <p:cNvGrpSpPr/>
          <p:nvPr/>
        </p:nvGrpSpPr>
        <p:grpSpPr>
          <a:xfrm>
            <a:off x="2954097" y="6046849"/>
            <a:ext cx="144809" cy="95838"/>
            <a:chOff x="2067612" y="1232452"/>
            <a:chExt cx="124722" cy="224489"/>
          </a:xfrm>
        </p:grpSpPr>
        <p:cxnSp>
          <p:nvCxnSpPr>
            <p:cNvPr id="3936" name="Gerader Verbinder 3935"/>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37" name="Gerader Verbinder 3936"/>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38" name="Gerader Verbinder 3937"/>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39" name="Gerader Verbinder 3938"/>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40" name="Gerader Verbinder 3939"/>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41" name="Gerader Verbinder 3940"/>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942" name="Gruppieren 3941"/>
          <p:cNvGrpSpPr/>
          <p:nvPr/>
        </p:nvGrpSpPr>
        <p:grpSpPr>
          <a:xfrm>
            <a:off x="3092020" y="6020872"/>
            <a:ext cx="119736" cy="130930"/>
            <a:chOff x="2067612" y="1232452"/>
            <a:chExt cx="124722" cy="224489"/>
          </a:xfrm>
        </p:grpSpPr>
        <p:cxnSp>
          <p:nvCxnSpPr>
            <p:cNvPr id="3943" name="Gerader Verbinder 3942"/>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44" name="Gerader Verbinder 3943"/>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45" name="Gerader Verbinder 3944"/>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46" name="Gerader Verbinder 3945"/>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47" name="Gerader Verbinder 3946"/>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48" name="Gerader Verbinder 3947"/>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949" name="Gruppieren 3948"/>
          <p:cNvGrpSpPr/>
          <p:nvPr/>
        </p:nvGrpSpPr>
        <p:grpSpPr>
          <a:xfrm>
            <a:off x="3225724" y="6047697"/>
            <a:ext cx="130806" cy="65978"/>
            <a:chOff x="2067612" y="1232452"/>
            <a:chExt cx="124722" cy="224489"/>
          </a:xfrm>
        </p:grpSpPr>
        <p:cxnSp>
          <p:nvCxnSpPr>
            <p:cNvPr id="3950" name="Gerader Verbinder 3949"/>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51" name="Gerader Verbinder 3950"/>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52" name="Gerader Verbinder 3951"/>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53" name="Gerader Verbinder 3952"/>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54" name="Gerader Verbinder 3953"/>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55" name="Gerader Verbinder 3954"/>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956" name="Gruppieren 3955"/>
          <p:cNvGrpSpPr/>
          <p:nvPr/>
        </p:nvGrpSpPr>
        <p:grpSpPr>
          <a:xfrm>
            <a:off x="2855557" y="6546164"/>
            <a:ext cx="322355" cy="45719"/>
            <a:chOff x="2067612" y="1232452"/>
            <a:chExt cx="124722" cy="224489"/>
          </a:xfrm>
        </p:grpSpPr>
        <p:cxnSp>
          <p:nvCxnSpPr>
            <p:cNvPr id="3957" name="Gerader Verbinder 3956"/>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58" name="Gerader Verbinder 3957"/>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59" name="Gerader Verbinder 3958"/>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60" name="Gerader Verbinder 3959"/>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61" name="Gerader Verbinder 3960"/>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62" name="Gerader Verbinder 3961"/>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963" name="Gruppieren 3962"/>
          <p:cNvGrpSpPr/>
          <p:nvPr/>
        </p:nvGrpSpPr>
        <p:grpSpPr>
          <a:xfrm flipV="1">
            <a:off x="3163448" y="6540235"/>
            <a:ext cx="222862" cy="45719"/>
            <a:chOff x="2067612" y="1232452"/>
            <a:chExt cx="124722" cy="224489"/>
          </a:xfrm>
        </p:grpSpPr>
        <p:cxnSp>
          <p:nvCxnSpPr>
            <p:cNvPr id="3964" name="Gerader Verbinder 3963"/>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65" name="Gerader Verbinder 3964"/>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66" name="Gerader Verbinder 3965"/>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67" name="Gerader Verbinder 3966"/>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68" name="Gerader Verbinder 3967"/>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69" name="Gerader Verbinder 3968"/>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970" name="Gruppieren 3969"/>
          <p:cNvGrpSpPr/>
          <p:nvPr/>
        </p:nvGrpSpPr>
        <p:grpSpPr>
          <a:xfrm>
            <a:off x="2070298" y="6567221"/>
            <a:ext cx="322355" cy="45719"/>
            <a:chOff x="2067612" y="1232452"/>
            <a:chExt cx="124722" cy="224489"/>
          </a:xfrm>
        </p:grpSpPr>
        <p:cxnSp>
          <p:nvCxnSpPr>
            <p:cNvPr id="3971" name="Gerader Verbinder 3970"/>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72" name="Gerader Verbinder 3971"/>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73" name="Gerader Verbinder 3972"/>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74" name="Gerader Verbinder 3973"/>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75" name="Gerader Verbinder 3974"/>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76" name="Gerader Verbinder 3975"/>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977" name="Gruppieren 3976"/>
          <p:cNvGrpSpPr/>
          <p:nvPr/>
        </p:nvGrpSpPr>
        <p:grpSpPr>
          <a:xfrm flipV="1">
            <a:off x="2353411" y="6559184"/>
            <a:ext cx="222862" cy="45719"/>
            <a:chOff x="2067612" y="1232452"/>
            <a:chExt cx="124722" cy="224489"/>
          </a:xfrm>
        </p:grpSpPr>
        <p:cxnSp>
          <p:nvCxnSpPr>
            <p:cNvPr id="3978" name="Gerader Verbinder 3977"/>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79" name="Gerader Verbinder 3978"/>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80" name="Gerader Verbinder 3979"/>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81" name="Gerader Verbinder 3980"/>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82" name="Gerader Verbinder 3981"/>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83" name="Gerader Verbinder 3982"/>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3984" name="Gerader Verbinder 3983"/>
          <p:cNvCxnSpPr/>
          <p:nvPr/>
        </p:nvCxnSpPr>
        <p:spPr>
          <a:xfrm>
            <a:off x="3432066" y="4745443"/>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985" name="Gerader Verbinder 3984"/>
          <p:cNvCxnSpPr/>
          <p:nvPr/>
        </p:nvCxnSpPr>
        <p:spPr>
          <a:xfrm>
            <a:off x="4463163" y="4742574"/>
            <a:ext cx="0" cy="0"/>
          </a:xfrm>
          <a:prstGeom prst="line">
            <a:avLst/>
          </a:prstGeom>
        </p:spPr>
        <p:style>
          <a:lnRef idx="1">
            <a:schemeClr val="accent1"/>
          </a:lnRef>
          <a:fillRef idx="0">
            <a:schemeClr val="accent1"/>
          </a:fillRef>
          <a:effectRef idx="0">
            <a:schemeClr val="accent1"/>
          </a:effectRef>
          <a:fontRef idx="minor">
            <a:schemeClr val="tx1"/>
          </a:fontRef>
        </p:style>
      </p:cxnSp>
      <p:grpSp>
        <p:nvGrpSpPr>
          <p:cNvPr id="3986" name="Gruppieren 3985"/>
          <p:cNvGrpSpPr/>
          <p:nvPr/>
        </p:nvGrpSpPr>
        <p:grpSpPr>
          <a:xfrm>
            <a:off x="4156972" y="4365261"/>
            <a:ext cx="161808" cy="224489"/>
            <a:chOff x="2067612" y="1232452"/>
            <a:chExt cx="124722" cy="224489"/>
          </a:xfrm>
        </p:grpSpPr>
        <p:cxnSp>
          <p:nvCxnSpPr>
            <p:cNvPr id="3987" name="Gerader Verbinder 3986"/>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88" name="Gerader Verbinder 3987"/>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89" name="Gerader Verbinder 3988"/>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90" name="Gerader Verbinder 3989"/>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91" name="Gerader Verbinder 3990"/>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92" name="Gerader Verbinder 3991"/>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993" name="Gruppieren 3992"/>
          <p:cNvGrpSpPr/>
          <p:nvPr/>
        </p:nvGrpSpPr>
        <p:grpSpPr>
          <a:xfrm>
            <a:off x="4263764" y="4392290"/>
            <a:ext cx="188721" cy="207330"/>
            <a:chOff x="2067612" y="1232452"/>
            <a:chExt cx="124722" cy="224489"/>
          </a:xfrm>
        </p:grpSpPr>
        <p:cxnSp>
          <p:nvCxnSpPr>
            <p:cNvPr id="3994" name="Gerader Verbinder 3993"/>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95" name="Gerader Verbinder 3994"/>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96" name="Gerader Verbinder 3995"/>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97" name="Gerader Verbinder 3996"/>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98" name="Gerader Verbinder 3997"/>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99" name="Gerader Verbinder 3998"/>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000" name="Gruppieren 3999"/>
          <p:cNvGrpSpPr/>
          <p:nvPr/>
        </p:nvGrpSpPr>
        <p:grpSpPr>
          <a:xfrm>
            <a:off x="4403927" y="4366313"/>
            <a:ext cx="186653" cy="224489"/>
            <a:chOff x="2067612" y="1232452"/>
            <a:chExt cx="124722" cy="224489"/>
          </a:xfrm>
        </p:grpSpPr>
        <p:cxnSp>
          <p:nvCxnSpPr>
            <p:cNvPr id="4001" name="Gerader Verbinder 4000"/>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02" name="Gerader Verbinder 4001"/>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03" name="Gerader Verbinder 4002"/>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04" name="Gerader Verbinder 4003"/>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05" name="Gerader Verbinder 4004"/>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06" name="Gerader Verbinder 4005"/>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007" name="Gruppieren 4006"/>
          <p:cNvGrpSpPr/>
          <p:nvPr/>
        </p:nvGrpSpPr>
        <p:grpSpPr>
          <a:xfrm>
            <a:off x="4599561" y="4393138"/>
            <a:ext cx="136529" cy="140791"/>
            <a:chOff x="2067612" y="1232452"/>
            <a:chExt cx="124722" cy="224489"/>
          </a:xfrm>
        </p:grpSpPr>
        <p:cxnSp>
          <p:nvCxnSpPr>
            <p:cNvPr id="4008" name="Gerader Verbinder 4007"/>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09" name="Gerader Verbinder 4008"/>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10" name="Gerader Verbinder 4009"/>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11" name="Gerader Verbinder 4010"/>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12" name="Gerader Verbinder 4011"/>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13" name="Gerader Verbinder 4012"/>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014" name="Gruppieren 4013"/>
          <p:cNvGrpSpPr/>
          <p:nvPr/>
        </p:nvGrpSpPr>
        <p:grpSpPr>
          <a:xfrm>
            <a:off x="3746812" y="4328904"/>
            <a:ext cx="124722" cy="224489"/>
            <a:chOff x="2067612" y="1232452"/>
            <a:chExt cx="124722" cy="224489"/>
          </a:xfrm>
        </p:grpSpPr>
        <p:cxnSp>
          <p:nvCxnSpPr>
            <p:cNvPr id="4015" name="Gerader Verbinder 4014"/>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16" name="Gerader Verbinder 4015"/>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17" name="Gerader Verbinder 4016"/>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18" name="Gerader Verbinder 4017"/>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19" name="Gerader Verbinder 4018"/>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20" name="Gerader Verbinder 4019"/>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021" name="Gruppieren 4020"/>
          <p:cNvGrpSpPr/>
          <p:nvPr/>
        </p:nvGrpSpPr>
        <p:grpSpPr>
          <a:xfrm>
            <a:off x="3453910" y="4364413"/>
            <a:ext cx="124551" cy="152236"/>
            <a:chOff x="2067612" y="1232452"/>
            <a:chExt cx="124722" cy="224489"/>
          </a:xfrm>
        </p:grpSpPr>
        <p:cxnSp>
          <p:nvCxnSpPr>
            <p:cNvPr id="4022" name="Gerader Verbinder 4021"/>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23" name="Gerader Verbinder 4022"/>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24" name="Gerader Verbinder 4023"/>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25" name="Gerader Verbinder 4024"/>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26" name="Gerader Verbinder 4025"/>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27" name="Gerader Verbinder 4026"/>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028" name="Gruppieren 4027"/>
          <p:cNvGrpSpPr/>
          <p:nvPr/>
        </p:nvGrpSpPr>
        <p:grpSpPr>
          <a:xfrm>
            <a:off x="3594145" y="4341163"/>
            <a:ext cx="124722" cy="224489"/>
            <a:chOff x="2067612" y="1232452"/>
            <a:chExt cx="124722" cy="224489"/>
          </a:xfrm>
        </p:grpSpPr>
        <p:cxnSp>
          <p:nvCxnSpPr>
            <p:cNvPr id="4029" name="Gerader Verbinder 4028"/>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30" name="Gerader Verbinder 4029"/>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31" name="Gerader Verbinder 4030"/>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32" name="Gerader Verbinder 4031"/>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33" name="Gerader Verbinder 4032"/>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34" name="Gerader Verbinder 4033"/>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035" name="Gruppieren 4034"/>
          <p:cNvGrpSpPr/>
          <p:nvPr/>
        </p:nvGrpSpPr>
        <p:grpSpPr>
          <a:xfrm>
            <a:off x="3437435" y="5381706"/>
            <a:ext cx="124551" cy="152236"/>
            <a:chOff x="2067612" y="1232452"/>
            <a:chExt cx="124722" cy="224489"/>
          </a:xfrm>
        </p:grpSpPr>
        <p:cxnSp>
          <p:nvCxnSpPr>
            <p:cNvPr id="4036" name="Gerader Verbinder 4035"/>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37" name="Gerader Verbinder 4036"/>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38" name="Gerader Verbinder 4037"/>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39" name="Gerader Verbinder 4038"/>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40" name="Gerader Verbinder 4039"/>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41" name="Gerader Verbinder 4040"/>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042" name="Gruppieren 4041"/>
          <p:cNvGrpSpPr/>
          <p:nvPr/>
        </p:nvGrpSpPr>
        <p:grpSpPr>
          <a:xfrm>
            <a:off x="3575358" y="5355729"/>
            <a:ext cx="124722" cy="224489"/>
            <a:chOff x="2067612" y="1232452"/>
            <a:chExt cx="124722" cy="224489"/>
          </a:xfrm>
        </p:grpSpPr>
        <p:cxnSp>
          <p:nvCxnSpPr>
            <p:cNvPr id="4043" name="Gerader Verbinder 4042"/>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44" name="Gerader Verbinder 4043"/>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45" name="Gerader Verbinder 4044"/>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46" name="Gerader Verbinder 4045"/>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47" name="Gerader Verbinder 4046"/>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48" name="Gerader Verbinder 4047"/>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049" name="Gruppieren 4048"/>
          <p:cNvGrpSpPr/>
          <p:nvPr/>
        </p:nvGrpSpPr>
        <p:grpSpPr>
          <a:xfrm>
            <a:off x="3709062" y="5382554"/>
            <a:ext cx="136529" cy="140791"/>
            <a:chOff x="2067612" y="1232452"/>
            <a:chExt cx="124722" cy="224489"/>
          </a:xfrm>
        </p:grpSpPr>
        <p:cxnSp>
          <p:nvCxnSpPr>
            <p:cNvPr id="4050" name="Gerader Verbinder 4049"/>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51" name="Gerader Verbinder 4050"/>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52" name="Gerader Verbinder 4051"/>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53" name="Gerader Verbinder 4052"/>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54" name="Gerader Verbinder 4053"/>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55" name="Gerader Verbinder 4054"/>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056" name="Gruppieren 4055"/>
          <p:cNvGrpSpPr/>
          <p:nvPr/>
        </p:nvGrpSpPr>
        <p:grpSpPr>
          <a:xfrm>
            <a:off x="4156267" y="5364481"/>
            <a:ext cx="124722" cy="224489"/>
            <a:chOff x="2067612" y="1232452"/>
            <a:chExt cx="124722" cy="224489"/>
          </a:xfrm>
        </p:grpSpPr>
        <p:cxnSp>
          <p:nvCxnSpPr>
            <p:cNvPr id="4057" name="Gerader Verbinder 4056"/>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58" name="Gerader Verbinder 4057"/>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59" name="Gerader Verbinder 4058"/>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60" name="Gerader Verbinder 4059"/>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61" name="Gerader Verbinder 4060"/>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62" name="Gerader Verbinder 4061"/>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063" name="Gruppieren 4062"/>
          <p:cNvGrpSpPr/>
          <p:nvPr/>
        </p:nvGrpSpPr>
        <p:grpSpPr>
          <a:xfrm>
            <a:off x="4290143" y="5391510"/>
            <a:ext cx="124551" cy="152236"/>
            <a:chOff x="2067612" y="1232452"/>
            <a:chExt cx="124722" cy="224489"/>
          </a:xfrm>
        </p:grpSpPr>
        <p:cxnSp>
          <p:nvCxnSpPr>
            <p:cNvPr id="4064" name="Gerader Verbinder 4063"/>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65" name="Gerader Verbinder 4064"/>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66" name="Gerader Verbinder 4065"/>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67" name="Gerader Verbinder 4066"/>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68" name="Gerader Verbinder 4067"/>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69" name="Gerader Verbinder 4068"/>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070" name="Gruppieren 4069"/>
          <p:cNvGrpSpPr/>
          <p:nvPr/>
        </p:nvGrpSpPr>
        <p:grpSpPr>
          <a:xfrm>
            <a:off x="4428066" y="5365533"/>
            <a:ext cx="124722" cy="224489"/>
            <a:chOff x="2067612" y="1232452"/>
            <a:chExt cx="124722" cy="224489"/>
          </a:xfrm>
        </p:grpSpPr>
        <p:cxnSp>
          <p:nvCxnSpPr>
            <p:cNvPr id="4071" name="Gerader Verbinder 4070"/>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72" name="Gerader Verbinder 4071"/>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73" name="Gerader Verbinder 4072"/>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74" name="Gerader Verbinder 4073"/>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75" name="Gerader Verbinder 4074"/>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76" name="Gerader Verbinder 4075"/>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077" name="Gruppieren 4076"/>
          <p:cNvGrpSpPr/>
          <p:nvPr/>
        </p:nvGrpSpPr>
        <p:grpSpPr>
          <a:xfrm>
            <a:off x="4561770" y="5392358"/>
            <a:ext cx="136529" cy="140791"/>
            <a:chOff x="2067612" y="1232452"/>
            <a:chExt cx="124722" cy="224489"/>
          </a:xfrm>
        </p:grpSpPr>
        <p:cxnSp>
          <p:nvCxnSpPr>
            <p:cNvPr id="4078" name="Gerader Verbinder 4077"/>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79" name="Gerader Verbinder 4078"/>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80" name="Gerader Verbinder 4079"/>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81" name="Gerader Verbinder 4080"/>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82" name="Gerader Verbinder 4081"/>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83" name="Gerader Verbinder 4082"/>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084" name="Gruppieren 4083"/>
          <p:cNvGrpSpPr/>
          <p:nvPr/>
        </p:nvGrpSpPr>
        <p:grpSpPr>
          <a:xfrm>
            <a:off x="3261986" y="6020527"/>
            <a:ext cx="143836" cy="102555"/>
            <a:chOff x="2067612" y="1232452"/>
            <a:chExt cx="124722" cy="224489"/>
          </a:xfrm>
        </p:grpSpPr>
        <p:cxnSp>
          <p:nvCxnSpPr>
            <p:cNvPr id="4085" name="Gerader Verbinder 4084"/>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86" name="Gerader Verbinder 4085"/>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87" name="Gerader Verbinder 4086"/>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88" name="Gerader Verbinder 4087"/>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89" name="Gerader Verbinder 4088"/>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90" name="Gerader Verbinder 4089"/>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091" name="Gruppieren 4090"/>
          <p:cNvGrpSpPr/>
          <p:nvPr/>
        </p:nvGrpSpPr>
        <p:grpSpPr>
          <a:xfrm>
            <a:off x="3395862" y="6047556"/>
            <a:ext cx="154033" cy="68852"/>
            <a:chOff x="2067612" y="1232452"/>
            <a:chExt cx="124722" cy="224489"/>
          </a:xfrm>
        </p:grpSpPr>
        <p:cxnSp>
          <p:nvCxnSpPr>
            <p:cNvPr id="4092" name="Gerader Verbinder 4091"/>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93" name="Gerader Verbinder 4092"/>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94" name="Gerader Verbinder 4093"/>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95" name="Gerader Verbinder 4094"/>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96" name="Gerader Verbinder 4095"/>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97" name="Gerader Verbinder 4096"/>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098" name="Gruppieren 4097"/>
          <p:cNvGrpSpPr/>
          <p:nvPr/>
        </p:nvGrpSpPr>
        <p:grpSpPr>
          <a:xfrm>
            <a:off x="3533785" y="6021579"/>
            <a:ext cx="133702" cy="110382"/>
            <a:chOff x="2067612" y="1232452"/>
            <a:chExt cx="124722" cy="224489"/>
          </a:xfrm>
        </p:grpSpPr>
        <p:cxnSp>
          <p:nvCxnSpPr>
            <p:cNvPr id="4099" name="Gerader Verbinder 4098"/>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00" name="Gerader Verbinder 4099"/>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01" name="Gerader Verbinder 4100"/>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02" name="Gerader Verbinder 4101"/>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03" name="Gerader Verbinder 4102"/>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04" name="Gerader Verbinder 4103"/>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105" name="Gruppieren 4104"/>
          <p:cNvGrpSpPr/>
          <p:nvPr/>
        </p:nvGrpSpPr>
        <p:grpSpPr>
          <a:xfrm>
            <a:off x="3667488" y="6048404"/>
            <a:ext cx="156676" cy="83557"/>
            <a:chOff x="2067612" y="1232452"/>
            <a:chExt cx="124722" cy="224489"/>
          </a:xfrm>
        </p:grpSpPr>
        <p:cxnSp>
          <p:nvCxnSpPr>
            <p:cNvPr id="4106" name="Gerader Verbinder 4105"/>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07" name="Gerader Verbinder 4106"/>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08" name="Gerader Verbinder 4107"/>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09" name="Gerader Verbinder 4108"/>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10" name="Gerader Verbinder 4109"/>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11" name="Gerader Verbinder 4110"/>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112" name="Gruppieren 4111"/>
          <p:cNvGrpSpPr/>
          <p:nvPr/>
        </p:nvGrpSpPr>
        <p:grpSpPr>
          <a:xfrm>
            <a:off x="4136011" y="6000214"/>
            <a:ext cx="115821" cy="116195"/>
            <a:chOff x="2067612" y="1232452"/>
            <a:chExt cx="124722" cy="224489"/>
          </a:xfrm>
        </p:grpSpPr>
        <p:cxnSp>
          <p:nvCxnSpPr>
            <p:cNvPr id="4113" name="Gerader Verbinder 4112"/>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14" name="Gerader Verbinder 4113"/>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15" name="Gerader Verbinder 4114"/>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16" name="Gerader Verbinder 4115"/>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17" name="Gerader Verbinder 4116"/>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18" name="Gerader Verbinder 4117"/>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119" name="Gruppieren 4118"/>
          <p:cNvGrpSpPr/>
          <p:nvPr/>
        </p:nvGrpSpPr>
        <p:grpSpPr>
          <a:xfrm>
            <a:off x="4269886" y="6027243"/>
            <a:ext cx="144809" cy="95838"/>
            <a:chOff x="2067612" y="1232452"/>
            <a:chExt cx="124722" cy="224489"/>
          </a:xfrm>
        </p:grpSpPr>
        <p:cxnSp>
          <p:nvCxnSpPr>
            <p:cNvPr id="4120" name="Gerader Verbinder 4119"/>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21" name="Gerader Verbinder 4120"/>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22" name="Gerader Verbinder 4121"/>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23" name="Gerader Verbinder 4122"/>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24" name="Gerader Verbinder 4123"/>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25" name="Gerader Verbinder 4124"/>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126" name="Gruppieren 4125"/>
          <p:cNvGrpSpPr/>
          <p:nvPr/>
        </p:nvGrpSpPr>
        <p:grpSpPr>
          <a:xfrm>
            <a:off x="4407809" y="6001266"/>
            <a:ext cx="119736" cy="130930"/>
            <a:chOff x="2067612" y="1232452"/>
            <a:chExt cx="124722" cy="224489"/>
          </a:xfrm>
        </p:grpSpPr>
        <p:cxnSp>
          <p:nvCxnSpPr>
            <p:cNvPr id="4127" name="Gerader Verbinder 4126"/>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28" name="Gerader Verbinder 4127"/>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29" name="Gerader Verbinder 4128"/>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30" name="Gerader Verbinder 4129"/>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31" name="Gerader Verbinder 4130"/>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32" name="Gerader Verbinder 4131"/>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133" name="Gruppieren 4132"/>
          <p:cNvGrpSpPr/>
          <p:nvPr/>
        </p:nvGrpSpPr>
        <p:grpSpPr>
          <a:xfrm>
            <a:off x="4541513" y="6028091"/>
            <a:ext cx="130806" cy="65978"/>
            <a:chOff x="2067612" y="1232452"/>
            <a:chExt cx="124722" cy="224489"/>
          </a:xfrm>
        </p:grpSpPr>
        <p:cxnSp>
          <p:nvCxnSpPr>
            <p:cNvPr id="4134" name="Gerader Verbinder 4133"/>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35" name="Gerader Verbinder 4134"/>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36" name="Gerader Verbinder 4135"/>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37" name="Gerader Verbinder 4136"/>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38" name="Gerader Verbinder 4137"/>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39" name="Gerader Verbinder 4138"/>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140" name="Gruppieren 4139"/>
          <p:cNvGrpSpPr/>
          <p:nvPr/>
        </p:nvGrpSpPr>
        <p:grpSpPr>
          <a:xfrm>
            <a:off x="4171346" y="6526558"/>
            <a:ext cx="322355" cy="45719"/>
            <a:chOff x="2067612" y="1232452"/>
            <a:chExt cx="124722" cy="224489"/>
          </a:xfrm>
        </p:grpSpPr>
        <p:cxnSp>
          <p:nvCxnSpPr>
            <p:cNvPr id="4141" name="Gerader Verbinder 4140"/>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42" name="Gerader Verbinder 4141"/>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43" name="Gerader Verbinder 4142"/>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44" name="Gerader Verbinder 4143"/>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45" name="Gerader Verbinder 4144"/>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46" name="Gerader Verbinder 4145"/>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147" name="Gruppieren 4146"/>
          <p:cNvGrpSpPr/>
          <p:nvPr/>
        </p:nvGrpSpPr>
        <p:grpSpPr>
          <a:xfrm flipV="1">
            <a:off x="4479237" y="6520629"/>
            <a:ext cx="222862" cy="45719"/>
            <a:chOff x="2067612" y="1232452"/>
            <a:chExt cx="124722" cy="224489"/>
          </a:xfrm>
        </p:grpSpPr>
        <p:cxnSp>
          <p:nvCxnSpPr>
            <p:cNvPr id="4148" name="Gerader Verbinder 4147"/>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49" name="Gerader Verbinder 4148"/>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50" name="Gerader Verbinder 4149"/>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51" name="Gerader Verbinder 4150"/>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52" name="Gerader Verbinder 4151"/>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53" name="Gerader Verbinder 4152"/>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154" name="Gruppieren 4153"/>
          <p:cNvGrpSpPr/>
          <p:nvPr/>
        </p:nvGrpSpPr>
        <p:grpSpPr>
          <a:xfrm>
            <a:off x="3361309" y="6545507"/>
            <a:ext cx="322355" cy="45719"/>
            <a:chOff x="2067612" y="1232452"/>
            <a:chExt cx="124722" cy="224489"/>
          </a:xfrm>
        </p:grpSpPr>
        <p:cxnSp>
          <p:nvCxnSpPr>
            <p:cNvPr id="4155" name="Gerader Verbinder 4154"/>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56" name="Gerader Verbinder 4155"/>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57" name="Gerader Verbinder 4156"/>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58" name="Gerader Verbinder 4157"/>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59" name="Gerader Verbinder 4158"/>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60" name="Gerader Verbinder 4159"/>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161" name="Gruppieren 4160"/>
          <p:cNvGrpSpPr/>
          <p:nvPr/>
        </p:nvGrpSpPr>
        <p:grpSpPr>
          <a:xfrm flipV="1">
            <a:off x="3669200" y="6539578"/>
            <a:ext cx="222862" cy="45719"/>
            <a:chOff x="2067612" y="1232452"/>
            <a:chExt cx="124722" cy="224489"/>
          </a:xfrm>
        </p:grpSpPr>
        <p:cxnSp>
          <p:nvCxnSpPr>
            <p:cNvPr id="4162" name="Gerader Verbinder 4161"/>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63" name="Gerader Verbinder 4162"/>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64" name="Gerader Verbinder 4163"/>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65" name="Gerader Verbinder 4164"/>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66" name="Gerader Verbinder 4165"/>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67" name="Gerader Verbinder 4166"/>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4168" name="Gerader Verbinder 4167"/>
          <p:cNvCxnSpPr/>
          <p:nvPr/>
        </p:nvCxnSpPr>
        <p:spPr>
          <a:xfrm>
            <a:off x="4661565" y="4743544"/>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169" name="Gerader Verbinder 4168"/>
          <p:cNvCxnSpPr/>
          <p:nvPr/>
        </p:nvCxnSpPr>
        <p:spPr>
          <a:xfrm>
            <a:off x="5692662" y="4740675"/>
            <a:ext cx="0" cy="0"/>
          </a:xfrm>
          <a:prstGeom prst="line">
            <a:avLst/>
          </a:prstGeom>
        </p:spPr>
        <p:style>
          <a:lnRef idx="1">
            <a:schemeClr val="accent1"/>
          </a:lnRef>
          <a:fillRef idx="0">
            <a:schemeClr val="accent1"/>
          </a:fillRef>
          <a:effectRef idx="0">
            <a:schemeClr val="accent1"/>
          </a:effectRef>
          <a:fontRef idx="minor">
            <a:schemeClr val="tx1"/>
          </a:fontRef>
        </p:style>
      </p:cxnSp>
      <p:grpSp>
        <p:nvGrpSpPr>
          <p:cNvPr id="4170" name="Gruppieren 4169"/>
          <p:cNvGrpSpPr/>
          <p:nvPr/>
        </p:nvGrpSpPr>
        <p:grpSpPr>
          <a:xfrm>
            <a:off x="5423557" y="4363362"/>
            <a:ext cx="124722" cy="224489"/>
            <a:chOff x="2067612" y="1232452"/>
            <a:chExt cx="124722" cy="224489"/>
          </a:xfrm>
        </p:grpSpPr>
        <p:cxnSp>
          <p:nvCxnSpPr>
            <p:cNvPr id="4171" name="Gerader Verbinder 4170"/>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72" name="Gerader Verbinder 4171"/>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73" name="Gerader Verbinder 4172"/>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74" name="Gerader Verbinder 4173"/>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75" name="Gerader Verbinder 4174"/>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76" name="Gerader Verbinder 4175"/>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177" name="Gruppieren 4176"/>
          <p:cNvGrpSpPr/>
          <p:nvPr/>
        </p:nvGrpSpPr>
        <p:grpSpPr>
          <a:xfrm>
            <a:off x="5557433" y="4390391"/>
            <a:ext cx="124551" cy="152236"/>
            <a:chOff x="2067612" y="1232452"/>
            <a:chExt cx="124722" cy="224489"/>
          </a:xfrm>
        </p:grpSpPr>
        <p:cxnSp>
          <p:nvCxnSpPr>
            <p:cNvPr id="4178" name="Gerader Verbinder 4177"/>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79" name="Gerader Verbinder 4178"/>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80" name="Gerader Verbinder 4179"/>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81" name="Gerader Verbinder 4180"/>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82" name="Gerader Verbinder 4181"/>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83" name="Gerader Verbinder 4182"/>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184" name="Gruppieren 4183"/>
          <p:cNvGrpSpPr/>
          <p:nvPr/>
        </p:nvGrpSpPr>
        <p:grpSpPr>
          <a:xfrm>
            <a:off x="5695356" y="4364414"/>
            <a:ext cx="124722" cy="224489"/>
            <a:chOff x="2067612" y="1232452"/>
            <a:chExt cx="124722" cy="224489"/>
          </a:xfrm>
        </p:grpSpPr>
        <p:cxnSp>
          <p:nvCxnSpPr>
            <p:cNvPr id="4185" name="Gerader Verbinder 4184"/>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86" name="Gerader Verbinder 4185"/>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87" name="Gerader Verbinder 4186"/>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88" name="Gerader Verbinder 4187"/>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89" name="Gerader Verbinder 4188"/>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90" name="Gerader Verbinder 4189"/>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191" name="Gruppieren 4190"/>
          <p:cNvGrpSpPr/>
          <p:nvPr/>
        </p:nvGrpSpPr>
        <p:grpSpPr>
          <a:xfrm>
            <a:off x="5779218" y="4417255"/>
            <a:ext cx="136529" cy="140791"/>
            <a:chOff x="2067612" y="1232452"/>
            <a:chExt cx="124722" cy="224489"/>
          </a:xfrm>
        </p:grpSpPr>
        <p:cxnSp>
          <p:nvCxnSpPr>
            <p:cNvPr id="4192" name="Gerader Verbinder 4191"/>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93" name="Gerader Verbinder 4192"/>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94" name="Gerader Verbinder 4193"/>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95" name="Gerader Verbinder 4194"/>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96" name="Gerader Verbinder 4195"/>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97" name="Gerader Verbinder 4196"/>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198" name="Gruppieren 4197"/>
          <p:cNvGrpSpPr/>
          <p:nvPr/>
        </p:nvGrpSpPr>
        <p:grpSpPr>
          <a:xfrm>
            <a:off x="4976311" y="4327005"/>
            <a:ext cx="124722" cy="224489"/>
            <a:chOff x="2067612" y="1232452"/>
            <a:chExt cx="124722" cy="224489"/>
          </a:xfrm>
        </p:grpSpPr>
        <p:cxnSp>
          <p:nvCxnSpPr>
            <p:cNvPr id="4199" name="Gerader Verbinder 4198"/>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00" name="Gerader Verbinder 4199"/>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01" name="Gerader Verbinder 4200"/>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02" name="Gerader Verbinder 4201"/>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03" name="Gerader Verbinder 4202"/>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04" name="Gerader Verbinder 4203"/>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205" name="Gruppieren 4204"/>
          <p:cNvGrpSpPr/>
          <p:nvPr/>
        </p:nvGrpSpPr>
        <p:grpSpPr>
          <a:xfrm>
            <a:off x="4683409" y="4362514"/>
            <a:ext cx="124551" cy="152236"/>
            <a:chOff x="2067612" y="1232452"/>
            <a:chExt cx="124722" cy="224489"/>
          </a:xfrm>
        </p:grpSpPr>
        <p:cxnSp>
          <p:nvCxnSpPr>
            <p:cNvPr id="4206" name="Gerader Verbinder 4205"/>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07" name="Gerader Verbinder 4206"/>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08" name="Gerader Verbinder 4207"/>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09" name="Gerader Verbinder 4208"/>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10" name="Gerader Verbinder 4209"/>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11" name="Gerader Verbinder 4210"/>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212" name="Gruppieren 4211"/>
          <p:cNvGrpSpPr/>
          <p:nvPr/>
        </p:nvGrpSpPr>
        <p:grpSpPr>
          <a:xfrm>
            <a:off x="4829020" y="4353332"/>
            <a:ext cx="124722" cy="224489"/>
            <a:chOff x="2067612" y="1232452"/>
            <a:chExt cx="124722" cy="224489"/>
          </a:xfrm>
        </p:grpSpPr>
        <p:cxnSp>
          <p:nvCxnSpPr>
            <p:cNvPr id="4213" name="Gerader Verbinder 4212"/>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14" name="Gerader Verbinder 4213"/>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15" name="Gerader Verbinder 4214"/>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16" name="Gerader Verbinder 4215"/>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17" name="Gerader Verbinder 4216"/>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18" name="Gerader Verbinder 4217"/>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219" name="Gruppieren 4218"/>
          <p:cNvGrpSpPr/>
          <p:nvPr/>
        </p:nvGrpSpPr>
        <p:grpSpPr>
          <a:xfrm>
            <a:off x="4666934" y="5379807"/>
            <a:ext cx="124551" cy="152236"/>
            <a:chOff x="2067612" y="1232452"/>
            <a:chExt cx="124722" cy="224489"/>
          </a:xfrm>
        </p:grpSpPr>
        <p:cxnSp>
          <p:nvCxnSpPr>
            <p:cNvPr id="4220" name="Gerader Verbinder 4219"/>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21" name="Gerader Verbinder 4220"/>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22" name="Gerader Verbinder 4221"/>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23" name="Gerader Verbinder 4222"/>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24" name="Gerader Verbinder 4223"/>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25" name="Gerader Verbinder 4224"/>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226" name="Gruppieren 4225"/>
          <p:cNvGrpSpPr/>
          <p:nvPr/>
        </p:nvGrpSpPr>
        <p:grpSpPr>
          <a:xfrm>
            <a:off x="4804857" y="5353830"/>
            <a:ext cx="124722" cy="224489"/>
            <a:chOff x="2067612" y="1232452"/>
            <a:chExt cx="124722" cy="224489"/>
          </a:xfrm>
        </p:grpSpPr>
        <p:cxnSp>
          <p:nvCxnSpPr>
            <p:cNvPr id="4227" name="Gerader Verbinder 4226"/>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28" name="Gerader Verbinder 4227"/>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29" name="Gerader Verbinder 4228"/>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30" name="Gerader Verbinder 4229"/>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31" name="Gerader Verbinder 4230"/>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32" name="Gerader Verbinder 4231"/>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233" name="Gruppieren 4232"/>
          <p:cNvGrpSpPr/>
          <p:nvPr/>
        </p:nvGrpSpPr>
        <p:grpSpPr>
          <a:xfrm>
            <a:off x="4938561" y="5380655"/>
            <a:ext cx="136529" cy="140791"/>
            <a:chOff x="2067612" y="1232452"/>
            <a:chExt cx="124722" cy="224489"/>
          </a:xfrm>
        </p:grpSpPr>
        <p:cxnSp>
          <p:nvCxnSpPr>
            <p:cNvPr id="4234" name="Gerader Verbinder 4233"/>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35" name="Gerader Verbinder 4234"/>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36" name="Gerader Verbinder 4235"/>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37" name="Gerader Verbinder 4236"/>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38" name="Gerader Verbinder 4237"/>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39" name="Gerader Verbinder 4238"/>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240" name="Gruppieren 4239"/>
          <p:cNvGrpSpPr/>
          <p:nvPr/>
        </p:nvGrpSpPr>
        <p:grpSpPr>
          <a:xfrm>
            <a:off x="5385766" y="5362582"/>
            <a:ext cx="124722" cy="224489"/>
            <a:chOff x="2067612" y="1232452"/>
            <a:chExt cx="124722" cy="224489"/>
          </a:xfrm>
        </p:grpSpPr>
        <p:cxnSp>
          <p:nvCxnSpPr>
            <p:cNvPr id="4241" name="Gerader Verbinder 4240"/>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42" name="Gerader Verbinder 4241"/>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43" name="Gerader Verbinder 4242"/>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44" name="Gerader Verbinder 4243"/>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45" name="Gerader Verbinder 4244"/>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46" name="Gerader Verbinder 4245"/>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247" name="Gruppieren 4246"/>
          <p:cNvGrpSpPr/>
          <p:nvPr/>
        </p:nvGrpSpPr>
        <p:grpSpPr>
          <a:xfrm>
            <a:off x="5519642" y="5389611"/>
            <a:ext cx="124551" cy="152236"/>
            <a:chOff x="2067612" y="1232452"/>
            <a:chExt cx="124722" cy="224489"/>
          </a:xfrm>
        </p:grpSpPr>
        <p:cxnSp>
          <p:nvCxnSpPr>
            <p:cNvPr id="4248" name="Gerader Verbinder 4247"/>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49" name="Gerader Verbinder 4248"/>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50" name="Gerader Verbinder 4249"/>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51" name="Gerader Verbinder 4250"/>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52" name="Gerader Verbinder 4251"/>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53" name="Gerader Verbinder 4252"/>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268" name="Gruppieren 4267"/>
          <p:cNvGrpSpPr/>
          <p:nvPr/>
        </p:nvGrpSpPr>
        <p:grpSpPr>
          <a:xfrm>
            <a:off x="4491485" y="6018628"/>
            <a:ext cx="143836" cy="102555"/>
            <a:chOff x="2067612" y="1232452"/>
            <a:chExt cx="124722" cy="224489"/>
          </a:xfrm>
        </p:grpSpPr>
        <p:cxnSp>
          <p:nvCxnSpPr>
            <p:cNvPr id="4269" name="Gerader Verbinder 4268"/>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70" name="Gerader Verbinder 4269"/>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71" name="Gerader Verbinder 4270"/>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72" name="Gerader Verbinder 4271"/>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73" name="Gerader Verbinder 4272"/>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74" name="Gerader Verbinder 4273"/>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275" name="Gruppieren 4274"/>
          <p:cNvGrpSpPr/>
          <p:nvPr/>
        </p:nvGrpSpPr>
        <p:grpSpPr>
          <a:xfrm>
            <a:off x="4625361" y="6045657"/>
            <a:ext cx="154033" cy="68852"/>
            <a:chOff x="2067612" y="1232452"/>
            <a:chExt cx="124722" cy="224489"/>
          </a:xfrm>
        </p:grpSpPr>
        <p:cxnSp>
          <p:nvCxnSpPr>
            <p:cNvPr id="4276" name="Gerader Verbinder 4275"/>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77" name="Gerader Verbinder 4276"/>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78" name="Gerader Verbinder 4277"/>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79" name="Gerader Verbinder 4278"/>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80" name="Gerader Verbinder 4279"/>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81" name="Gerader Verbinder 4280"/>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282" name="Gruppieren 4281"/>
          <p:cNvGrpSpPr/>
          <p:nvPr/>
        </p:nvGrpSpPr>
        <p:grpSpPr>
          <a:xfrm>
            <a:off x="4763284" y="6019680"/>
            <a:ext cx="133702" cy="110382"/>
            <a:chOff x="2067612" y="1232452"/>
            <a:chExt cx="124722" cy="224489"/>
          </a:xfrm>
        </p:grpSpPr>
        <p:cxnSp>
          <p:nvCxnSpPr>
            <p:cNvPr id="4283" name="Gerader Verbinder 4282"/>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84" name="Gerader Verbinder 4283"/>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85" name="Gerader Verbinder 4284"/>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86" name="Gerader Verbinder 4285"/>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87" name="Gerader Verbinder 4286"/>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88" name="Gerader Verbinder 4287"/>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289" name="Gruppieren 4288"/>
          <p:cNvGrpSpPr/>
          <p:nvPr/>
        </p:nvGrpSpPr>
        <p:grpSpPr>
          <a:xfrm>
            <a:off x="4896987" y="6046505"/>
            <a:ext cx="156676" cy="83557"/>
            <a:chOff x="2067612" y="1232452"/>
            <a:chExt cx="124722" cy="224489"/>
          </a:xfrm>
        </p:grpSpPr>
        <p:cxnSp>
          <p:nvCxnSpPr>
            <p:cNvPr id="4290" name="Gerader Verbinder 4289"/>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91" name="Gerader Verbinder 4290"/>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92" name="Gerader Verbinder 4291"/>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93" name="Gerader Verbinder 4292"/>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94" name="Gerader Verbinder 4293"/>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95" name="Gerader Verbinder 4294"/>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296" name="Gruppieren 4295"/>
          <p:cNvGrpSpPr/>
          <p:nvPr/>
        </p:nvGrpSpPr>
        <p:grpSpPr>
          <a:xfrm>
            <a:off x="5365510" y="5998315"/>
            <a:ext cx="115821" cy="116195"/>
            <a:chOff x="2067612" y="1232452"/>
            <a:chExt cx="124722" cy="224489"/>
          </a:xfrm>
        </p:grpSpPr>
        <p:cxnSp>
          <p:nvCxnSpPr>
            <p:cNvPr id="4297" name="Gerader Verbinder 4296"/>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98" name="Gerader Verbinder 4297"/>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99" name="Gerader Verbinder 4298"/>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00" name="Gerader Verbinder 4299"/>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01" name="Gerader Verbinder 4300"/>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02" name="Gerader Verbinder 4301"/>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303" name="Gruppieren 4302"/>
          <p:cNvGrpSpPr/>
          <p:nvPr/>
        </p:nvGrpSpPr>
        <p:grpSpPr>
          <a:xfrm>
            <a:off x="5499385" y="6025344"/>
            <a:ext cx="144809" cy="95838"/>
            <a:chOff x="2067612" y="1232452"/>
            <a:chExt cx="124722" cy="224489"/>
          </a:xfrm>
        </p:grpSpPr>
        <p:cxnSp>
          <p:nvCxnSpPr>
            <p:cNvPr id="4304" name="Gerader Verbinder 4303"/>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05" name="Gerader Verbinder 4304"/>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06" name="Gerader Verbinder 4305"/>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07" name="Gerader Verbinder 4306"/>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08" name="Gerader Verbinder 4307"/>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09" name="Gerader Verbinder 4308"/>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324" name="Gruppieren 4323"/>
          <p:cNvGrpSpPr/>
          <p:nvPr/>
        </p:nvGrpSpPr>
        <p:grpSpPr>
          <a:xfrm>
            <a:off x="5400845" y="6524659"/>
            <a:ext cx="322355" cy="45719"/>
            <a:chOff x="2067612" y="1232452"/>
            <a:chExt cx="124722" cy="224489"/>
          </a:xfrm>
        </p:grpSpPr>
        <p:cxnSp>
          <p:nvCxnSpPr>
            <p:cNvPr id="4325" name="Gerader Verbinder 4324"/>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26" name="Gerader Verbinder 4325"/>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27" name="Gerader Verbinder 4326"/>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28" name="Gerader Verbinder 4327"/>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29" name="Gerader Verbinder 4328"/>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30" name="Gerader Verbinder 4329"/>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331" name="Gruppieren 4330"/>
          <p:cNvGrpSpPr/>
          <p:nvPr/>
        </p:nvGrpSpPr>
        <p:grpSpPr>
          <a:xfrm flipV="1">
            <a:off x="5697535" y="6559549"/>
            <a:ext cx="222862" cy="45719"/>
            <a:chOff x="2067612" y="1232452"/>
            <a:chExt cx="124722" cy="224489"/>
          </a:xfrm>
        </p:grpSpPr>
        <p:cxnSp>
          <p:nvCxnSpPr>
            <p:cNvPr id="4332" name="Gerader Verbinder 4331"/>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33" name="Gerader Verbinder 4332"/>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34" name="Gerader Verbinder 4333"/>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35" name="Gerader Verbinder 4334"/>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36" name="Gerader Verbinder 4335"/>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37" name="Gerader Verbinder 4336"/>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338" name="Gruppieren 4337"/>
          <p:cNvGrpSpPr/>
          <p:nvPr/>
        </p:nvGrpSpPr>
        <p:grpSpPr>
          <a:xfrm>
            <a:off x="4590808" y="6543608"/>
            <a:ext cx="322355" cy="45719"/>
            <a:chOff x="2067612" y="1232452"/>
            <a:chExt cx="124722" cy="224489"/>
          </a:xfrm>
        </p:grpSpPr>
        <p:cxnSp>
          <p:nvCxnSpPr>
            <p:cNvPr id="4339" name="Gerader Verbinder 4338"/>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40" name="Gerader Verbinder 4339"/>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41" name="Gerader Verbinder 4340"/>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42" name="Gerader Verbinder 4341"/>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43" name="Gerader Verbinder 4342"/>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44" name="Gerader Verbinder 4343"/>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345" name="Gruppieren 4344"/>
          <p:cNvGrpSpPr/>
          <p:nvPr/>
        </p:nvGrpSpPr>
        <p:grpSpPr>
          <a:xfrm flipV="1">
            <a:off x="4898699" y="6537679"/>
            <a:ext cx="222862" cy="45719"/>
            <a:chOff x="2067612" y="1232452"/>
            <a:chExt cx="124722" cy="224489"/>
          </a:xfrm>
        </p:grpSpPr>
        <p:cxnSp>
          <p:nvCxnSpPr>
            <p:cNvPr id="4346" name="Gerader Verbinder 4345"/>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47" name="Gerader Verbinder 4346"/>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48" name="Gerader Verbinder 4347"/>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49" name="Gerader Verbinder 4348"/>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50" name="Gerader Verbinder 4349"/>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51" name="Gerader Verbinder 4350"/>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4352" name="Textfeld 4351"/>
          <p:cNvSpPr txBox="1"/>
          <p:nvPr/>
        </p:nvSpPr>
        <p:spPr>
          <a:xfrm>
            <a:off x="2374702" y="4746791"/>
            <a:ext cx="155628" cy="246221"/>
          </a:xfrm>
          <a:prstGeom prst="rect">
            <a:avLst/>
          </a:prstGeom>
          <a:noFill/>
        </p:spPr>
        <p:txBody>
          <a:bodyPr wrap="square" rtlCol="0">
            <a:spAutoFit/>
          </a:bodyPr>
          <a:lstStyle/>
          <a:p>
            <a:r>
              <a:rPr lang="de-DE" sz="1000" dirty="0"/>
              <a:t>4</a:t>
            </a:r>
            <a:endParaRPr lang="de-AT" sz="1000" dirty="0"/>
          </a:p>
        </p:txBody>
      </p:sp>
      <p:sp>
        <p:nvSpPr>
          <p:cNvPr id="4353" name="Textfeld 4352"/>
          <p:cNvSpPr txBox="1"/>
          <p:nvPr/>
        </p:nvSpPr>
        <p:spPr>
          <a:xfrm>
            <a:off x="4897230" y="4737610"/>
            <a:ext cx="155628" cy="246221"/>
          </a:xfrm>
          <a:prstGeom prst="rect">
            <a:avLst/>
          </a:prstGeom>
          <a:noFill/>
        </p:spPr>
        <p:txBody>
          <a:bodyPr wrap="square" rtlCol="0">
            <a:spAutoFit/>
          </a:bodyPr>
          <a:lstStyle/>
          <a:p>
            <a:r>
              <a:rPr lang="de-DE" sz="1000" dirty="0"/>
              <a:t>6</a:t>
            </a:r>
            <a:endParaRPr lang="de-AT" sz="1000" dirty="0"/>
          </a:p>
        </p:txBody>
      </p:sp>
      <p:sp>
        <p:nvSpPr>
          <p:cNvPr id="4354" name="Textfeld 4353"/>
          <p:cNvSpPr txBox="1"/>
          <p:nvPr/>
        </p:nvSpPr>
        <p:spPr>
          <a:xfrm>
            <a:off x="3707259" y="4739187"/>
            <a:ext cx="155628" cy="246221"/>
          </a:xfrm>
          <a:prstGeom prst="rect">
            <a:avLst/>
          </a:prstGeom>
          <a:noFill/>
        </p:spPr>
        <p:txBody>
          <a:bodyPr wrap="square" rtlCol="0">
            <a:spAutoFit/>
          </a:bodyPr>
          <a:lstStyle/>
          <a:p>
            <a:r>
              <a:rPr lang="de-DE" sz="1000" dirty="0"/>
              <a:t>5</a:t>
            </a:r>
            <a:endParaRPr lang="de-AT" sz="1000" dirty="0"/>
          </a:p>
        </p:txBody>
      </p:sp>
      <p:grpSp>
        <p:nvGrpSpPr>
          <p:cNvPr id="4355" name="Gruppieren 4354"/>
          <p:cNvGrpSpPr/>
          <p:nvPr/>
        </p:nvGrpSpPr>
        <p:grpSpPr>
          <a:xfrm>
            <a:off x="2513856" y="5034271"/>
            <a:ext cx="332816" cy="517935"/>
            <a:chOff x="1701738" y="1894520"/>
            <a:chExt cx="253215" cy="685645"/>
          </a:xfrm>
        </p:grpSpPr>
        <p:cxnSp>
          <p:nvCxnSpPr>
            <p:cNvPr id="4356" name="Gerader Verbinder 4355"/>
            <p:cNvCxnSpPr>
              <a:endCxn id="4359" idx="0"/>
            </p:cNvCxnSpPr>
            <p:nvPr/>
          </p:nvCxnSpPr>
          <p:spPr>
            <a:xfrm flipV="1">
              <a:off x="1701738" y="2373583"/>
              <a:ext cx="42054" cy="9146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57" name="Gerader Verbinder 4356"/>
            <p:cNvCxnSpPr/>
            <p:nvPr/>
          </p:nvCxnSpPr>
          <p:spPr>
            <a:xfrm flipH="1" flipV="1">
              <a:off x="1899970" y="2183803"/>
              <a:ext cx="13822" cy="39636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58" name="Gerader Verbinder 4357"/>
            <p:cNvCxnSpPr/>
            <p:nvPr/>
          </p:nvCxnSpPr>
          <p:spPr>
            <a:xfrm flipV="1">
              <a:off x="1913786" y="2514938"/>
              <a:ext cx="41167" cy="6522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4359" name="Freihandform 4358"/>
            <p:cNvSpPr/>
            <p:nvPr/>
          </p:nvSpPr>
          <p:spPr>
            <a:xfrm>
              <a:off x="1743792" y="1894520"/>
              <a:ext cx="153679" cy="479064"/>
            </a:xfrm>
            <a:custGeom>
              <a:avLst/>
              <a:gdLst>
                <a:gd name="connsiteX0" fmla="*/ 0 w 155439"/>
                <a:gd name="connsiteY0" fmla="*/ 414840 h 414840"/>
                <a:gd name="connsiteX1" fmla="*/ 26698 w 155439"/>
                <a:gd name="connsiteY1" fmla="*/ 254653 h 414840"/>
                <a:gd name="connsiteX2" fmla="*/ 46721 w 155439"/>
                <a:gd name="connsiteY2" fmla="*/ 381467 h 414840"/>
                <a:gd name="connsiteX3" fmla="*/ 46721 w 155439"/>
                <a:gd name="connsiteY3" fmla="*/ 161210 h 414840"/>
                <a:gd name="connsiteX4" fmla="*/ 73419 w 155439"/>
                <a:gd name="connsiteY4" fmla="*/ 274676 h 414840"/>
                <a:gd name="connsiteX5" fmla="*/ 73419 w 155439"/>
                <a:gd name="connsiteY5" fmla="*/ 81117 h 414840"/>
                <a:gd name="connsiteX6" fmla="*/ 100117 w 155439"/>
                <a:gd name="connsiteY6" fmla="*/ 201257 h 414840"/>
                <a:gd name="connsiteX7" fmla="*/ 113466 w 155439"/>
                <a:gd name="connsiteY7" fmla="*/ 1024 h 414840"/>
                <a:gd name="connsiteX8" fmla="*/ 133489 w 155439"/>
                <a:gd name="connsiteY8" fmla="*/ 121164 h 414840"/>
                <a:gd name="connsiteX9" fmla="*/ 153513 w 155439"/>
                <a:gd name="connsiteY9" fmla="*/ 74443 h 414840"/>
                <a:gd name="connsiteX10" fmla="*/ 153513 w 155439"/>
                <a:gd name="connsiteY10" fmla="*/ 254653 h 414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5439" h="414840">
                  <a:moveTo>
                    <a:pt x="0" y="414840"/>
                  </a:moveTo>
                  <a:cubicBezTo>
                    <a:pt x="9455" y="337527"/>
                    <a:pt x="18911" y="260215"/>
                    <a:pt x="26698" y="254653"/>
                  </a:cubicBezTo>
                  <a:cubicBezTo>
                    <a:pt x="34485" y="249091"/>
                    <a:pt x="43384" y="397041"/>
                    <a:pt x="46721" y="381467"/>
                  </a:cubicBezTo>
                  <a:cubicBezTo>
                    <a:pt x="50058" y="365893"/>
                    <a:pt x="42271" y="179008"/>
                    <a:pt x="46721" y="161210"/>
                  </a:cubicBezTo>
                  <a:cubicBezTo>
                    <a:pt x="51171" y="143412"/>
                    <a:pt x="68969" y="288025"/>
                    <a:pt x="73419" y="274676"/>
                  </a:cubicBezTo>
                  <a:cubicBezTo>
                    <a:pt x="77869" y="261327"/>
                    <a:pt x="68969" y="93353"/>
                    <a:pt x="73419" y="81117"/>
                  </a:cubicBezTo>
                  <a:cubicBezTo>
                    <a:pt x="77869" y="68881"/>
                    <a:pt x="93443" y="214606"/>
                    <a:pt x="100117" y="201257"/>
                  </a:cubicBezTo>
                  <a:cubicBezTo>
                    <a:pt x="106791" y="187908"/>
                    <a:pt x="107904" y="14373"/>
                    <a:pt x="113466" y="1024"/>
                  </a:cubicBezTo>
                  <a:cubicBezTo>
                    <a:pt x="119028" y="-12325"/>
                    <a:pt x="126815" y="108928"/>
                    <a:pt x="133489" y="121164"/>
                  </a:cubicBezTo>
                  <a:cubicBezTo>
                    <a:pt x="140163" y="133400"/>
                    <a:pt x="150176" y="52195"/>
                    <a:pt x="153513" y="74443"/>
                  </a:cubicBezTo>
                  <a:cubicBezTo>
                    <a:pt x="156850" y="96691"/>
                    <a:pt x="155181" y="175672"/>
                    <a:pt x="153513" y="254653"/>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grpSp>
      <p:grpSp>
        <p:nvGrpSpPr>
          <p:cNvPr id="4360" name="Gruppieren 4359"/>
          <p:cNvGrpSpPr/>
          <p:nvPr/>
        </p:nvGrpSpPr>
        <p:grpSpPr>
          <a:xfrm flipV="1">
            <a:off x="2551530" y="4402812"/>
            <a:ext cx="343970" cy="561057"/>
            <a:chOff x="1702291" y="1894521"/>
            <a:chExt cx="276430" cy="685643"/>
          </a:xfrm>
        </p:grpSpPr>
        <p:cxnSp>
          <p:nvCxnSpPr>
            <p:cNvPr id="4361" name="Gerader Verbinder 4360"/>
            <p:cNvCxnSpPr>
              <a:endCxn id="4364" idx="0"/>
            </p:cNvCxnSpPr>
            <p:nvPr/>
          </p:nvCxnSpPr>
          <p:spPr>
            <a:xfrm flipV="1">
              <a:off x="1702291" y="2347808"/>
              <a:ext cx="41501" cy="10564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62" name="Gerader Verbinder 4361"/>
            <p:cNvCxnSpPr>
              <a:endCxn id="4364" idx="10"/>
            </p:cNvCxnSpPr>
            <p:nvPr/>
          </p:nvCxnSpPr>
          <p:spPr>
            <a:xfrm flipH="1" flipV="1">
              <a:off x="1895567" y="2172776"/>
              <a:ext cx="18225" cy="40738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63" name="Gerader Verbinder 4362"/>
            <p:cNvCxnSpPr/>
            <p:nvPr/>
          </p:nvCxnSpPr>
          <p:spPr>
            <a:xfrm flipV="1">
              <a:off x="1913786" y="2451603"/>
              <a:ext cx="64935" cy="12855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4364" name="Freihandform 4363"/>
            <p:cNvSpPr/>
            <p:nvPr/>
          </p:nvSpPr>
          <p:spPr>
            <a:xfrm>
              <a:off x="1743792" y="1894521"/>
              <a:ext cx="153679" cy="453287"/>
            </a:xfrm>
            <a:custGeom>
              <a:avLst/>
              <a:gdLst>
                <a:gd name="connsiteX0" fmla="*/ 0 w 155439"/>
                <a:gd name="connsiteY0" fmla="*/ 414840 h 414840"/>
                <a:gd name="connsiteX1" fmla="*/ 26698 w 155439"/>
                <a:gd name="connsiteY1" fmla="*/ 254653 h 414840"/>
                <a:gd name="connsiteX2" fmla="*/ 46721 w 155439"/>
                <a:gd name="connsiteY2" fmla="*/ 381467 h 414840"/>
                <a:gd name="connsiteX3" fmla="*/ 46721 w 155439"/>
                <a:gd name="connsiteY3" fmla="*/ 161210 h 414840"/>
                <a:gd name="connsiteX4" fmla="*/ 73419 w 155439"/>
                <a:gd name="connsiteY4" fmla="*/ 274676 h 414840"/>
                <a:gd name="connsiteX5" fmla="*/ 73419 w 155439"/>
                <a:gd name="connsiteY5" fmla="*/ 81117 h 414840"/>
                <a:gd name="connsiteX6" fmla="*/ 100117 w 155439"/>
                <a:gd name="connsiteY6" fmla="*/ 201257 h 414840"/>
                <a:gd name="connsiteX7" fmla="*/ 113466 w 155439"/>
                <a:gd name="connsiteY7" fmla="*/ 1024 h 414840"/>
                <a:gd name="connsiteX8" fmla="*/ 133489 w 155439"/>
                <a:gd name="connsiteY8" fmla="*/ 121164 h 414840"/>
                <a:gd name="connsiteX9" fmla="*/ 153513 w 155439"/>
                <a:gd name="connsiteY9" fmla="*/ 74443 h 414840"/>
                <a:gd name="connsiteX10" fmla="*/ 153513 w 155439"/>
                <a:gd name="connsiteY10" fmla="*/ 254653 h 414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5439" h="414840">
                  <a:moveTo>
                    <a:pt x="0" y="414840"/>
                  </a:moveTo>
                  <a:cubicBezTo>
                    <a:pt x="9455" y="337527"/>
                    <a:pt x="18911" y="260215"/>
                    <a:pt x="26698" y="254653"/>
                  </a:cubicBezTo>
                  <a:cubicBezTo>
                    <a:pt x="34485" y="249091"/>
                    <a:pt x="43384" y="397041"/>
                    <a:pt x="46721" y="381467"/>
                  </a:cubicBezTo>
                  <a:cubicBezTo>
                    <a:pt x="50058" y="365893"/>
                    <a:pt x="42271" y="179008"/>
                    <a:pt x="46721" y="161210"/>
                  </a:cubicBezTo>
                  <a:cubicBezTo>
                    <a:pt x="51171" y="143412"/>
                    <a:pt x="68969" y="288025"/>
                    <a:pt x="73419" y="274676"/>
                  </a:cubicBezTo>
                  <a:cubicBezTo>
                    <a:pt x="77869" y="261327"/>
                    <a:pt x="68969" y="93353"/>
                    <a:pt x="73419" y="81117"/>
                  </a:cubicBezTo>
                  <a:cubicBezTo>
                    <a:pt x="77869" y="68881"/>
                    <a:pt x="93443" y="214606"/>
                    <a:pt x="100117" y="201257"/>
                  </a:cubicBezTo>
                  <a:cubicBezTo>
                    <a:pt x="106791" y="187908"/>
                    <a:pt x="107904" y="14373"/>
                    <a:pt x="113466" y="1024"/>
                  </a:cubicBezTo>
                  <a:cubicBezTo>
                    <a:pt x="119028" y="-12325"/>
                    <a:pt x="126815" y="108928"/>
                    <a:pt x="133489" y="121164"/>
                  </a:cubicBezTo>
                  <a:cubicBezTo>
                    <a:pt x="140163" y="133400"/>
                    <a:pt x="150176" y="52195"/>
                    <a:pt x="153513" y="74443"/>
                  </a:cubicBezTo>
                  <a:cubicBezTo>
                    <a:pt x="156850" y="96691"/>
                    <a:pt x="155181" y="175672"/>
                    <a:pt x="153513" y="254653"/>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grpSp>
      <p:grpSp>
        <p:nvGrpSpPr>
          <p:cNvPr id="4365" name="Gruppieren 4364"/>
          <p:cNvGrpSpPr/>
          <p:nvPr/>
        </p:nvGrpSpPr>
        <p:grpSpPr>
          <a:xfrm>
            <a:off x="2513856" y="5761229"/>
            <a:ext cx="311774" cy="375661"/>
            <a:chOff x="1701738" y="1716118"/>
            <a:chExt cx="253215" cy="864048"/>
          </a:xfrm>
        </p:grpSpPr>
        <p:cxnSp>
          <p:nvCxnSpPr>
            <p:cNvPr id="4366" name="Gerader Verbinder 4365"/>
            <p:cNvCxnSpPr>
              <a:endCxn id="4369" idx="0"/>
            </p:cNvCxnSpPr>
            <p:nvPr/>
          </p:nvCxnSpPr>
          <p:spPr>
            <a:xfrm flipV="1">
              <a:off x="1701738" y="2446207"/>
              <a:ext cx="42054" cy="7669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67" name="Gerader Verbinder 4366"/>
            <p:cNvCxnSpPr>
              <a:endCxn id="4369" idx="10"/>
            </p:cNvCxnSpPr>
            <p:nvPr/>
          </p:nvCxnSpPr>
          <p:spPr>
            <a:xfrm flipH="1" flipV="1">
              <a:off x="1895566" y="2164290"/>
              <a:ext cx="18227" cy="41587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68" name="Gerader Verbinder 4367"/>
            <p:cNvCxnSpPr/>
            <p:nvPr/>
          </p:nvCxnSpPr>
          <p:spPr>
            <a:xfrm flipV="1">
              <a:off x="1913786" y="2514938"/>
              <a:ext cx="41167" cy="6522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4369" name="Freihandform 4368"/>
            <p:cNvSpPr/>
            <p:nvPr/>
          </p:nvSpPr>
          <p:spPr>
            <a:xfrm>
              <a:off x="1743792" y="1716118"/>
              <a:ext cx="153679" cy="730089"/>
            </a:xfrm>
            <a:custGeom>
              <a:avLst/>
              <a:gdLst>
                <a:gd name="connsiteX0" fmla="*/ 0 w 155439"/>
                <a:gd name="connsiteY0" fmla="*/ 414840 h 414840"/>
                <a:gd name="connsiteX1" fmla="*/ 26698 w 155439"/>
                <a:gd name="connsiteY1" fmla="*/ 254653 h 414840"/>
                <a:gd name="connsiteX2" fmla="*/ 46721 w 155439"/>
                <a:gd name="connsiteY2" fmla="*/ 381467 h 414840"/>
                <a:gd name="connsiteX3" fmla="*/ 46721 w 155439"/>
                <a:gd name="connsiteY3" fmla="*/ 161210 h 414840"/>
                <a:gd name="connsiteX4" fmla="*/ 73419 w 155439"/>
                <a:gd name="connsiteY4" fmla="*/ 274676 h 414840"/>
                <a:gd name="connsiteX5" fmla="*/ 73419 w 155439"/>
                <a:gd name="connsiteY5" fmla="*/ 81117 h 414840"/>
                <a:gd name="connsiteX6" fmla="*/ 100117 w 155439"/>
                <a:gd name="connsiteY6" fmla="*/ 201257 h 414840"/>
                <a:gd name="connsiteX7" fmla="*/ 113466 w 155439"/>
                <a:gd name="connsiteY7" fmla="*/ 1024 h 414840"/>
                <a:gd name="connsiteX8" fmla="*/ 133489 w 155439"/>
                <a:gd name="connsiteY8" fmla="*/ 121164 h 414840"/>
                <a:gd name="connsiteX9" fmla="*/ 153513 w 155439"/>
                <a:gd name="connsiteY9" fmla="*/ 74443 h 414840"/>
                <a:gd name="connsiteX10" fmla="*/ 153513 w 155439"/>
                <a:gd name="connsiteY10" fmla="*/ 254653 h 414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5439" h="414840">
                  <a:moveTo>
                    <a:pt x="0" y="414840"/>
                  </a:moveTo>
                  <a:cubicBezTo>
                    <a:pt x="9455" y="337527"/>
                    <a:pt x="18911" y="260215"/>
                    <a:pt x="26698" y="254653"/>
                  </a:cubicBezTo>
                  <a:cubicBezTo>
                    <a:pt x="34485" y="249091"/>
                    <a:pt x="43384" y="397041"/>
                    <a:pt x="46721" y="381467"/>
                  </a:cubicBezTo>
                  <a:cubicBezTo>
                    <a:pt x="50058" y="365893"/>
                    <a:pt x="42271" y="179008"/>
                    <a:pt x="46721" y="161210"/>
                  </a:cubicBezTo>
                  <a:cubicBezTo>
                    <a:pt x="51171" y="143412"/>
                    <a:pt x="68969" y="288025"/>
                    <a:pt x="73419" y="274676"/>
                  </a:cubicBezTo>
                  <a:cubicBezTo>
                    <a:pt x="77869" y="261327"/>
                    <a:pt x="68969" y="93353"/>
                    <a:pt x="73419" y="81117"/>
                  </a:cubicBezTo>
                  <a:cubicBezTo>
                    <a:pt x="77869" y="68881"/>
                    <a:pt x="93443" y="214606"/>
                    <a:pt x="100117" y="201257"/>
                  </a:cubicBezTo>
                  <a:cubicBezTo>
                    <a:pt x="106791" y="187908"/>
                    <a:pt x="107904" y="14373"/>
                    <a:pt x="113466" y="1024"/>
                  </a:cubicBezTo>
                  <a:cubicBezTo>
                    <a:pt x="119028" y="-12325"/>
                    <a:pt x="126815" y="108928"/>
                    <a:pt x="133489" y="121164"/>
                  </a:cubicBezTo>
                  <a:cubicBezTo>
                    <a:pt x="140163" y="133400"/>
                    <a:pt x="150176" y="52195"/>
                    <a:pt x="153513" y="74443"/>
                  </a:cubicBezTo>
                  <a:cubicBezTo>
                    <a:pt x="156850" y="96691"/>
                    <a:pt x="155181" y="175672"/>
                    <a:pt x="153513" y="254653"/>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grpSp>
      <p:grpSp>
        <p:nvGrpSpPr>
          <p:cNvPr id="4370" name="Gruppieren 4369"/>
          <p:cNvGrpSpPr/>
          <p:nvPr/>
        </p:nvGrpSpPr>
        <p:grpSpPr>
          <a:xfrm>
            <a:off x="2533884" y="6507050"/>
            <a:ext cx="332816" cy="104740"/>
            <a:chOff x="1701738" y="1894521"/>
            <a:chExt cx="253215" cy="685643"/>
          </a:xfrm>
        </p:grpSpPr>
        <p:cxnSp>
          <p:nvCxnSpPr>
            <p:cNvPr id="4371" name="Gerader Verbinder 4370"/>
            <p:cNvCxnSpPr>
              <a:endCxn id="4374" idx="0"/>
            </p:cNvCxnSpPr>
            <p:nvPr/>
          </p:nvCxnSpPr>
          <p:spPr>
            <a:xfrm flipV="1">
              <a:off x="1701738" y="2309361"/>
              <a:ext cx="42054" cy="21353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72" name="Gerader Verbinder 4371"/>
            <p:cNvCxnSpPr>
              <a:endCxn id="4374" idx="10"/>
            </p:cNvCxnSpPr>
            <p:nvPr/>
          </p:nvCxnSpPr>
          <p:spPr>
            <a:xfrm flipH="1" flipV="1">
              <a:off x="1895567" y="2149174"/>
              <a:ext cx="18224" cy="43099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73" name="Gerader Verbinder 4372"/>
            <p:cNvCxnSpPr/>
            <p:nvPr/>
          </p:nvCxnSpPr>
          <p:spPr>
            <a:xfrm flipV="1">
              <a:off x="1913786" y="2514938"/>
              <a:ext cx="41167" cy="6522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4374" name="Freihandform 4373"/>
            <p:cNvSpPr/>
            <p:nvPr/>
          </p:nvSpPr>
          <p:spPr>
            <a:xfrm>
              <a:off x="1743792" y="1894521"/>
              <a:ext cx="153679" cy="414840"/>
            </a:xfrm>
            <a:custGeom>
              <a:avLst/>
              <a:gdLst>
                <a:gd name="connsiteX0" fmla="*/ 0 w 155439"/>
                <a:gd name="connsiteY0" fmla="*/ 414840 h 414840"/>
                <a:gd name="connsiteX1" fmla="*/ 26698 w 155439"/>
                <a:gd name="connsiteY1" fmla="*/ 254653 h 414840"/>
                <a:gd name="connsiteX2" fmla="*/ 46721 w 155439"/>
                <a:gd name="connsiteY2" fmla="*/ 381467 h 414840"/>
                <a:gd name="connsiteX3" fmla="*/ 46721 w 155439"/>
                <a:gd name="connsiteY3" fmla="*/ 161210 h 414840"/>
                <a:gd name="connsiteX4" fmla="*/ 73419 w 155439"/>
                <a:gd name="connsiteY4" fmla="*/ 274676 h 414840"/>
                <a:gd name="connsiteX5" fmla="*/ 73419 w 155439"/>
                <a:gd name="connsiteY5" fmla="*/ 81117 h 414840"/>
                <a:gd name="connsiteX6" fmla="*/ 100117 w 155439"/>
                <a:gd name="connsiteY6" fmla="*/ 201257 h 414840"/>
                <a:gd name="connsiteX7" fmla="*/ 113466 w 155439"/>
                <a:gd name="connsiteY7" fmla="*/ 1024 h 414840"/>
                <a:gd name="connsiteX8" fmla="*/ 133489 w 155439"/>
                <a:gd name="connsiteY8" fmla="*/ 121164 h 414840"/>
                <a:gd name="connsiteX9" fmla="*/ 153513 w 155439"/>
                <a:gd name="connsiteY9" fmla="*/ 74443 h 414840"/>
                <a:gd name="connsiteX10" fmla="*/ 153513 w 155439"/>
                <a:gd name="connsiteY10" fmla="*/ 254653 h 414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5439" h="414840">
                  <a:moveTo>
                    <a:pt x="0" y="414840"/>
                  </a:moveTo>
                  <a:cubicBezTo>
                    <a:pt x="9455" y="337527"/>
                    <a:pt x="18911" y="260215"/>
                    <a:pt x="26698" y="254653"/>
                  </a:cubicBezTo>
                  <a:cubicBezTo>
                    <a:pt x="34485" y="249091"/>
                    <a:pt x="43384" y="397041"/>
                    <a:pt x="46721" y="381467"/>
                  </a:cubicBezTo>
                  <a:cubicBezTo>
                    <a:pt x="50058" y="365893"/>
                    <a:pt x="42271" y="179008"/>
                    <a:pt x="46721" y="161210"/>
                  </a:cubicBezTo>
                  <a:cubicBezTo>
                    <a:pt x="51171" y="143412"/>
                    <a:pt x="68969" y="288025"/>
                    <a:pt x="73419" y="274676"/>
                  </a:cubicBezTo>
                  <a:cubicBezTo>
                    <a:pt x="77869" y="261327"/>
                    <a:pt x="68969" y="93353"/>
                    <a:pt x="73419" y="81117"/>
                  </a:cubicBezTo>
                  <a:cubicBezTo>
                    <a:pt x="77869" y="68881"/>
                    <a:pt x="93443" y="214606"/>
                    <a:pt x="100117" y="201257"/>
                  </a:cubicBezTo>
                  <a:cubicBezTo>
                    <a:pt x="106791" y="187908"/>
                    <a:pt x="107904" y="14373"/>
                    <a:pt x="113466" y="1024"/>
                  </a:cubicBezTo>
                  <a:cubicBezTo>
                    <a:pt x="119028" y="-12325"/>
                    <a:pt x="126815" y="108928"/>
                    <a:pt x="133489" y="121164"/>
                  </a:cubicBezTo>
                  <a:cubicBezTo>
                    <a:pt x="140163" y="133400"/>
                    <a:pt x="150176" y="52195"/>
                    <a:pt x="153513" y="74443"/>
                  </a:cubicBezTo>
                  <a:cubicBezTo>
                    <a:pt x="156850" y="96691"/>
                    <a:pt x="155181" y="175672"/>
                    <a:pt x="153513" y="254653"/>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grpSp>
      <p:grpSp>
        <p:nvGrpSpPr>
          <p:cNvPr id="4375" name="Gruppieren 4374"/>
          <p:cNvGrpSpPr/>
          <p:nvPr/>
        </p:nvGrpSpPr>
        <p:grpSpPr>
          <a:xfrm>
            <a:off x="3815829" y="5034272"/>
            <a:ext cx="332816" cy="517936"/>
            <a:chOff x="1701738" y="1894520"/>
            <a:chExt cx="253215" cy="685646"/>
          </a:xfrm>
        </p:grpSpPr>
        <p:cxnSp>
          <p:nvCxnSpPr>
            <p:cNvPr id="4376" name="Gerader Verbinder 4375"/>
            <p:cNvCxnSpPr>
              <a:endCxn id="4379" idx="0"/>
            </p:cNvCxnSpPr>
            <p:nvPr/>
          </p:nvCxnSpPr>
          <p:spPr>
            <a:xfrm flipV="1">
              <a:off x="1701738" y="2373583"/>
              <a:ext cx="42054" cy="9146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77" name="Gerader Verbinder 4376"/>
            <p:cNvCxnSpPr>
              <a:endCxn id="4379" idx="10"/>
            </p:cNvCxnSpPr>
            <p:nvPr/>
          </p:nvCxnSpPr>
          <p:spPr>
            <a:xfrm flipH="1" flipV="1">
              <a:off x="1895567" y="2188598"/>
              <a:ext cx="18225" cy="39156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78" name="Gerader Verbinder 4377"/>
            <p:cNvCxnSpPr/>
            <p:nvPr/>
          </p:nvCxnSpPr>
          <p:spPr>
            <a:xfrm flipV="1">
              <a:off x="1913786" y="2514938"/>
              <a:ext cx="41167" cy="6522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4379" name="Freihandform 4378"/>
            <p:cNvSpPr/>
            <p:nvPr/>
          </p:nvSpPr>
          <p:spPr>
            <a:xfrm>
              <a:off x="1743792" y="1894520"/>
              <a:ext cx="153679" cy="479064"/>
            </a:xfrm>
            <a:custGeom>
              <a:avLst/>
              <a:gdLst>
                <a:gd name="connsiteX0" fmla="*/ 0 w 155439"/>
                <a:gd name="connsiteY0" fmla="*/ 414840 h 414840"/>
                <a:gd name="connsiteX1" fmla="*/ 26698 w 155439"/>
                <a:gd name="connsiteY1" fmla="*/ 254653 h 414840"/>
                <a:gd name="connsiteX2" fmla="*/ 46721 w 155439"/>
                <a:gd name="connsiteY2" fmla="*/ 381467 h 414840"/>
                <a:gd name="connsiteX3" fmla="*/ 46721 w 155439"/>
                <a:gd name="connsiteY3" fmla="*/ 161210 h 414840"/>
                <a:gd name="connsiteX4" fmla="*/ 73419 w 155439"/>
                <a:gd name="connsiteY4" fmla="*/ 274676 h 414840"/>
                <a:gd name="connsiteX5" fmla="*/ 73419 w 155439"/>
                <a:gd name="connsiteY5" fmla="*/ 81117 h 414840"/>
                <a:gd name="connsiteX6" fmla="*/ 100117 w 155439"/>
                <a:gd name="connsiteY6" fmla="*/ 201257 h 414840"/>
                <a:gd name="connsiteX7" fmla="*/ 113466 w 155439"/>
                <a:gd name="connsiteY7" fmla="*/ 1024 h 414840"/>
                <a:gd name="connsiteX8" fmla="*/ 133489 w 155439"/>
                <a:gd name="connsiteY8" fmla="*/ 121164 h 414840"/>
                <a:gd name="connsiteX9" fmla="*/ 153513 w 155439"/>
                <a:gd name="connsiteY9" fmla="*/ 74443 h 414840"/>
                <a:gd name="connsiteX10" fmla="*/ 153513 w 155439"/>
                <a:gd name="connsiteY10" fmla="*/ 254653 h 414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5439" h="414840">
                  <a:moveTo>
                    <a:pt x="0" y="414840"/>
                  </a:moveTo>
                  <a:cubicBezTo>
                    <a:pt x="9455" y="337527"/>
                    <a:pt x="18911" y="260215"/>
                    <a:pt x="26698" y="254653"/>
                  </a:cubicBezTo>
                  <a:cubicBezTo>
                    <a:pt x="34485" y="249091"/>
                    <a:pt x="43384" y="397041"/>
                    <a:pt x="46721" y="381467"/>
                  </a:cubicBezTo>
                  <a:cubicBezTo>
                    <a:pt x="50058" y="365893"/>
                    <a:pt x="42271" y="179008"/>
                    <a:pt x="46721" y="161210"/>
                  </a:cubicBezTo>
                  <a:cubicBezTo>
                    <a:pt x="51171" y="143412"/>
                    <a:pt x="68969" y="288025"/>
                    <a:pt x="73419" y="274676"/>
                  </a:cubicBezTo>
                  <a:cubicBezTo>
                    <a:pt x="77869" y="261327"/>
                    <a:pt x="68969" y="93353"/>
                    <a:pt x="73419" y="81117"/>
                  </a:cubicBezTo>
                  <a:cubicBezTo>
                    <a:pt x="77869" y="68881"/>
                    <a:pt x="93443" y="214606"/>
                    <a:pt x="100117" y="201257"/>
                  </a:cubicBezTo>
                  <a:cubicBezTo>
                    <a:pt x="106791" y="187908"/>
                    <a:pt x="107904" y="14373"/>
                    <a:pt x="113466" y="1024"/>
                  </a:cubicBezTo>
                  <a:cubicBezTo>
                    <a:pt x="119028" y="-12325"/>
                    <a:pt x="126815" y="108928"/>
                    <a:pt x="133489" y="121164"/>
                  </a:cubicBezTo>
                  <a:cubicBezTo>
                    <a:pt x="140163" y="133400"/>
                    <a:pt x="150176" y="52195"/>
                    <a:pt x="153513" y="74443"/>
                  </a:cubicBezTo>
                  <a:cubicBezTo>
                    <a:pt x="156850" y="96691"/>
                    <a:pt x="155181" y="175672"/>
                    <a:pt x="153513" y="254653"/>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grpSp>
      <p:grpSp>
        <p:nvGrpSpPr>
          <p:cNvPr id="4380" name="Gruppieren 4379"/>
          <p:cNvGrpSpPr/>
          <p:nvPr/>
        </p:nvGrpSpPr>
        <p:grpSpPr>
          <a:xfrm flipV="1">
            <a:off x="3853503" y="4402812"/>
            <a:ext cx="354570" cy="561057"/>
            <a:chOff x="1702291" y="1894521"/>
            <a:chExt cx="276430" cy="685643"/>
          </a:xfrm>
        </p:grpSpPr>
        <p:cxnSp>
          <p:nvCxnSpPr>
            <p:cNvPr id="4381" name="Gerader Verbinder 4380"/>
            <p:cNvCxnSpPr>
              <a:endCxn id="4384" idx="0"/>
            </p:cNvCxnSpPr>
            <p:nvPr/>
          </p:nvCxnSpPr>
          <p:spPr>
            <a:xfrm flipV="1">
              <a:off x="1702291" y="2347808"/>
              <a:ext cx="41501" cy="10564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82" name="Gerader Verbinder 4381"/>
            <p:cNvCxnSpPr>
              <a:endCxn id="4384" idx="10"/>
            </p:cNvCxnSpPr>
            <p:nvPr/>
          </p:nvCxnSpPr>
          <p:spPr>
            <a:xfrm flipH="1" flipV="1">
              <a:off x="1895567" y="2172776"/>
              <a:ext cx="18225" cy="40738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83" name="Gerader Verbinder 4382"/>
            <p:cNvCxnSpPr/>
            <p:nvPr/>
          </p:nvCxnSpPr>
          <p:spPr>
            <a:xfrm flipV="1">
              <a:off x="1913786" y="2451603"/>
              <a:ext cx="64935" cy="12855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4384" name="Freihandform 4383"/>
            <p:cNvSpPr/>
            <p:nvPr/>
          </p:nvSpPr>
          <p:spPr>
            <a:xfrm>
              <a:off x="1743792" y="1894521"/>
              <a:ext cx="153679" cy="453287"/>
            </a:xfrm>
            <a:custGeom>
              <a:avLst/>
              <a:gdLst>
                <a:gd name="connsiteX0" fmla="*/ 0 w 155439"/>
                <a:gd name="connsiteY0" fmla="*/ 414840 h 414840"/>
                <a:gd name="connsiteX1" fmla="*/ 26698 w 155439"/>
                <a:gd name="connsiteY1" fmla="*/ 254653 h 414840"/>
                <a:gd name="connsiteX2" fmla="*/ 46721 w 155439"/>
                <a:gd name="connsiteY2" fmla="*/ 381467 h 414840"/>
                <a:gd name="connsiteX3" fmla="*/ 46721 w 155439"/>
                <a:gd name="connsiteY3" fmla="*/ 161210 h 414840"/>
                <a:gd name="connsiteX4" fmla="*/ 73419 w 155439"/>
                <a:gd name="connsiteY4" fmla="*/ 274676 h 414840"/>
                <a:gd name="connsiteX5" fmla="*/ 73419 w 155439"/>
                <a:gd name="connsiteY5" fmla="*/ 81117 h 414840"/>
                <a:gd name="connsiteX6" fmla="*/ 100117 w 155439"/>
                <a:gd name="connsiteY6" fmla="*/ 201257 h 414840"/>
                <a:gd name="connsiteX7" fmla="*/ 113466 w 155439"/>
                <a:gd name="connsiteY7" fmla="*/ 1024 h 414840"/>
                <a:gd name="connsiteX8" fmla="*/ 133489 w 155439"/>
                <a:gd name="connsiteY8" fmla="*/ 121164 h 414840"/>
                <a:gd name="connsiteX9" fmla="*/ 153513 w 155439"/>
                <a:gd name="connsiteY9" fmla="*/ 74443 h 414840"/>
                <a:gd name="connsiteX10" fmla="*/ 153513 w 155439"/>
                <a:gd name="connsiteY10" fmla="*/ 254653 h 414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5439" h="414840">
                  <a:moveTo>
                    <a:pt x="0" y="414840"/>
                  </a:moveTo>
                  <a:cubicBezTo>
                    <a:pt x="9455" y="337527"/>
                    <a:pt x="18911" y="260215"/>
                    <a:pt x="26698" y="254653"/>
                  </a:cubicBezTo>
                  <a:cubicBezTo>
                    <a:pt x="34485" y="249091"/>
                    <a:pt x="43384" y="397041"/>
                    <a:pt x="46721" y="381467"/>
                  </a:cubicBezTo>
                  <a:cubicBezTo>
                    <a:pt x="50058" y="365893"/>
                    <a:pt x="42271" y="179008"/>
                    <a:pt x="46721" y="161210"/>
                  </a:cubicBezTo>
                  <a:cubicBezTo>
                    <a:pt x="51171" y="143412"/>
                    <a:pt x="68969" y="288025"/>
                    <a:pt x="73419" y="274676"/>
                  </a:cubicBezTo>
                  <a:cubicBezTo>
                    <a:pt x="77869" y="261327"/>
                    <a:pt x="68969" y="93353"/>
                    <a:pt x="73419" y="81117"/>
                  </a:cubicBezTo>
                  <a:cubicBezTo>
                    <a:pt x="77869" y="68881"/>
                    <a:pt x="93443" y="214606"/>
                    <a:pt x="100117" y="201257"/>
                  </a:cubicBezTo>
                  <a:cubicBezTo>
                    <a:pt x="106791" y="187908"/>
                    <a:pt x="107904" y="14373"/>
                    <a:pt x="113466" y="1024"/>
                  </a:cubicBezTo>
                  <a:cubicBezTo>
                    <a:pt x="119028" y="-12325"/>
                    <a:pt x="126815" y="108928"/>
                    <a:pt x="133489" y="121164"/>
                  </a:cubicBezTo>
                  <a:cubicBezTo>
                    <a:pt x="140163" y="133400"/>
                    <a:pt x="150176" y="52195"/>
                    <a:pt x="153513" y="74443"/>
                  </a:cubicBezTo>
                  <a:cubicBezTo>
                    <a:pt x="156850" y="96691"/>
                    <a:pt x="155181" y="175672"/>
                    <a:pt x="153513" y="254653"/>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grpSp>
      <p:grpSp>
        <p:nvGrpSpPr>
          <p:cNvPr id="4385" name="Gruppieren 4384"/>
          <p:cNvGrpSpPr/>
          <p:nvPr/>
        </p:nvGrpSpPr>
        <p:grpSpPr>
          <a:xfrm>
            <a:off x="3815829" y="5761230"/>
            <a:ext cx="311774" cy="375661"/>
            <a:chOff x="1701738" y="1716118"/>
            <a:chExt cx="253215" cy="864048"/>
          </a:xfrm>
        </p:grpSpPr>
        <p:cxnSp>
          <p:nvCxnSpPr>
            <p:cNvPr id="4386" name="Gerader Verbinder 4385"/>
            <p:cNvCxnSpPr>
              <a:endCxn id="4389" idx="0"/>
            </p:cNvCxnSpPr>
            <p:nvPr/>
          </p:nvCxnSpPr>
          <p:spPr>
            <a:xfrm flipV="1">
              <a:off x="1701738" y="2446207"/>
              <a:ext cx="42054" cy="7669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87" name="Gerader Verbinder 4386"/>
            <p:cNvCxnSpPr>
              <a:endCxn id="4389" idx="10"/>
            </p:cNvCxnSpPr>
            <p:nvPr/>
          </p:nvCxnSpPr>
          <p:spPr>
            <a:xfrm flipH="1" flipV="1">
              <a:off x="1895566" y="2164290"/>
              <a:ext cx="18227" cy="41587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88" name="Gerader Verbinder 4387"/>
            <p:cNvCxnSpPr/>
            <p:nvPr/>
          </p:nvCxnSpPr>
          <p:spPr>
            <a:xfrm flipV="1">
              <a:off x="1913786" y="2514938"/>
              <a:ext cx="41167" cy="6522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4389" name="Freihandform 4388"/>
            <p:cNvSpPr/>
            <p:nvPr/>
          </p:nvSpPr>
          <p:spPr>
            <a:xfrm>
              <a:off x="1743792" y="1716118"/>
              <a:ext cx="153679" cy="730089"/>
            </a:xfrm>
            <a:custGeom>
              <a:avLst/>
              <a:gdLst>
                <a:gd name="connsiteX0" fmla="*/ 0 w 155439"/>
                <a:gd name="connsiteY0" fmla="*/ 414840 h 414840"/>
                <a:gd name="connsiteX1" fmla="*/ 26698 w 155439"/>
                <a:gd name="connsiteY1" fmla="*/ 254653 h 414840"/>
                <a:gd name="connsiteX2" fmla="*/ 46721 w 155439"/>
                <a:gd name="connsiteY2" fmla="*/ 381467 h 414840"/>
                <a:gd name="connsiteX3" fmla="*/ 46721 w 155439"/>
                <a:gd name="connsiteY3" fmla="*/ 161210 h 414840"/>
                <a:gd name="connsiteX4" fmla="*/ 73419 w 155439"/>
                <a:gd name="connsiteY4" fmla="*/ 274676 h 414840"/>
                <a:gd name="connsiteX5" fmla="*/ 73419 w 155439"/>
                <a:gd name="connsiteY5" fmla="*/ 81117 h 414840"/>
                <a:gd name="connsiteX6" fmla="*/ 100117 w 155439"/>
                <a:gd name="connsiteY6" fmla="*/ 201257 h 414840"/>
                <a:gd name="connsiteX7" fmla="*/ 113466 w 155439"/>
                <a:gd name="connsiteY7" fmla="*/ 1024 h 414840"/>
                <a:gd name="connsiteX8" fmla="*/ 133489 w 155439"/>
                <a:gd name="connsiteY8" fmla="*/ 121164 h 414840"/>
                <a:gd name="connsiteX9" fmla="*/ 153513 w 155439"/>
                <a:gd name="connsiteY9" fmla="*/ 74443 h 414840"/>
                <a:gd name="connsiteX10" fmla="*/ 153513 w 155439"/>
                <a:gd name="connsiteY10" fmla="*/ 254653 h 414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5439" h="414840">
                  <a:moveTo>
                    <a:pt x="0" y="414840"/>
                  </a:moveTo>
                  <a:cubicBezTo>
                    <a:pt x="9455" y="337527"/>
                    <a:pt x="18911" y="260215"/>
                    <a:pt x="26698" y="254653"/>
                  </a:cubicBezTo>
                  <a:cubicBezTo>
                    <a:pt x="34485" y="249091"/>
                    <a:pt x="43384" y="397041"/>
                    <a:pt x="46721" y="381467"/>
                  </a:cubicBezTo>
                  <a:cubicBezTo>
                    <a:pt x="50058" y="365893"/>
                    <a:pt x="42271" y="179008"/>
                    <a:pt x="46721" y="161210"/>
                  </a:cubicBezTo>
                  <a:cubicBezTo>
                    <a:pt x="51171" y="143412"/>
                    <a:pt x="68969" y="288025"/>
                    <a:pt x="73419" y="274676"/>
                  </a:cubicBezTo>
                  <a:cubicBezTo>
                    <a:pt x="77869" y="261327"/>
                    <a:pt x="68969" y="93353"/>
                    <a:pt x="73419" y="81117"/>
                  </a:cubicBezTo>
                  <a:cubicBezTo>
                    <a:pt x="77869" y="68881"/>
                    <a:pt x="93443" y="214606"/>
                    <a:pt x="100117" y="201257"/>
                  </a:cubicBezTo>
                  <a:cubicBezTo>
                    <a:pt x="106791" y="187908"/>
                    <a:pt x="107904" y="14373"/>
                    <a:pt x="113466" y="1024"/>
                  </a:cubicBezTo>
                  <a:cubicBezTo>
                    <a:pt x="119028" y="-12325"/>
                    <a:pt x="126815" y="108928"/>
                    <a:pt x="133489" y="121164"/>
                  </a:cubicBezTo>
                  <a:cubicBezTo>
                    <a:pt x="140163" y="133400"/>
                    <a:pt x="150176" y="52195"/>
                    <a:pt x="153513" y="74443"/>
                  </a:cubicBezTo>
                  <a:cubicBezTo>
                    <a:pt x="156850" y="96691"/>
                    <a:pt x="155181" y="175672"/>
                    <a:pt x="153513" y="254653"/>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grpSp>
      <p:grpSp>
        <p:nvGrpSpPr>
          <p:cNvPr id="4390" name="Gruppieren 4389"/>
          <p:cNvGrpSpPr/>
          <p:nvPr/>
        </p:nvGrpSpPr>
        <p:grpSpPr>
          <a:xfrm>
            <a:off x="3891131" y="6507051"/>
            <a:ext cx="276067" cy="104740"/>
            <a:chOff x="1743792" y="1894521"/>
            <a:chExt cx="210039" cy="685643"/>
          </a:xfrm>
        </p:grpSpPr>
        <p:cxnSp>
          <p:nvCxnSpPr>
            <p:cNvPr id="4391" name="Gerader Verbinder 4390"/>
            <p:cNvCxnSpPr>
              <a:endCxn id="4393" idx="10"/>
            </p:cNvCxnSpPr>
            <p:nvPr/>
          </p:nvCxnSpPr>
          <p:spPr>
            <a:xfrm flipH="1" flipV="1">
              <a:off x="1895567" y="2149174"/>
              <a:ext cx="18224" cy="43099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92" name="Gerader Verbinder 4391"/>
            <p:cNvCxnSpPr/>
            <p:nvPr/>
          </p:nvCxnSpPr>
          <p:spPr>
            <a:xfrm flipV="1">
              <a:off x="1913786" y="2237336"/>
              <a:ext cx="40045" cy="34282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4393" name="Freihandform 4392"/>
            <p:cNvSpPr/>
            <p:nvPr/>
          </p:nvSpPr>
          <p:spPr>
            <a:xfrm>
              <a:off x="1743792" y="1894521"/>
              <a:ext cx="153679" cy="414840"/>
            </a:xfrm>
            <a:custGeom>
              <a:avLst/>
              <a:gdLst>
                <a:gd name="connsiteX0" fmla="*/ 0 w 155439"/>
                <a:gd name="connsiteY0" fmla="*/ 414840 h 414840"/>
                <a:gd name="connsiteX1" fmla="*/ 26698 w 155439"/>
                <a:gd name="connsiteY1" fmla="*/ 254653 h 414840"/>
                <a:gd name="connsiteX2" fmla="*/ 46721 w 155439"/>
                <a:gd name="connsiteY2" fmla="*/ 381467 h 414840"/>
                <a:gd name="connsiteX3" fmla="*/ 46721 w 155439"/>
                <a:gd name="connsiteY3" fmla="*/ 161210 h 414840"/>
                <a:gd name="connsiteX4" fmla="*/ 73419 w 155439"/>
                <a:gd name="connsiteY4" fmla="*/ 274676 h 414840"/>
                <a:gd name="connsiteX5" fmla="*/ 73419 w 155439"/>
                <a:gd name="connsiteY5" fmla="*/ 81117 h 414840"/>
                <a:gd name="connsiteX6" fmla="*/ 100117 w 155439"/>
                <a:gd name="connsiteY6" fmla="*/ 201257 h 414840"/>
                <a:gd name="connsiteX7" fmla="*/ 113466 w 155439"/>
                <a:gd name="connsiteY7" fmla="*/ 1024 h 414840"/>
                <a:gd name="connsiteX8" fmla="*/ 133489 w 155439"/>
                <a:gd name="connsiteY8" fmla="*/ 121164 h 414840"/>
                <a:gd name="connsiteX9" fmla="*/ 153513 w 155439"/>
                <a:gd name="connsiteY9" fmla="*/ 74443 h 414840"/>
                <a:gd name="connsiteX10" fmla="*/ 153513 w 155439"/>
                <a:gd name="connsiteY10" fmla="*/ 254653 h 414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5439" h="414840">
                  <a:moveTo>
                    <a:pt x="0" y="414840"/>
                  </a:moveTo>
                  <a:cubicBezTo>
                    <a:pt x="9455" y="337527"/>
                    <a:pt x="18911" y="260215"/>
                    <a:pt x="26698" y="254653"/>
                  </a:cubicBezTo>
                  <a:cubicBezTo>
                    <a:pt x="34485" y="249091"/>
                    <a:pt x="43384" y="397041"/>
                    <a:pt x="46721" y="381467"/>
                  </a:cubicBezTo>
                  <a:cubicBezTo>
                    <a:pt x="50058" y="365893"/>
                    <a:pt x="42271" y="179008"/>
                    <a:pt x="46721" y="161210"/>
                  </a:cubicBezTo>
                  <a:cubicBezTo>
                    <a:pt x="51171" y="143412"/>
                    <a:pt x="68969" y="288025"/>
                    <a:pt x="73419" y="274676"/>
                  </a:cubicBezTo>
                  <a:cubicBezTo>
                    <a:pt x="77869" y="261327"/>
                    <a:pt x="68969" y="93353"/>
                    <a:pt x="73419" y="81117"/>
                  </a:cubicBezTo>
                  <a:cubicBezTo>
                    <a:pt x="77869" y="68881"/>
                    <a:pt x="93443" y="214606"/>
                    <a:pt x="100117" y="201257"/>
                  </a:cubicBezTo>
                  <a:cubicBezTo>
                    <a:pt x="106791" y="187908"/>
                    <a:pt x="107904" y="14373"/>
                    <a:pt x="113466" y="1024"/>
                  </a:cubicBezTo>
                  <a:cubicBezTo>
                    <a:pt x="119028" y="-12325"/>
                    <a:pt x="126815" y="108928"/>
                    <a:pt x="133489" y="121164"/>
                  </a:cubicBezTo>
                  <a:cubicBezTo>
                    <a:pt x="140163" y="133400"/>
                    <a:pt x="150176" y="52195"/>
                    <a:pt x="153513" y="74443"/>
                  </a:cubicBezTo>
                  <a:cubicBezTo>
                    <a:pt x="156850" y="96691"/>
                    <a:pt x="155181" y="175672"/>
                    <a:pt x="153513" y="254653"/>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grpSp>
      <p:grpSp>
        <p:nvGrpSpPr>
          <p:cNvPr id="4394" name="Gruppieren 4393"/>
          <p:cNvGrpSpPr/>
          <p:nvPr/>
        </p:nvGrpSpPr>
        <p:grpSpPr>
          <a:xfrm>
            <a:off x="5056411" y="5034272"/>
            <a:ext cx="332816" cy="517935"/>
            <a:chOff x="1701738" y="1894520"/>
            <a:chExt cx="253215" cy="685645"/>
          </a:xfrm>
        </p:grpSpPr>
        <p:cxnSp>
          <p:nvCxnSpPr>
            <p:cNvPr id="4395" name="Gerader Verbinder 4394"/>
            <p:cNvCxnSpPr>
              <a:endCxn id="4398" idx="0"/>
            </p:cNvCxnSpPr>
            <p:nvPr/>
          </p:nvCxnSpPr>
          <p:spPr>
            <a:xfrm flipV="1">
              <a:off x="1701738" y="2373583"/>
              <a:ext cx="42054" cy="9146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96" name="Gerader Verbinder 4395"/>
            <p:cNvCxnSpPr>
              <a:endCxn id="4398" idx="10"/>
            </p:cNvCxnSpPr>
            <p:nvPr/>
          </p:nvCxnSpPr>
          <p:spPr>
            <a:xfrm flipH="1" flipV="1">
              <a:off x="1895567" y="2188598"/>
              <a:ext cx="18225" cy="39156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97" name="Gerader Verbinder 4396"/>
            <p:cNvCxnSpPr/>
            <p:nvPr/>
          </p:nvCxnSpPr>
          <p:spPr>
            <a:xfrm flipV="1">
              <a:off x="1913786" y="2514938"/>
              <a:ext cx="41167" cy="6522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4398" name="Freihandform 4397"/>
            <p:cNvSpPr/>
            <p:nvPr/>
          </p:nvSpPr>
          <p:spPr>
            <a:xfrm>
              <a:off x="1743792" y="1894520"/>
              <a:ext cx="153679" cy="479064"/>
            </a:xfrm>
            <a:custGeom>
              <a:avLst/>
              <a:gdLst>
                <a:gd name="connsiteX0" fmla="*/ 0 w 155439"/>
                <a:gd name="connsiteY0" fmla="*/ 414840 h 414840"/>
                <a:gd name="connsiteX1" fmla="*/ 26698 w 155439"/>
                <a:gd name="connsiteY1" fmla="*/ 254653 h 414840"/>
                <a:gd name="connsiteX2" fmla="*/ 46721 w 155439"/>
                <a:gd name="connsiteY2" fmla="*/ 381467 h 414840"/>
                <a:gd name="connsiteX3" fmla="*/ 46721 w 155439"/>
                <a:gd name="connsiteY3" fmla="*/ 161210 h 414840"/>
                <a:gd name="connsiteX4" fmla="*/ 73419 w 155439"/>
                <a:gd name="connsiteY4" fmla="*/ 274676 h 414840"/>
                <a:gd name="connsiteX5" fmla="*/ 73419 w 155439"/>
                <a:gd name="connsiteY5" fmla="*/ 81117 h 414840"/>
                <a:gd name="connsiteX6" fmla="*/ 100117 w 155439"/>
                <a:gd name="connsiteY6" fmla="*/ 201257 h 414840"/>
                <a:gd name="connsiteX7" fmla="*/ 113466 w 155439"/>
                <a:gd name="connsiteY7" fmla="*/ 1024 h 414840"/>
                <a:gd name="connsiteX8" fmla="*/ 133489 w 155439"/>
                <a:gd name="connsiteY8" fmla="*/ 121164 h 414840"/>
                <a:gd name="connsiteX9" fmla="*/ 153513 w 155439"/>
                <a:gd name="connsiteY9" fmla="*/ 74443 h 414840"/>
                <a:gd name="connsiteX10" fmla="*/ 153513 w 155439"/>
                <a:gd name="connsiteY10" fmla="*/ 254653 h 414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5439" h="414840">
                  <a:moveTo>
                    <a:pt x="0" y="414840"/>
                  </a:moveTo>
                  <a:cubicBezTo>
                    <a:pt x="9455" y="337527"/>
                    <a:pt x="18911" y="260215"/>
                    <a:pt x="26698" y="254653"/>
                  </a:cubicBezTo>
                  <a:cubicBezTo>
                    <a:pt x="34485" y="249091"/>
                    <a:pt x="43384" y="397041"/>
                    <a:pt x="46721" y="381467"/>
                  </a:cubicBezTo>
                  <a:cubicBezTo>
                    <a:pt x="50058" y="365893"/>
                    <a:pt x="42271" y="179008"/>
                    <a:pt x="46721" y="161210"/>
                  </a:cubicBezTo>
                  <a:cubicBezTo>
                    <a:pt x="51171" y="143412"/>
                    <a:pt x="68969" y="288025"/>
                    <a:pt x="73419" y="274676"/>
                  </a:cubicBezTo>
                  <a:cubicBezTo>
                    <a:pt x="77869" y="261327"/>
                    <a:pt x="68969" y="93353"/>
                    <a:pt x="73419" y="81117"/>
                  </a:cubicBezTo>
                  <a:cubicBezTo>
                    <a:pt x="77869" y="68881"/>
                    <a:pt x="93443" y="214606"/>
                    <a:pt x="100117" y="201257"/>
                  </a:cubicBezTo>
                  <a:cubicBezTo>
                    <a:pt x="106791" y="187908"/>
                    <a:pt x="107904" y="14373"/>
                    <a:pt x="113466" y="1024"/>
                  </a:cubicBezTo>
                  <a:cubicBezTo>
                    <a:pt x="119028" y="-12325"/>
                    <a:pt x="126815" y="108928"/>
                    <a:pt x="133489" y="121164"/>
                  </a:cubicBezTo>
                  <a:cubicBezTo>
                    <a:pt x="140163" y="133400"/>
                    <a:pt x="150176" y="52195"/>
                    <a:pt x="153513" y="74443"/>
                  </a:cubicBezTo>
                  <a:cubicBezTo>
                    <a:pt x="156850" y="96691"/>
                    <a:pt x="155181" y="175672"/>
                    <a:pt x="153513" y="254653"/>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grpSp>
      <p:grpSp>
        <p:nvGrpSpPr>
          <p:cNvPr id="4399" name="Gruppieren 4398"/>
          <p:cNvGrpSpPr/>
          <p:nvPr/>
        </p:nvGrpSpPr>
        <p:grpSpPr>
          <a:xfrm flipV="1">
            <a:off x="5094085" y="4402813"/>
            <a:ext cx="343970" cy="561057"/>
            <a:chOff x="1702291" y="1894521"/>
            <a:chExt cx="276430" cy="685643"/>
          </a:xfrm>
        </p:grpSpPr>
        <p:cxnSp>
          <p:nvCxnSpPr>
            <p:cNvPr id="4400" name="Gerader Verbinder 4399"/>
            <p:cNvCxnSpPr>
              <a:endCxn id="4403" idx="0"/>
            </p:cNvCxnSpPr>
            <p:nvPr/>
          </p:nvCxnSpPr>
          <p:spPr>
            <a:xfrm flipV="1">
              <a:off x="1702291" y="2347808"/>
              <a:ext cx="41501" cy="10564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01" name="Gerader Verbinder 4400"/>
            <p:cNvCxnSpPr>
              <a:endCxn id="4403" idx="10"/>
            </p:cNvCxnSpPr>
            <p:nvPr/>
          </p:nvCxnSpPr>
          <p:spPr>
            <a:xfrm flipH="1" flipV="1">
              <a:off x="1895567" y="2172776"/>
              <a:ext cx="18225" cy="40738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02" name="Gerader Verbinder 4401"/>
            <p:cNvCxnSpPr/>
            <p:nvPr/>
          </p:nvCxnSpPr>
          <p:spPr>
            <a:xfrm flipV="1">
              <a:off x="1913786" y="2451603"/>
              <a:ext cx="64935" cy="12855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4403" name="Freihandform 4402"/>
            <p:cNvSpPr/>
            <p:nvPr/>
          </p:nvSpPr>
          <p:spPr>
            <a:xfrm>
              <a:off x="1743792" y="1894521"/>
              <a:ext cx="153679" cy="453287"/>
            </a:xfrm>
            <a:custGeom>
              <a:avLst/>
              <a:gdLst>
                <a:gd name="connsiteX0" fmla="*/ 0 w 155439"/>
                <a:gd name="connsiteY0" fmla="*/ 414840 h 414840"/>
                <a:gd name="connsiteX1" fmla="*/ 26698 w 155439"/>
                <a:gd name="connsiteY1" fmla="*/ 254653 h 414840"/>
                <a:gd name="connsiteX2" fmla="*/ 46721 w 155439"/>
                <a:gd name="connsiteY2" fmla="*/ 381467 h 414840"/>
                <a:gd name="connsiteX3" fmla="*/ 46721 w 155439"/>
                <a:gd name="connsiteY3" fmla="*/ 161210 h 414840"/>
                <a:gd name="connsiteX4" fmla="*/ 73419 w 155439"/>
                <a:gd name="connsiteY4" fmla="*/ 274676 h 414840"/>
                <a:gd name="connsiteX5" fmla="*/ 73419 w 155439"/>
                <a:gd name="connsiteY5" fmla="*/ 81117 h 414840"/>
                <a:gd name="connsiteX6" fmla="*/ 100117 w 155439"/>
                <a:gd name="connsiteY6" fmla="*/ 201257 h 414840"/>
                <a:gd name="connsiteX7" fmla="*/ 113466 w 155439"/>
                <a:gd name="connsiteY7" fmla="*/ 1024 h 414840"/>
                <a:gd name="connsiteX8" fmla="*/ 133489 w 155439"/>
                <a:gd name="connsiteY8" fmla="*/ 121164 h 414840"/>
                <a:gd name="connsiteX9" fmla="*/ 153513 w 155439"/>
                <a:gd name="connsiteY9" fmla="*/ 74443 h 414840"/>
                <a:gd name="connsiteX10" fmla="*/ 153513 w 155439"/>
                <a:gd name="connsiteY10" fmla="*/ 254653 h 414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5439" h="414840">
                  <a:moveTo>
                    <a:pt x="0" y="414840"/>
                  </a:moveTo>
                  <a:cubicBezTo>
                    <a:pt x="9455" y="337527"/>
                    <a:pt x="18911" y="260215"/>
                    <a:pt x="26698" y="254653"/>
                  </a:cubicBezTo>
                  <a:cubicBezTo>
                    <a:pt x="34485" y="249091"/>
                    <a:pt x="43384" y="397041"/>
                    <a:pt x="46721" y="381467"/>
                  </a:cubicBezTo>
                  <a:cubicBezTo>
                    <a:pt x="50058" y="365893"/>
                    <a:pt x="42271" y="179008"/>
                    <a:pt x="46721" y="161210"/>
                  </a:cubicBezTo>
                  <a:cubicBezTo>
                    <a:pt x="51171" y="143412"/>
                    <a:pt x="68969" y="288025"/>
                    <a:pt x="73419" y="274676"/>
                  </a:cubicBezTo>
                  <a:cubicBezTo>
                    <a:pt x="77869" y="261327"/>
                    <a:pt x="68969" y="93353"/>
                    <a:pt x="73419" y="81117"/>
                  </a:cubicBezTo>
                  <a:cubicBezTo>
                    <a:pt x="77869" y="68881"/>
                    <a:pt x="93443" y="214606"/>
                    <a:pt x="100117" y="201257"/>
                  </a:cubicBezTo>
                  <a:cubicBezTo>
                    <a:pt x="106791" y="187908"/>
                    <a:pt x="107904" y="14373"/>
                    <a:pt x="113466" y="1024"/>
                  </a:cubicBezTo>
                  <a:cubicBezTo>
                    <a:pt x="119028" y="-12325"/>
                    <a:pt x="126815" y="108928"/>
                    <a:pt x="133489" y="121164"/>
                  </a:cubicBezTo>
                  <a:cubicBezTo>
                    <a:pt x="140163" y="133400"/>
                    <a:pt x="150176" y="52195"/>
                    <a:pt x="153513" y="74443"/>
                  </a:cubicBezTo>
                  <a:cubicBezTo>
                    <a:pt x="156850" y="96691"/>
                    <a:pt x="155181" y="175672"/>
                    <a:pt x="153513" y="254653"/>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grpSp>
      <p:grpSp>
        <p:nvGrpSpPr>
          <p:cNvPr id="4404" name="Gruppieren 4403"/>
          <p:cNvGrpSpPr/>
          <p:nvPr/>
        </p:nvGrpSpPr>
        <p:grpSpPr>
          <a:xfrm>
            <a:off x="5056411" y="5761230"/>
            <a:ext cx="311774" cy="375661"/>
            <a:chOff x="1701738" y="1716118"/>
            <a:chExt cx="253215" cy="864048"/>
          </a:xfrm>
        </p:grpSpPr>
        <p:cxnSp>
          <p:nvCxnSpPr>
            <p:cNvPr id="4405" name="Gerader Verbinder 4404"/>
            <p:cNvCxnSpPr>
              <a:endCxn id="4408" idx="0"/>
            </p:cNvCxnSpPr>
            <p:nvPr/>
          </p:nvCxnSpPr>
          <p:spPr>
            <a:xfrm flipV="1">
              <a:off x="1701738" y="2446207"/>
              <a:ext cx="42054" cy="7669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06" name="Gerader Verbinder 4405"/>
            <p:cNvCxnSpPr>
              <a:endCxn id="4408" idx="10"/>
            </p:cNvCxnSpPr>
            <p:nvPr/>
          </p:nvCxnSpPr>
          <p:spPr>
            <a:xfrm flipH="1" flipV="1">
              <a:off x="1895566" y="2164290"/>
              <a:ext cx="18227" cy="41587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07" name="Gerader Verbinder 4406"/>
            <p:cNvCxnSpPr/>
            <p:nvPr/>
          </p:nvCxnSpPr>
          <p:spPr>
            <a:xfrm flipV="1">
              <a:off x="1913786" y="2514938"/>
              <a:ext cx="41167" cy="6522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4408" name="Freihandform 4407"/>
            <p:cNvSpPr/>
            <p:nvPr/>
          </p:nvSpPr>
          <p:spPr>
            <a:xfrm>
              <a:off x="1743792" y="1716118"/>
              <a:ext cx="153679" cy="730089"/>
            </a:xfrm>
            <a:custGeom>
              <a:avLst/>
              <a:gdLst>
                <a:gd name="connsiteX0" fmla="*/ 0 w 155439"/>
                <a:gd name="connsiteY0" fmla="*/ 414840 h 414840"/>
                <a:gd name="connsiteX1" fmla="*/ 26698 w 155439"/>
                <a:gd name="connsiteY1" fmla="*/ 254653 h 414840"/>
                <a:gd name="connsiteX2" fmla="*/ 46721 w 155439"/>
                <a:gd name="connsiteY2" fmla="*/ 381467 h 414840"/>
                <a:gd name="connsiteX3" fmla="*/ 46721 w 155439"/>
                <a:gd name="connsiteY3" fmla="*/ 161210 h 414840"/>
                <a:gd name="connsiteX4" fmla="*/ 73419 w 155439"/>
                <a:gd name="connsiteY4" fmla="*/ 274676 h 414840"/>
                <a:gd name="connsiteX5" fmla="*/ 73419 w 155439"/>
                <a:gd name="connsiteY5" fmla="*/ 81117 h 414840"/>
                <a:gd name="connsiteX6" fmla="*/ 100117 w 155439"/>
                <a:gd name="connsiteY6" fmla="*/ 201257 h 414840"/>
                <a:gd name="connsiteX7" fmla="*/ 113466 w 155439"/>
                <a:gd name="connsiteY7" fmla="*/ 1024 h 414840"/>
                <a:gd name="connsiteX8" fmla="*/ 133489 w 155439"/>
                <a:gd name="connsiteY8" fmla="*/ 121164 h 414840"/>
                <a:gd name="connsiteX9" fmla="*/ 153513 w 155439"/>
                <a:gd name="connsiteY9" fmla="*/ 74443 h 414840"/>
                <a:gd name="connsiteX10" fmla="*/ 153513 w 155439"/>
                <a:gd name="connsiteY10" fmla="*/ 254653 h 414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5439" h="414840">
                  <a:moveTo>
                    <a:pt x="0" y="414840"/>
                  </a:moveTo>
                  <a:cubicBezTo>
                    <a:pt x="9455" y="337527"/>
                    <a:pt x="18911" y="260215"/>
                    <a:pt x="26698" y="254653"/>
                  </a:cubicBezTo>
                  <a:cubicBezTo>
                    <a:pt x="34485" y="249091"/>
                    <a:pt x="43384" y="397041"/>
                    <a:pt x="46721" y="381467"/>
                  </a:cubicBezTo>
                  <a:cubicBezTo>
                    <a:pt x="50058" y="365893"/>
                    <a:pt x="42271" y="179008"/>
                    <a:pt x="46721" y="161210"/>
                  </a:cubicBezTo>
                  <a:cubicBezTo>
                    <a:pt x="51171" y="143412"/>
                    <a:pt x="68969" y="288025"/>
                    <a:pt x="73419" y="274676"/>
                  </a:cubicBezTo>
                  <a:cubicBezTo>
                    <a:pt x="77869" y="261327"/>
                    <a:pt x="68969" y="93353"/>
                    <a:pt x="73419" y="81117"/>
                  </a:cubicBezTo>
                  <a:cubicBezTo>
                    <a:pt x="77869" y="68881"/>
                    <a:pt x="93443" y="214606"/>
                    <a:pt x="100117" y="201257"/>
                  </a:cubicBezTo>
                  <a:cubicBezTo>
                    <a:pt x="106791" y="187908"/>
                    <a:pt x="107904" y="14373"/>
                    <a:pt x="113466" y="1024"/>
                  </a:cubicBezTo>
                  <a:cubicBezTo>
                    <a:pt x="119028" y="-12325"/>
                    <a:pt x="126815" y="108928"/>
                    <a:pt x="133489" y="121164"/>
                  </a:cubicBezTo>
                  <a:cubicBezTo>
                    <a:pt x="140163" y="133400"/>
                    <a:pt x="150176" y="52195"/>
                    <a:pt x="153513" y="74443"/>
                  </a:cubicBezTo>
                  <a:cubicBezTo>
                    <a:pt x="156850" y="96691"/>
                    <a:pt x="155181" y="175672"/>
                    <a:pt x="153513" y="254653"/>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grpSp>
      <p:grpSp>
        <p:nvGrpSpPr>
          <p:cNvPr id="4409" name="Gruppieren 4408"/>
          <p:cNvGrpSpPr/>
          <p:nvPr/>
        </p:nvGrpSpPr>
        <p:grpSpPr>
          <a:xfrm>
            <a:off x="5131714" y="6507051"/>
            <a:ext cx="283609" cy="104740"/>
            <a:chOff x="1743792" y="1894521"/>
            <a:chExt cx="215777" cy="685643"/>
          </a:xfrm>
        </p:grpSpPr>
        <p:cxnSp>
          <p:nvCxnSpPr>
            <p:cNvPr id="4410" name="Gerader Verbinder 4409"/>
            <p:cNvCxnSpPr>
              <a:endCxn id="4412" idx="10"/>
            </p:cNvCxnSpPr>
            <p:nvPr/>
          </p:nvCxnSpPr>
          <p:spPr>
            <a:xfrm flipH="1" flipV="1">
              <a:off x="1895567" y="2149174"/>
              <a:ext cx="18224" cy="43099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11" name="Gerader Verbinder 4410"/>
            <p:cNvCxnSpPr/>
            <p:nvPr/>
          </p:nvCxnSpPr>
          <p:spPr>
            <a:xfrm flipV="1">
              <a:off x="1913786" y="2237336"/>
              <a:ext cx="45783" cy="34282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4412" name="Freihandform 4411"/>
            <p:cNvSpPr/>
            <p:nvPr/>
          </p:nvSpPr>
          <p:spPr>
            <a:xfrm>
              <a:off x="1743792" y="1894521"/>
              <a:ext cx="153679" cy="414840"/>
            </a:xfrm>
            <a:custGeom>
              <a:avLst/>
              <a:gdLst>
                <a:gd name="connsiteX0" fmla="*/ 0 w 155439"/>
                <a:gd name="connsiteY0" fmla="*/ 414840 h 414840"/>
                <a:gd name="connsiteX1" fmla="*/ 26698 w 155439"/>
                <a:gd name="connsiteY1" fmla="*/ 254653 h 414840"/>
                <a:gd name="connsiteX2" fmla="*/ 46721 w 155439"/>
                <a:gd name="connsiteY2" fmla="*/ 381467 h 414840"/>
                <a:gd name="connsiteX3" fmla="*/ 46721 w 155439"/>
                <a:gd name="connsiteY3" fmla="*/ 161210 h 414840"/>
                <a:gd name="connsiteX4" fmla="*/ 73419 w 155439"/>
                <a:gd name="connsiteY4" fmla="*/ 274676 h 414840"/>
                <a:gd name="connsiteX5" fmla="*/ 73419 w 155439"/>
                <a:gd name="connsiteY5" fmla="*/ 81117 h 414840"/>
                <a:gd name="connsiteX6" fmla="*/ 100117 w 155439"/>
                <a:gd name="connsiteY6" fmla="*/ 201257 h 414840"/>
                <a:gd name="connsiteX7" fmla="*/ 113466 w 155439"/>
                <a:gd name="connsiteY7" fmla="*/ 1024 h 414840"/>
                <a:gd name="connsiteX8" fmla="*/ 133489 w 155439"/>
                <a:gd name="connsiteY8" fmla="*/ 121164 h 414840"/>
                <a:gd name="connsiteX9" fmla="*/ 153513 w 155439"/>
                <a:gd name="connsiteY9" fmla="*/ 74443 h 414840"/>
                <a:gd name="connsiteX10" fmla="*/ 153513 w 155439"/>
                <a:gd name="connsiteY10" fmla="*/ 254653 h 414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5439" h="414840">
                  <a:moveTo>
                    <a:pt x="0" y="414840"/>
                  </a:moveTo>
                  <a:cubicBezTo>
                    <a:pt x="9455" y="337527"/>
                    <a:pt x="18911" y="260215"/>
                    <a:pt x="26698" y="254653"/>
                  </a:cubicBezTo>
                  <a:cubicBezTo>
                    <a:pt x="34485" y="249091"/>
                    <a:pt x="43384" y="397041"/>
                    <a:pt x="46721" y="381467"/>
                  </a:cubicBezTo>
                  <a:cubicBezTo>
                    <a:pt x="50058" y="365893"/>
                    <a:pt x="42271" y="179008"/>
                    <a:pt x="46721" y="161210"/>
                  </a:cubicBezTo>
                  <a:cubicBezTo>
                    <a:pt x="51171" y="143412"/>
                    <a:pt x="68969" y="288025"/>
                    <a:pt x="73419" y="274676"/>
                  </a:cubicBezTo>
                  <a:cubicBezTo>
                    <a:pt x="77869" y="261327"/>
                    <a:pt x="68969" y="93353"/>
                    <a:pt x="73419" y="81117"/>
                  </a:cubicBezTo>
                  <a:cubicBezTo>
                    <a:pt x="77869" y="68881"/>
                    <a:pt x="93443" y="214606"/>
                    <a:pt x="100117" y="201257"/>
                  </a:cubicBezTo>
                  <a:cubicBezTo>
                    <a:pt x="106791" y="187908"/>
                    <a:pt x="107904" y="14373"/>
                    <a:pt x="113466" y="1024"/>
                  </a:cubicBezTo>
                  <a:cubicBezTo>
                    <a:pt x="119028" y="-12325"/>
                    <a:pt x="126815" y="108928"/>
                    <a:pt x="133489" y="121164"/>
                  </a:cubicBezTo>
                  <a:cubicBezTo>
                    <a:pt x="140163" y="133400"/>
                    <a:pt x="150176" y="52195"/>
                    <a:pt x="153513" y="74443"/>
                  </a:cubicBezTo>
                  <a:cubicBezTo>
                    <a:pt x="156850" y="96691"/>
                    <a:pt x="155181" y="175672"/>
                    <a:pt x="153513" y="254653"/>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grpSp>
      <p:grpSp>
        <p:nvGrpSpPr>
          <p:cNvPr id="4413" name="Gruppieren 4412"/>
          <p:cNvGrpSpPr/>
          <p:nvPr/>
        </p:nvGrpSpPr>
        <p:grpSpPr>
          <a:xfrm>
            <a:off x="9440414" y="5054233"/>
            <a:ext cx="332816" cy="517935"/>
            <a:chOff x="1701738" y="1894520"/>
            <a:chExt cx="253215" cy="685645"/>
          </a:xfrm>
        </p:grpSpPr>
        <p:cxnSp>
          <p:nvCxnSpPr>
            <p:cNvPr id="4414" name="Gerader Verbinder 4413"/>
            <p:cNvCxnSpPr>
              <a:endCxn id="4417" idx="0"/>
            </p:cNvCxnSpPr>
            <p:nvPr/>
          </p:nvCxnSpPr>
          <p:spPr>
            <a:xfrm flipV="1">
              <a:off x="1701738" y="2373583"/>
              <a:ext cx="42054" cy="9146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15" name="Gerader Verbinder 4414"/>
            <p:cNvCxnSpPr>
              <a:endCxn id="4417" idx="10"/>
            </p:cNvCxnSpPr>
            <p:nvPr/>
          </p:nvCxnSpPr>
          <p:spPr>
            <a:xfrm flipH="1" flipV="1">
              <a:off x="1895567" y="2188598"/>
              <a:ext cx="18225" cy="39156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16" name="Gerader Verbinder 4415"/>
            <p:cNvCxnSpPr/>
            <p:nvPr/>
          </p:nvCxnSpPr>
          <p:spPr>
            <a:xfrm flipV="1">
              <a:off x="1913786" y="2514938"/>
              <a:ext cx="41167" cy="6522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4417" name="Freihandform 4416"/>
            <p:cNvSpPr/>
            <p:nvPr/>
          </p:nvSpPr>
          <p:spPr>
            <a:xfrm>
              <a:off x="1743792" y="1894520"/>
              <a:ext cx="153679" cy="479064"/>
            </a:xfrm>
            <a:custGeom>
              <a:avLst/>
              <a:gdLst>
                <a:gd name="connsiteX0" fmla="*/ 0 w 155439"/>
                <a:gd name="connsiteY0" fmla="*/ 414840 h 414840"/>
                <a:gd name="connsiteX1" fmla="*/ 26698 w 155439"/>
                <a:gd name="connsiteY1" fmla="*/ 254653 h 414840"/>
                <a:gd name="connsiteX2" fmla="*/ 46721 w 155439"/>
                <a:gd name="connsiteY2" fmla="*/ 381467 h 414840"/>
                <a:gd name="connsiteX3" fmla="*/ 46721 w 155439"/>
                <a:gd name="connsiteY3" fmla="*/ 161210 h 414840"/>
                <a:gd name="connsiteX4" fmla="*/ 73419 w 155439"/>
                <a:gd name="connsiteY4" fmla="*/ 274676 h 414840"/>
                <a:gd name="connsiteX5" fmla="*/ 73419 w 155439"/>
                <a:gd name="connsiteY5" fmla="*/ 81117 h 414840"/>
                <a:gd name="connsiteX6" fmla="*/ 100117 w 155439"/>
                <a:gd name="connsiteY6" fmla="*/ 201257 h 414840"/>
                <a:gd name="connsiteX7" fmla="*/ 113466 w 155439"/>
                <a:gd name="connsiteY7" fmla="*/ 1024 h 414840"/>
                <a:gd name="connsiteX8" fmla="*/ 133489 w 155439"/>
                <a:gd name="connsiteY8" fmla="*/ 121164 h 414840"/>
                <a:gd name="connsiteX9" fmla="*/ 153513 w 155439"/>
                <a:gd name="connsiteY9" fmla="*/ 74443 h 414840"/>
                <a:gd name="connsiteX10" fmla="*/ 153513 w 155439"/>
                <a:gd name="connsiteY10" fmla="*/ 254653 h 414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5439" h="414840">
                  <a:moveTo>
                    <a:pt x="0" y="414840"/>
                  </a:moveTo>
                  <a:cubicBezTo>
                    <a:pt x="9455" y="337527"/>
                    <a:pt x="18911" y="260215"/>
                    <a:pt x="26698" y="254653"/>
                  </a:cubicBezTo>
                  <a:cubicBezTo>
                    <a:pt x="34485" y="249091"/>
                    <a:pt x="43384" y="397041"/>
                    <a:pt x="46721" y="381467"/>
                  </a:cubicBezTo>
                  <a:cubicBezTo>
                    <a:pt x="50058" y="365893"/>
                    <a:pt x="42271" y="179008"/>
                    <a:pt x="46721" y="161210"/>
                  </a:cubicBezTo>
                  <a:cubicBezTo>
                    <a:pt x="51171" y="143412"/>
                    <a:pt x="68969" y="288025"/>
                    <a:pt x="73419" y="274676"/>
                  </a:cubicBezTo>
                  <a:cubicBezTo>
                    <a:pt x="77869" y="261327"/>
                    <a:pt x="68969" y="93353"/>
                    <a:pt x="73419" y="81117"/>
                  </a:cubicBezTo>
                  <a:cubicBezTo>
                    <a:pt x="77869" y="68881"/>
                    <a:pt x="93443" y="214606"/>
                    <a:pt x="100117" y="201257"/>
                  </a:cubicBezTo>
                  <a:cubicBezTo>
                    <a:pt x="106791" y="187908"/>
                    <a:pt x="107904" y="14373"/>
                    <a:pt x="113466" y="1024"/>
                  </a:cubicBezTo>
                  <a:cubicBezTo>
                    <a:pt x="119028" y="-12325"/>
                    <a:pt x="126815" y="108928"/>
                    <a:pt x="133489" y="121164"/>
                  </a:cubicBezTo>
                  <a:cubicBezTo>
                    <a:pt x="140163" y="133400"/>
                    <a:pt x="150176" y="52195"/>
                    <a:pt x="153513" y="74443"/>
                  </a:cubicBezTo>
                  <a:cubicBezTo>
                    <a:pt x="156850" y="96691"/>
                    <a:pt x="155181" y="175672"/>
                    <a:pt x="153513" y="254653"/>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grpSp>
      <p:grpSp>
        <p:nvGrpSpPr>
          <p:cNvPr id="4418" name="Gruppieren 4417"/>
          <p:cNvGrpSpPr/>
          <p:nvPr/>
        </p:nvGrpSpPr>
        <p:grpSpPr>
          <a:xfrm flipV="1">
            <a:off x="9478088" y="4422774"/>
            <a:ext cx="343970" cy="561057"/>
            <a:chOff x="1702291" y="1894521"/>
            <a:chExt cx="276430" cy="685643"/>
          </a:xfrm>
        </p:grpSpPr>
        <p:cxnSp>
          <p:nvCxnSpPr>
            <p:cNvPr id="4419" name="Gerader Verbinder 4418"/>
            <p:cNvCxnSpPr>
              <a:endCxn id="4422" idx="0"/>
            </p:cNvCxnSpPr>
            <p:nvPr/>
          </p:nvCxnSpPr>
          <p:spPr>
            <a:xfrm flipV="1">
              <a:off x="1702291" y="2347808"/>
              <a:ext cx="41501" cy="10564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20" name="Gerader Verbinder 4419"/>
            <p:cNvCxnSpPr>
              <a:endCxn id="4422" idx="10"/>
            </p:cNvCxnSpPr>
            <p:nvPr/>
          </p:nvCxnSpPr>
          <p:spPr>
            <a:xfrm flipH="1" flipV="1">
              <a:off x="1895567" y="2172776"/>
              <a:ext cx="18225" cy="40738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21" name="Gerader Verbinder 4420"/>
            <p:cNvCxnSpPr/>
            <p:nvPr/>
          </p:nvCxnSpPr>
          <p:spPr>
            <a:xfrm flipV="1">
              <a:off x="1913786" y="2451603"/>
              <a:ext cx="64935" cy="12855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4422" name="Freihandform 4421"/>
            <p:cNvSpPr/>
            <p:nvPr/>
          </p:nvSpPr>
          <p:spPr>
            <a:xfrm>
              <a:off x="1743792" y="1894521"/>
              <a:ext cx="153679" cy="453287"/>
            </a:xfrm>
            <a:custGeom>
              <a:avLst/>
              <a:gdLst>
                <a:gd name="connsiteX0" fmla="*/ 0 w 155439"/>
                <a:gd name="connsiteY0" fmla="*/ 414840 h 414840"/>
                <a:gd name="connsiteX1" fmla="*/ 26698 w 155439"/>
                <a:gd name="connsiteY1" fmla="*/ 254653 h 414840"/>
                <a:gd name="connsiteX2" fmla="*/ 46721 w 155439"/>
                <a:gd name="connsiteY2" fmla="*/ 381467 h 414840"/>
                <a:gd name="connsiteX3" fmla="*/ 46721 w 155439"/>
                <a:gd name="connsiteY3" fmla="*/ 161210 h 414840"/>
                <a:gd name="connsiteX4" fmla="*/ 73419 w 155439"/>
                <a:gd name="connsiteY4" fmla="*/ 274676 h 414840"/>
                <a:gd name="connsiteX5" fmla="*/ 73419 w 155439"/>
                <a:gd name="connsiteY5" fmla="*/ 81117 h 414840"/>
                <a:gd name="connsiteX6" fmla="*/ 100117 w 155439"/>
                <a:gd name="connsiteY6" fmla="*/ 201257 h 414840"/>
                <a:gd name="connsiteX7" fmla="*/ 113466 w 155439"/>
                <a:gd name="connsiteY7" fmla="*/ 1024 h 414840"/>
                <a:gd name="connsiteX8" fmla="*/ 133489 w 155439"/>
                <a:gd name="connsiteY8" fmla="*/ 121164 h 414840"/>
                <a:gd name="connsiteX9" fmla="*/ 153513 w 155439"/>
                <a:gd name="connsiteY9" fmla="*/ 74443 h 414840"/>
                <a:gd name="connsiteX10" fmla="*/ 153513 w 155439"/>
                <a:gd name="connsiteY10" fmla="*/ 254653 h 414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5439" h="414840">
                  <a:moveTo>
                    <a:pt x="0" y="414840"/>
                  </a:moveTo>
                  <a:cubicBezTo>
                    <a:pt x="9455" y="337527"/>
                    <a:pt x="18911" y="260215"/>
                    <a:pt x="26698" y="254653"/>
                  </a:cubicBezTo>
                  <a:cubicBezTo>
                    <a:pt x="34485" y="249091"/>
                    <a:pt x="43384" y="397041"/>
                    <a:pt x="46721" y="381467"/>
                  </a:cubicBezTo>
                  <a:cubicBezTo>
                    <a:pt x="50058" y="365893"/>
                    <a:pt x="42271" y="179008"/>
                    <a:pt x="46721" y="161210"/>
                  </a:cubicBezTo>
                  <a:cubicBezTo>
                    <a:pt x="51171" y="143412"/>
                    <a:pt x="68969" y="288025"/>
                    <a:pt x="73419" y="274676"/>
                  </a:cubicBezTo>
                  <a:cubicBezTo>
                    <a:pt x="77869" y="261327"/>
                    <a:pt x="68969" y="93353"/>
                    <a:pt x="73419" y="81117"/>
                  </a:cubicBezTo>
                  <a:cubicBezTo>
                    <a:pt x="77869" y="68881"/>
                    <a:pt x="93443" y="214606"/>
                    <a:pt x="100117" y="201257"/>
                  </a:cubicBezTo>
                  <a:cubicBezTo>
                    <a:pt x="106791" y="187908"/>
                    <a:pt x="107904" y="14373"/>
                    <a:pt x="113466" y="1024"/>
                  </a:cubicBezTo>
                  <a:cubicBezTo>
                    <a:pt x="119028" y="-12325"/>
                    <a:pt x="126815" y="108928"/>
                    <a:pt x="133489" y="121164"/>
                  </a:cubicBezTo>
                  <a:cubicBezTo>
                    <a:pt x="140163" y="133400"/>
                    <a:pt x="150176" y="52195"/>
                    <a:pt x="153513" y="74443"/>
                  </a:cubicBezTo>
                  <a:cubicBezTo>
                    <a:pt x="156850" y="96691"/>
                    <a:pt x="155181" y="175672"/>
                    <a:pt x="153513" y="254653"/>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grpSp>
      <p:grpSp>
        <p:nvGrpSpPr>
          <p:cNvPr id="4423" name="Gruppieren 4422"/>
          <p:cNvGrpSpPr/>
          <p:nvPr/>
        </p:nvGrpSpPr>
        <p:grpSpPr>
          <a:xfrm>
            <a:off x="9440414" y="5781191"/>
            <a:ext cx="311774" cy="375661"/>
            <a:chOff x="1701738" y="1716118"/>
            <a:chExt cx="253215" cy="864048"/>
          </a:xfrm>
        </p:grpSpPr>
        <p:cxnSp>
          <p:nvCxnSpPr>
            <p:cNvPr id="4424" name="Gerader Verbinder 4423"/>
            <p:cNvCxnSpPr>
              <a:endCxn id="4427" idx="0"/>
            </p:cNvCxnSpPr>
            <p:nvPr/>
          </p:nvCxnSpPr>
          <p:spPr>
            <a:xfrm flipV="1">
              <a:off x="1701738" y="2446207"/>
              <a:ext cx="42054" cy="7669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25" name="Gerader Verbinder 4424"/>
            <p:cNvCxnSpPr>
              <a:endCxn id="4427" idx="10"/>
            </p:cNvCxnSpPr>
            <p:nvPr/>
          </p:nvCxnSpPr>
          <p:spPr>
            <a:xfrm flipH="1" flipV="1">
              <a:off x="1895566" y="2164290"/>
              <a:ext cx="18227" cy="41587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26" name="Gerader Verbinder 4425"/>
            <p:cNvCxnSpPr/>
            <p:nvPr/>
          </p:nvCxnSpPr>
          <p:spPr>
            <a:xfrm flipV="1">
              <a:off x="1913786" y="2514938"/>
              <a:ext cx="41167" cy="6522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4427" name="Freihandform 4426"/>
            <p:cNvSpPr/>
            <p:nvPr/>
          </p:nvSpPr>
          <p:spPr>
            <a:xfrm>
              <a:off x="1743792" y="1716118"/>
              <a:ext cx="153679" cy="730089"/>
            </a:xfrm>
            <a:custGeom>
              <a:avLst/>
              <a:gdLst>
                <a:gd name="connsiteX0" fmla="*/ 0 w 155439"/>
                <a:gd name="connsiteY0" fmla="*/ 414840 h 414840"/>
                <a:gd name="connsiteX1" fmla="*/ 26698 w 155439"/>
                <a:gd name="connsiteY1" fmla="*/ 254653 h 414840"/>
                <a:gd name="connsiteX2" fmla="*/ 46721 w 155439"/>
                <a:gd name="connsiteY2" fmla="*/ 381467 h 414840"/>
                <a:gd name="connsiteX3" fmla="*/ 46721 w 155439"/>
                <a:gd name="connsiteY3" fmla="*/ 161210 h 414840"/>
                <a:gd name="connsiteX4" fmla="*/ 73419 w 155439"/>
                <a:gd name="connsiteY4" fmla="*/ 274676 h 414840"/>
                <a:gd name="connsiteX5" fmla="*/ 73419 w 155439"/>
                <a:gd name="connsiteY5" fmla="*/ 81117 h 414840"/>
                <a:gd name="connsiteX6" fmla="*/ 100117 w 155439"/>
                <a:gd name="connsiteY6" fmla="*/ 201257 h 414840"/>
                <a:gd name="connsiteX7" fmla="*/ 113466 w 155439"/>
                <a:gd name="connsiteY7" fmla="*/ 1024 h 414840"/>
                <a:gd name="connsiteX8" fmla="*/ 133489 w 155439"/>
                <a:gd name="connsiteY8" fmla="*/ 121164 h 414840"/>
                <a:gd name="connsiteX9" fmla="*/ 153513 w 155439"/>
                <a:gd name="connsiteY9" fmla="*/ 74443 h 414840"/>
                <a:gd name="connsiteX10" fmla="*/ 153513 w 155439"/>
                <a:gd name="connsiteY10" fmla="*/ 254653 h 414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5439" h="414840">
                  <a:moveTo>
                    <a:pt x="0" y="414840"/>
                  </a:moveTo>
                  <a:cubicBezTo>
                    <a:pt x="9455" y="337527"/>
                    <a:pt x="18911" y="260215"/>
                    <a:pt x="26698" y="254653"/>
                  </a:cubicBezTo>
                  <a:cubicBezTo>
                    <a:pt x="34485" y="249091"/>
                    <a:pt x="43384" y="397041"/>
                    <a:pt x="46721" y="381467"/>
                  </a:cubicBezTo>
                  <a:cubicBezTo>
                    <a:pt x="50058" y="365893"/>
                    <a:pt x="42271" y="179008"/>
                    <a:pt x="46721" y="161210"/>
                  </a:cubicBezTo>
                  <a:cubicBezTo>
                    <a:pt x="51171" y="143412"/>
                    <a:pt x="68969" y="288025"/>
                    <a:pt x="73419" y="274676"/>
                  </a:cubicBezTo>
                  <a:cubicBezTo>
                    <a:pt x="77869" y="261327"/>
                    <a:pt x="68969" y="93353"/>
                    <a:pt x="73419" y="81117"/>
                  </a:cubicBezTo>
                  <a:cubicBezTo>
                    <a:pt x="77869" y="68881"/>
                    <a:pt x="93443" y="214606"/>
                    <a:pt x="100117" y="201257"/>
                  </a:cubicBezTo>
                  <a:cubicBezTo>
                    <a:pt x="106791" y="187908"/>
                    <a:pt x="107904" y="14373"/>
                    <a:pt x="113466" y="1024"/>
                  </a:cubicBezTo>
                  <a:cubicBezTo>
                    <a:pt x="119028" y="-12325"/>
                    <a:pt x="126815" y="108928"/>
                    <a:pt x="133489" y="121164"/>
                  </a:cubicBezTo>
                  <a:cubicBezTo>
                    <a:pt x="140163" y="133400"/>
                    <a:pt x="150176" y="52195"/>
                    <a:pt x="153513" y="74443"/>
                  </a:cubicBezTo>
                  <a:cubicBezTo>
                    <a:pt x="156850" y="96691"/>
                    <a:pt x="155181" y="175672"/>
                    <a:pt x="153513" y="254653"/>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grpSp>
      <p:grpSp>
        <p:nvGrpSpPr>
          <p:cNvPr id="4428" name="Gruppieren 4427"/>
          <p:cNvGrpSpPr/>
          <p:nvPr/>
        </p:nvGrpSpPr>
        <p:grpSpPr>
          <a:xfrm>
            <a:off x="9515717" y="6527012"/>
            <a:ext cx="283609" cy="104740"/>
            <a:chOff x="1743792" y="1894521"/>
            <a:chExt cx="215777" cy="685643"/>
          </a:xfrm>
        </p:grpSpPr>
        <p:cxnSp>
          <p:nvCxnSpPr>
            <p:cNvPr id="4429" name="Gerader Verbinder 4428"/>
            <p:cNvCxnSpPr>
              <a:endCxn id="4431" idx="10"/>
            </p:cNvCxnSpPr>
            <p:nvPr/>
          </p:nvCxnSpPr>
          <p:spPr>
            <a:xfrm flipH="1" flipV="1">
              <a:off x="1895567" y="2149174"/>
              <a:ext cx="18224" cy="43099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30" name="Gerader Verbinder 4429"/>
            <p:cNvCxnSpPr/>
            <p:nvPr/>
          </p:nvCxnSpPr>
          <p:spPr>
            <a:xfrm flipV="1">
              <a:off x="1913786" y="2237336"/>
              <a:ext cx="45783" cy="34282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4431" name="Freihandform 4430"/>
            <p:cNvSpPr/>
            <p:nvPr/>
          </p:nvSpPr>
          <p:spPr>
            <a:xfrm>
              <a:off x="1743792" y="1894521"/>
              <a:ext cx="153679" cy="414840"/>
            </a:xfrm>
            <a:custGeom>
              <a:avLst/>
              <a:gdLst>
                <a:gd name="connsiteX0" fmla="*/ 0 w 155439"/>
                <a:gd name="connsiteY0" fmla="*/ 414840 h 414840"/>
                <a:gd name="connsiteX1" fmla="*/ 26698 w 155439"/>
                <a:gd name="connsiteY1" fmla="*/ 254653 h 414840"/>
                <a:gd name="connsiteX2" fmla="*/ 46721 w 155439"/>
                <a:gd name="connsiteY2" fmla="*/ 381467 h 414840"/>
                <a:gd name="connsiteX3" fmla="*/ 46721 w 155439"/>
                <a:gd name="connsiteY3" fmla="*/ 161210 h 414840"/>
                <a:gd name="connsiteX4" fmla="*/ 73419 w 155439"/>
                <a:gd name="connsiteY4" fmla="*/ 274676 h 414840"/>
                <a:gd name="connsiteX5" fmla="*/ 73419 w 155439"/>
                <a:gd name="connsiteY5" fmla="*/ 81117 h 414840"/>
                <a:gd name="connsiteX6" fmla="*/ 100117 w 155439"/>
                <a:gd name="connsiteY6" fmla="*/ 201257 h 414840"/>
                <a:gd name="connsiteX7" fmla="*/ 113466 w 155439"/>
                <a:gd name="connsiteY7" fmla="*/ 1024 h 414840"/>
                <a:gd name="connsiteX8" fmla="*/ 133489 w 155439"/>
                <a:gd name="connsiteY8" fmla="*/ 121164 h 414840"/>
                <a:gd name="connsiteX9" fmla="*/ 153513 w 155439"/>
                <a:gd name="connsiteY9" fmla="*/ 74443 h 414840"/>
                <a:gd name="connsiteX10" fmla="*/ 153513 w 155439"/>
                <a:gd name="connsiteY10" fmla="*/ 254653 h 414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5439" h="414840">
                  <a:moveTo>
                    <a:pt x="0" y="414840"/>
                  </a:moveTo>
                  <a:cubicBezTo>
                    <a:pt x="9455" y="337527"/>
                    <a:pt x="18911" y="260215"/>
                    <a:pt x="26698" y="254653"/>
                  </a:cubicBezTo>
                  <a:cubicBezTo>
                    <a:pt x="34485" y="249091"/>
                    <a:pt x="43384" y="397041"/>
                    <a:pt x="46721" y="381467"/>
                  </a:cubicBezTo>
                  <a:cubicBezTo>
                    <a:pt x="50058" y="365893"/>
                    <a:pt x="42271" y="179008"/>
                    <a:pt x="46721" y="161210"/>
                  </a:cubicBezTo>
                  <a:cubicBezTo>
                    <a:pt x="51171" y="143412"/>
                    <a:pt x="68969" y="288025"/>
                    <a:pt x="73419" y="274676"/>
                  </a:cubicBezTo>
                  <a:cubicBezTo>
                    <a:pt x="77869" y="261327"/>
                    <a:pt x="68969" y="93353"/>
                    <a:pt x="73419" y="81117"/>
                  </a:cubicBezTo>
                  <a:cubicBezTo>
                    <a:pt x="77869" y="68881"/>
                    <a:pt x="93443" y="214606"/>
                    <a:pt x="100117" y="201257"/>
                  </a:cubicBezTo>
                  <a:cubicBezTo>
                    <a:pt x="106791" y="187908"/>
                    <a:pt x="107904" y="14373"/>
                    <a:pt x="113466" y="1024"/>
                  </a:cubicBezTo>
                  <a:cubicBezTo>
                    <a:pt x="119028" y="-12325"/>
                    <a:pt x="126815" y="108928"/>
                    <a:pt x="133489" y="121164"/>
                  </a:cubicBezTo>
                  <a:cubicBezTo>
                    <a:pt x="140163" y="133400"/>
                    <a:pt x="150176" y="52195"/>
                    <a:pt x="153513" y="74443"/>
                  </a:cubicBezTo>
                  <a:cubicBezTo>
                    <a:pt x="156850" y="96691"/>
                    <a:pt x="155181" y="175672"/>
                    <a:pt x="153513" y="254653"/>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grpSp>
      <p:grpSp>
        <p:nvGrpSpPr>
          <p:cNvPr id="4432" name="Gruppieren 4431"/>
          <p:cNvGrpSpPr/>
          <p:nvPr/>
        </p:nvGrpSpPr>
        <p:grpSpPr>
          <a:xfrm>
            <a:off x="9718059" y="6007147"/>
            <a:ext cx="115821" cy="116195"/>
            <a:chOff x="2067612" y="1232452"/>
            <a:chExt cx="124722" cy="224489"/>
          </a:xfrm>
        </p:grpSpPr>
        <p:cxnSp>
          <p:nvCxnSpPr>
            <p:cNvPr id="4433" name="Gerader Verbinder 4432"/>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34" name="Gerader Verbinder 4433"/>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35" name="Gerader Verbinder 4434"/>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36" name="Gerader Verbinder 4435"/>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37" name="Gerader Verbinder 4436"/>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38" name="Gerader Verbinder 4437"/>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439" name="Gruppieren 4438"/>
          <p:cNvGrpSpPr/>
          <p:nvPr/>
        </p:nvGrpSpPr>
        <p:grpSpPr>
          <a:xfrm>
            <a:off x="9796307" y="5371513"/>
            <a:ext cx="173536" cy="180601"/>
            <a:chOff x="2067612" y="1232452"/>
            <a:chExt cx="124722" cy="224489"/>
          </a:xfrm>
        </p:grpSpPr>
        <p:cxnSp>
          <p:nvCxnSpPr>
            <p:cNvPr id="4440" name="Gerader Verbinder 4439"/>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41" name="Gerader Verbinder 4440"/>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42" name="Gerader Verbinder 4441"/>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43" name="Gerader Verbinder 4442"/>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44" name="Gerader Verbinder 4443"/>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45" name="Gerader Verbinder 4444"/>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683" name="Textfeld 2682"/>
          <p:cNvSpPr txBox="1"/>
          <p:nvPr/>
        </p:nvSpPr>
        <p:spPr>
          <a:xfrm rot="16200000">
            <a:off x="632369" y="2232517"/>
            <a:ext cx="2378505" cy="369332"/>
          </a:xfrm>
          <a:prstGeom prst="rect">
            <a:avLst/>
          </a:prstGeom>
          <a:noFill/>
          <a:ln>
            <a:solidFill>
              <a:schemeClr val="tx1"/>
            </a:solidFill>
          </a:ln>
        </p:spPr>
        <p:txBody>
          <a:bodyPr wrap="square" rtlCol="0">
            <a:spAutoFit/>
          </a:bodyPr>
          <a:lstStyle/>
          <a:p>
            <a:pPr algn="ctr"/>
            <a:r>
              <a:rPr lang="de-DE" dirty="0"/>
              <a:t>Longitudinal bipolar </a:t>
            </a:r>
            <a:endParaRPr lang="de-AT" dirty="0"/>
          </a:p>
        </p:txBody>
      </p:sp>
      <p:grpSp>
        <p:nvGrpSpPr>
          <p:cNvPr id="2116" name="Gruppieren 2115"/>
          <p:cNvGrpSpPr/>
          <p:nvPr/>
        </p:nvGrpSpPr>
        <p:grpSpPr>
          <a:xfrm>
            <a:off x="3316573" y="1253706"/>
            <a:ext cx="124722" cy="224489"/>
            <a:chOff x="2067612" y="1232452"/>
            <a:chExt cx="124722" cy="224489"/>
          </a:xfrm>
        </p:grpSpPr>
        <p:cxnSp>
          <p:nvCxnSpPr>
            <p:cNvPr id="2117" name="Gerader Verbinder 2116"/>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18" name="Gerader Verbinder 2117"/>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19" name="Gerader Verbinder 2118"/>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20" name="Gerader Verbinder 2119"/>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21" name="Gerader Verbinder 2120"/>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22" name="Gerader Verbinder 2121"/>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123" name="Gruppieren 2122"/>
          <p:cNvGrpSpPr/>
          <p:nvPr/>
        </p:nvGrpSpPr>
        <p:grpSpPr>
          <a:xfrm>
            <a:off x="3295257" y="2219301"/>
            <a:ext cx="124722" cy="224489"/>
            <a:chOff x="2067612" y="1232452"/>
            <a:chExt cx="124722" cy="224489"/>
          </a:xfrm>
        </p:grpSpPr>
        <p:cxnSp>
          <p:nvCxnSpPr>
            <p:cNvPr id="2124" name="Gerader Verbinder 2123"/>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25" name="Gerader Verbinder 2124"/>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26" name="Gerader Verbinder 2125"/>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27" name="Gerader Verbinder 2126"/>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28" name="Gerader Verbinder 2127"/>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29" name="Gerader Verbinder 2128"/>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130" name="Gruppieren 2129"/>
          <p:cNvGrpSpPr/>
          <p:nvPr/>
        </p:nvGrpSpPr>
        <p:grpSpPr>
          <a:xfrm>
            <a:off x="3274999" y="2941802"/>
            <a:ext cx="119736" cy="130930"/>
            <a:chOff x="2067612" y="1232452"/>
            <a:chExt cx="124722" cy="224489"/>
          </a:xfrm>
        </p:grpSpPr>
        <p:cxnSp>
          <p:nvCxnSpPr>
            <p:cNvPr id="2131" name="Gerader Verbinder 2130"/>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32" name="Gerader Verbinder 2131"/>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33" name="Gerader Verbinder 2132"/>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34" name="Gerader Verbinder 2133"/>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35" name="Gerader Verbinder 2134"/>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36" name="Gerader Verbinder 2135"/>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2137" name="Gerader Verbinder 2136"/>
          <p:cNvCxnSpPr/>
          <p:nvPr/>
        </p:nvCxnSpPr>
        <p:spPr>
          <a:xfrm>
            <a:off x="3443056" y="1642633"/>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38" name="Gerader Verbinder 2137"/>
          <p:cNvCxnSpPr/>
          <p:nvPr/>
        </p:nvCxnSpPr>
        <p:spPr>
          <a:xfrm>
            <a:off x="4474153" y="1639764"/>
            <a:ext cx="0" cy="0"/>
          </a:xfrm>
          <a:prstGeom prst="line">
            <a:avLst/>
          </a:prstGeom>
        </p:spPr>
        <p:style>
          <a:lnRef idx="1">
            <a:schemeClr val="accent1"/>
          </a:lnRef>
          <a:fillRef idx="0">
            <a:schemeClr val="accent1"/>
          </a:fillRef>
          <a:effectRef idx="0">
            <a:schemeClr val="accent1"/>
          </a:effectRef>
          <a:fontRef idx="minor">
            <a:schemeClr val="tx1"/>
          </a:fontRef>
        </p:style>
      </p:cxnSp>
      <p:grpSp>
        <p:nvGrpSpPr>
          <p:cNvPr id="2139" name="Gruppieren 2138"/>
          <p:cNvGrpSpPr/>
          <p:nvPr/>
        </p:nvGrpSpPr>
        <p:grpSpPr>
          <a:xfrm>
            <a:off x="4205048" y="1262451"/>
            <a:ext cx="124722" cy="224489"/>
            <a:chOff x="2067612" y="1232452"/>
            <a:chExt cx="124722" cy="224489"/>
          </a:xfrm>
        </p:grpSpPr>
        <p:cxnSp>
          <p:nvCxnSpPr>
            <p:cNvPr id="2140" name="Gerader Verbinder 2139"/>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41" name="Gerader Verbinder 2140"/>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42" name="Gerader Verbinder 2141"/>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43" name="Gerader Verbinder 2142"/>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44" name="Gerader Verbinder 2143"/>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45" name="Gerader Verbinder 2144"/>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146" name="Gruppieren 2145"/>
          <p:cNvGrpSpPr/>
          <p:nvPr/>
        </p:nvGrpSpPr>
        <p:grpSpPr>
          <a:xfrm>
            <a:off x="4338924" y="1289480"/>
            <a:ext cx="124551" cy="152236"/>
            <a:chOff x="2067612" y="1232452"/>
            <a:chExt cx="124722" cy="224489"/>
          </a:xfrm>
        </p:grpSpPr>
        <p:cxnSp>
          <p:nvCxnSpPr>
            <p:cNvPr id="2147" name="Gerader Verbinder 2146"/>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48" name="Gerader Verbinder 2147"/>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49" name="Gerader Verbinder 2148"/>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50" name="Gerader Verbinder 2149"/>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51" name="Gerader Verbinder 2150"/>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52" name="Gerader Verbinder 2151"/>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153" name="Gruppieren 2152"/>
          <p:cNvGrpSpPr/>
          <p:nvPr/>
        </p:nvGrpSpPr>
        <p:grpSpPr>
          <a:xfrm>
            <a:off x="4476847" y="1263503"/>
            <a:ext cx="124722" cy="224489"/>
            <a:chOff x="2067612" y="1232452"/>
            <a:chExt cx="124722" cy="224489"/>
          </a:xfrm>
        </p:grpSpPr>
        <p:cxnSp>
          <p:nvCxnSpPr>
            <p:cNvPr id="2154" name="Gerader Verbinder 2153"/>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55" name="Gerader Verbinder 2154"/>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56" name="Gerader Verbinder 2155"/>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57" name="Gerader Verbinder 2156"/>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58" name="Gerader Verbinder 2157"/>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59" name="Gerader Verbinder 2158"/>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160" name="Gruppieren 2159"/>
          <p:cNvGrpSpPr/>
          <p:nvPr/>
        </p:nvGrpSpPr>
        <p:grpSpPr>
          <a:xfrm>
            <a:off x="3464900" y="1261603"/>
            <a:ext cx="124551" cy="152236"/>
            <a:chOff x="2067612" y="1232452"/>
            <a:chExt cx="124722" cy="224489"/>
          </a:xfrm>
        </p:grpSpPr>
        <p:cxnSp>
          <p:nvCxnSpPr>
            <p:cNvPr id="2161" name="Gerader Verbinder 2160"/>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62" name="Gerader Verbinder 2161"/>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63" name="Gerader Verbinder 2162"/>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64" name="Gerader Verbinder 2163"/>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65" name="Gerader Verbinder 2164"/>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66" name="Gerader Verbinder 2165"/>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167" name="Gruppieren 2166"/>
          <p:cNvGrpSpPr/>
          <p:nvPr/>
        </p:nvGrpSpPr>
        <p:grpSpPr>
          <a:xfrm>
            <a:off x="3602823" y="1235626"/>
            <a:ext cx="124722" cy="224489"/>
            <a:chOff x="2067612" y="1232452"/>
            <a:chExt cx="124722" cy="224489"/>
          </a:xfrm>
        </p:grpSpPr>
        <p:cxnSp>
          <p:nvCxnSpPr>
            <p:cNvPr id="2168" name="Gerader Verbinder 2167"/>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69" name="Gerader Verbinder 2168"/>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70" name="Gerader Verbinder 2169"/>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71" name="Gerader Verbinder 2170"/>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72" name="Gerader Verbinder 2171"/>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73" name="Gerader Verbinder 2172"/>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174" name="Gruppieren 2173"/>
          <p:cNvGrpSpPr/>
          <p:nvPr/>
        </p:nvGrpSpPr>
        <p:grpSpPr>
          <a:xfrm>
            <a:off x="3736527" y="1262451"/>
            <a:ext cx="136529" cy="140791"/>
            <a:chOff x="2067612" y="1232452"/>
            <a:chExt cx="124722" cy="224489"/>
          </a:xfrm>
        </p:grpSpPr>
        <p:cxnSp>
          <p:nvCxnSpPr>
            <p:cNvPr id="2175" name="Gerader Verbinder 2174"/>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76" name="Gerader Verbinder 2175"/>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77" name="Gerader Verbinder 2176"/>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78" name="Gerader Verbinder 2177"/>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79" name="Gerader Verbinder 2178"/>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80" name="Gerader Verbinder 2179"/>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181" name="Gruppieren 2180"/>
          <p:cNvGrpSpPr/>
          <p:nvPr/>
        </p:nvGrpSpPr>
        <p:grpSpPr>
          <a:xfrm>
            <a:off x="3331024" y="2218242"/>
            <a:ext cx="124722" cy="224489"/>
            <a:chOff x="2067612" y="1232452"/>
            <a:chExt cx="124722" cy="224489"/>
          </a:xfrm>
        </p:grpSpPr>
        <p:cxnSp>
          <p:nvCxnSpPr>
            <p:cNvPr id="2182" name="Gerader Verbinder 2181"/>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83" name="Gerader Verbinder 2182"/>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84" name="Gerader Verbinder 2183"/>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85" name="Gerader Verbinder 2184"/>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86" name="Gerader Verbinder 2185"/>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87" name="Gerader Verbinder 2186"/>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188" name="Gruppieren 2187"/>
          <p:cNvGrpSpPr/>
          <p:nvPr/>
        </p:nvGrpSpPr>
        <p:grpSpPr>
          <a:xfrm>
            <a:off x="3464900" y="2245271"/>
            <a:ext cx="124551" cy="152236"/>
            <a:chOff x="2067612" y="1232452"/>
            <a:chExt cx="124722" cy="224489"/>
          </a:xfrm>
        </p:grpSpPr>
        <p:cxnSp>
          <p:nvCxnSpPr>
            <p:cNvPr id="2189" name="Gerader Verbinder 2188"/>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90" name="Gerader Verbinder 2189"/>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91" name="Gerader Verbinder 2190"/>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92" name="Gerader Verbinder 2191"/>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93" name="Gerader Verbinder 2192"/>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94" name="Gerader Verbinder 2193"/>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195" name="Gruppieren 2194"/>
          <p:cNvGrpSpPr/>
          <p:nvPr/>
        </p:nvGrpSpPr>
        <p:grpSpPr>
          <a:xfrm>
            <a:off x="3602823" y="2219294"/>
            <a:ext cx="124722" cy="224489"/>
            <a:chOff x="2067612" y="1232452"/>
            <a:chExt cx="124722" cy="224489"/>
          </a:xfrm>
        </p:grpSpPr>
        <p:cxnSp>
          <p:nvCxnSpPr>
            <p:cNvPr id="2196" name="Gerader Verbinder 2195"/>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97" name="Gerader Verbinder 2196"/>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98" name="Gerader Verbinder 2197"/>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99" name="Gerader Verbinder 2198"/>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00" name="Gerader Verbinder 2199"/>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01" name="Gerader Verbinder 2200"/>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202" name="Gruppieren 2201"/>
          <p:cNvGrpSpPr/>
          <p:nvPr/>
        </p:nvGrpSpPr>
        <p:grpSpPr>
          <a:xfrm>
            <a:off x="3736527" y="2246119"/>
            <a:ext cx="136529" cy="140791"/>
            <a:chOff x="2067612" y="1232452"/>
            <a:chExt cx="124722" cy="224489"/>
          </a:xfrm>
        </p:grpSpPr>
        <p:cxnSp>
          <p:nvCxnSpPr>
            <p:cNvPr id="2203" name="Gerader Verbinder 2202"/>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04" name="Gerader Verbinder 2203"/>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05" name="Gerader Verbinder 2204"/>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06" name="Gerader Verbinder 2205"/>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07" name="Gerader Verbinder 2206"/>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08" name="Gerader Verbinder 2207"/>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209" name="Gruppieren 2208"/>
          <p:cNvGrpSpPr/>
          <p:nvPr/>
        </p:nvGrpSpPr>
        <p:grpSpPr>
          <a:xfrm>
            <a:off x="4183732" y="2228046"/>
            <a:ext cx="124722" cy="224489"/>
            <a:chOff x="2067612" y="1232452"/>
            <a:chExt cx="124722" cy="224489"/>
          </a:xfrm>
        </p:grpSpPr>
        <p:cxnSp>
          <p:nvCxnSpPr>
            <p:cNvPr id="2210" name="Gerader Verbinder 2209"/>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11" name="Gerader Verbinder 2210"/>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12" name="Gerader Verbinder 2211"/>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13" name="Gerader Verbinder 2212"/>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14" name="Gerader Verbinder 2213"/>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15" name="Gerader Verbinder 2214"/>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216" name="Gruppieren 2215"/>
          <p:cNvGrpSpPr/>
          <p:nvPr/>
        </p:nvGrpSpPr>
        <p:grpSpPr>
          <a:xfrm>
            <a:off x="4317608" y="2255075"/>
            <a:ext cx="124551" cy="152236"/>
            <a:chOff x="2067612" y="1232452"/>
            <a:chExt cx="124722" cy="224489"/>
          </a:xfrm>
        </p:grpSpPr>
        <p:cxnSp>
          <p:nvCxnSpPr>
            <p:cNvPr id="2217" name="Gerader Verbinder 2216"/>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18" name="Gerader Verbinder 2217"/>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19" name="Gerader Verbinder 2218"/>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20" name="Gerader Verbinder 2219"/>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21" name="Gerader Verbinder 2220"/>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22" name="Gerader Verbinder 2221"/>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223" name="Gruppieren 2222"/>
          <p:cNvGrpSpPr/>
          <p:nvPr/>
        </p:nvGrpSpPr>
        <p:grpSpPr>
          <a:xfrm>
            <a:off x="4455531" y="2229098"/>
            <a:ext cx="124722" cy="224489"/>
            <a:chOff x="2067612" y="1232452"/>
            <a:chExt cx="124722" cy="224489"/>
          </a:xfrm>
        </p:grpSpPr>
        <p:cxnSp>
          <p:nvCxnSpPr>
            <p:cNvPr id="2224" name="Gerader Verbinder 2223"/>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25" name="Gerader Verbinder 2224"/>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26" name="Gerader Verbinder 2225"/>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27" name="Gerader Verbinder 2226"/>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28" name="Gerader Verbinder 2227"/>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29" name="Gerader Verbinder 2228"/>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230" name="Gruppieren 2229"/>
          <p:cNvGrpSpPr/>
          <p:nvPr/>
        </p:nvGrpSpPr>
        <p:grpSpPr>
          <a:xfrm>
            <a:off x="3423326" y="2997889"/>
            <a:ext cx="154033" cy="68852"/>
            <a:chOff x="2067612" y="1232452"/>
            <a:chExt cx="124722" cy="224489"/>
          </a:xfrm>
        </p:grpSpPr>
        <p:cxnSp>
          <p:nvCxnSpPr>
            <p:cNvPr id="2231" name="Gerader Verbinder 2230"/>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32" name="Gerader Verbinder 2231"/>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33" name="Gerader Verbinder 2232"/>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34" name="Gerader Verbinder 2233"/>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35" name="Gerader Verbinder 2234"/>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36" name="Gerader Verbinder 2235"/>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237" name="Gruppieren 2236"/>
          <p:cNvGrpSpPr/>
          <p:nvPr/>
        </p:nvGrpSpPr>
        <p:grpSpPr>
          <a:xfrm>
            <a:off x="3561249" y="2971912"/>
            <a:ext cx="133702" cy="110382"/>
            <a:chOff x="2067612" y="1232452"/>
            <a:chExt cx="124722" cy="224489"/>
          </a:xfrm>
        </p:grpSpPr>
        <p:cxnSp>
          <p:nvCxnSpPr>
            <p:cNvPr id="2238" name="Gerader Verbinder 2237"/>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39" name="Gerader Verbinder 2238"/>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40" name="Gerader Verbinder 2239"/>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41" name="Gerader Verbinder 2240"/>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42" name="Gerader Verbinder 2241"/>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43" name="Gerader Verbinder 2242"/>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244" name="Gruppieren 2243"/>
          <p:cNvGrpSpPr/>
          <p:nvPr/>
        </p:nvGrpSpPr>
        <p:grpSpPr>
          <a:xfrm>
            <a:off x="3694952" y="2998737"/>
            <a:ext cx="156676" cy="83557"/>
            <a:chOff x="2067612" y="1232452"/>
            <a:chExt cx="124722" cy="224489"/>
          </a:xfrm>
        </p:grpSpPr>
        <p:cxnSp>
          <p:nvCxnSpPr>
            <p:cNvPr id="2245" name="Gerader Verbinder 2244"/>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46" name="Gerader Verbinder 2245"/>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47" name="Gerader Verbinder 2246"/>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48" name="Gerader Verbinder 2247"/>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49" name="Gerader Verbinder 2248"/>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50" name="Gerader Verbinder 2249"/>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251" name="Gruppieren 2250"/>
          <p:cNvGrpSpPr/>
          <p:nvPr/>
        </p:nvGrpSpPr>
        <p:grpSpPr>
          <a:xfrm>
            <a:off x="4163475" y="2950547"/>
            <a:ext cx="115821" cy="116195"/>
            <a:chOff x="2067612" y="1232452"/>
            <a:chExt cx="124722" cy="224489"/>
          </a:xfrm>
        </p:grpSpPr>
        <p:cxnSp>
          <p:nvCxnSpPr>
            <p:cNvPr id="2252" name="Gerader Verbinder 2251"/>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53" name="Gerader Verbinder 2252"/>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54" name="Gerader Verbinder 2253"/>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55" name="Gerader Verbinder 2254"/>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56" name="Gerader Verbinder 2255"/>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57" name="Gerader Verbinder 2256"/>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258" name="Gruppieren 2257"/>
          <p:cNvGrpSpPr/>
          <p:nvPr/>
        </p:nvGrpSpPr>
        <p:grpSpPr>
          <a:xfrm>
            <a:off x="4297350" y="2977576"/>
            <a:ext cx="144809" cy="95838"/>
            <a:chOff x="2067612" y="1232452"/>
            <a:chExt cx="124722" cy="224489"/>
          </a:xfrm>
        </p:grpSpPr>
        <p:cxnSp>
          <p:nvCxnSpPr>
            <p:cNvPr id="2259" name="Gerader Verbinder 2258"/>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60" name="Gerader Verbinder 2259"/>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61" name="Gerader Verbinder 2260"/>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62" name="Gerader Verbinder 2261"/>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63" name="Gerader Verbinder 2262"/>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64" name="Gerader Verbinder 2263"/>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265" name="Gruppieren 2264"/>
          <p:cNvGrpSpPr/>
          <p:nvPr/>
        </p:nvGrpSpPr>
        <p:grpSpPr>
          <a:xfrm>
            <a:off x="4435273" y="2951599"/>
            <a:ext cx="119736" cy="130930"/>
            <a:chOff x="2067612" y="1232452"/>
            <a:chExt cx="124722" cy="224489"/>
          </a:xfrm>
        </p:grpSpPr>
        <p:cxnSp>
          <p:nvCxnSpPr>
            <p:cNvPr id="2266" name="Gerader Verbinder 2265"/>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67" name="Gerader Verbinder 2266"/>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68" name="Gerader Verbinder 2267"/>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69" name="Gerader Verbinder 2268"/>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70" name="Gerader Verbinder 2269"/>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71" name="Gerader Verbinder 2270"/>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272" name="Gruppieren 2271"/>
          <p:cNvGrpSpPr/>
          <p:nvPr/>
        </p:nvGrpSpPr>
        <p:grpSpPr>
          <a:xfrm>
            <a:off x="4137335" y="3526479"/>
            <a:ext cx="322355" cy="45719"/>
            <a:chOff x="2067612" y="1232452"/>
            <a:chExt cx="124722" cy="224489"/>
          </a:xfrm>
        </p:grpSpPr>
        <p:cxnSp>
          <p:nvCxnSpPr>
            <p:cNvPr id="2273" name="Gerader Verbinder 2272"/>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74" name="Gerader Verbinder 2273"/>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75" name="Gerader Verbinder 2274"/>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76" name="Gerader Verbinder 2275"/>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77" name="Gerader Verbinder 2276"/>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78" name="Gerader Verbinder 2277"/>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279" name="Gruppieren 2278"/>
          <p:cNvGrpSpPr/>
          <p:nvPr/>
        </p:nvGrpSpPr>
        <p:grpSpPr>
          <a:xfrm>
            <a:off x="3327298" y="3545428"/>
            <a:ext cx="322355" cy="45719"/>
            <a:chOff x="2067612" y="1232452"/>
            <a:chExt cx="124722" cy="224489"/>
          </a:xfrm>
        </p:grpSpPr>
        <p:cxnSp>
          <p:nvCxnSpPr>
            <p:cNvPr id="2280" name="Gerader Verbinder 2279"/>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81" name="Gerader Verbinder 2280"/>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82" name="Gerader Verbinder 2281"/>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83" name="Gerader Verbinder 2282"/>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84" name="Gerader Verbinder 2283"/>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85" name="Gerader Verbinder 2284"/>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286" name="Gruppieren 2285"/>
          <p:cNvGrpSpPr/>
          <p:nvPr/>
        </p:nvGrpSpPr>
        <p:grpSpPr>
          <a:xfrm flipV="1">
            <a:off x="3635189" y="3539499"/>
            <a:ext cx="222862" cy="45719"/>
            <a:chOff x="2067612" y="1232452"/>
            <a:chExt cx="124722" cy="224489"/>
          </a:xfrm>
        </p:grpSpPr>
        <p:cxnSp>
          <p:nvCxnSpPr>
            <p:cNvPr id="2287" name="Gerader Verbinder 2286"/>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88" name="Gerader Verbinder 2287"/>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89" name="Gerader Verbinder 2288"/>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90" name="Gerader Verbinder 2289"/>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91" name="Gerader Verbinder 2290"/>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92" name="Gerader Verbinder 2291"/>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2293" name="Gerader Verbinder 2292"/>
          <p:cNvCxnSpPr/>
          <p:nvPr/>
        </p:nvCxnSpPr>
        <p:spPr>
          <a:xfrm>
            <a:off x="4423569" y="1638919"/>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294" name="Gerader Verbinder 2293"/>
          <p:cNvCxnSpPr/>
          <p:nvPr/>
        </p:nvCxnSpPr>
        <p:spPr>
          <a:xfrm>
            <a:off x="5454666" y="1636050"/>
            <a:ext cx="0" cy="0"/>
          </a:xfrm>
          <a:prstGeom prst="line">
            <a:avLst/>
          </a:prstGeom>
        </p:spPr>
        <p:style>
          <a:lnRef idx="1">
            <a:schemeClr val="accent1"/>
          </a:lnRef>
          <a:fillRef idx="0">
            <a:schemeClr val="accent1"/>
          </a:fillRef>
          <a:effectRef idx="0">
            <a:schemeClr val="accent1"/>
          </a:effectRef>
          <a:fontRef idx="minor">
            <a:schemeClr val="tx1"/>
          </a:fontRef>
        </p:style>
      </p:cxnSp>
      <p:grpSp>
        <p:nvGrpSpPr>
          <p:cNvPr id="2295" name="Gruppieren 2294"/>
          <p:cNvGrpSpPr/>
          <p:nvPr/>
        </p:nvGrpSpPr>
        <p:grpSpPr>
          <a:xfrm>
            <a:off x="5185561" y="1258737"/>
            <a:ext cx="124722" cy="224489"/>
            <a:chOff x="2067612" y="1232452"/>
            <a:chExt cx="124722" cy="224489"/>
          </a:xfrm>
        </p:grpSpPr>
        <p:cxnSp>
          <p:nvCxnSpPr>
            <p:cNvPr id="2296" name="Gerader Verbinder 2295"/>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97" name="Gerader Verbinder 2296"/>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98" name="Gerader Verbinder 2297"/>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99" name="Gerader Verbinder 2298"/>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00" name="Gerader Verbinder 2299"/>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01" name="Gerader Verbinder 2300"/>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302" name="Gruppieren 2301"/>
          <p:cNvGrpSpPr/>
          <p:nvPr/>
        </p:nvGrpSpPr>
        <p:grpSpPr>
          <a:xfrm>
            <a:off x="5319437" y="1285766"/>
            <a:ext cx="124551" cy="152236"/>
            <a:chOff x="2067612" y="1232452"/>
            <a:chExt cx="124722" cy="224489"/>
          </a:xfrm>
        </p:grpSpPr>
        <p:cxnSp>
          <p:nvCxnSpPr>
            <p:cNvPr id="2303" name="Gerader Verbinder 2302"/>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04" name="Gerader Verbinder 2303"/>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05" name="Gerader Verbinder 2304"/>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06" name="Gerader Verbinder 2305"/>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07" name="Gerader Verbinder 2306"/>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08" name="Gerader Verbinder 2307"/>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309" name="Gruppieren 2308"/>
          <p:cNvGrpSpPr/>
          <p:nvPr/>
        </p:nvGrpSpPr>
        <p:grpSpPr>
          <a:xfrm>
            <a:off x="5457360" y="1259789"/>
            <a:ext cx="124722" cy="224489"/>
            <a:chOff x="2067612" y="1232452"/>
            <a:chExt cx="124722" cy="224489"/>
          </a:xfrm>
        </p:grpSpPr>
        <p:cxnSp>
          <p:nvCxnSpPr>
            <p:cNvPr id="2310" name="Gerader Verbinder 2309"/>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11" name="Gerader Verbinder 2310"/>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12" name="Gerader Verbinder 2311"/>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13" name="Gerader Verbinder 2312"/>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14" name="Gerader Verbinder 2313"/>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15" name="Gerader Verbinder 2314"/>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316" name="Gruppieren 2315"/>
          <p:cNvGrpSpPr/>
          <p:nvPr/>
        </p:nvGrpSpPr>
        <p:grpSpPr>
          <a:xfrm>
            <a:off x="4583336" y="1231912"/>
            <a:ext cx="124722" cy="224489"/>
            <a:chOff x="2067612" y="1232452"/>
            <a:chExt cx="124722" cy="224489"/>
          </a:xfrm>
        </p:grpSpPr>
        <p:cxnSp>
          <p:nvCxnSpPr>
            <p:cNvPr id="2317" name="Gerader Verbinder 2316"/>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18" name="Gerader Verbinder 2317"/>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19" name="Gerader Verbinder 2318"/>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91" name="Gerader Verbinder 2390"/>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92" name="Gerader Verbinder 2391"/>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93" name="Gerader Verbinder 2392"/>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394" name="Gruppieren 2393"/>
          <p:cNvGrpSpPr/>
          <p:nvPr/>
        </p:nvGrpSpPr>
        <p:grpSpPr>
          <a:xfrm>
            <a:off x="4717040" y="1258737"/>
            <a:ext cx="136529" cy="140791"/>
            <a:chOff x="2067612" y="1232452"/>
            <a:chExt cx="124722" cy="224489"/>
          </a:xfrm>
        </p:grpSpPr>
        <p:cxnSp>
          <p:nvCxnSpPr>
            <p:cNvPr id="2395" name="Gerader Verbinder 2394"/>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96" name="Gerader Verbinder 2395"/>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97" name="Gerader Verbinder 2396"/>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05" name="Gerader Verbinder 2404"/>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06" name="Gerader Verbinder 2405"/>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07" name="Gerader Verbinder 2406"/>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408" name="Gruppieren 2407"/>
          <p:cNvGrpSpPr/>
          <p:nvPr/>
        </p:nvGrpSpPr>
        <p:grpSpPr>
          <a:xfrm>
            <a:off x="4583336" y="2215580"/>
            <a:ext cx="124722" cy="224489"/>
            <a:chOff x="2067612" y="1232452"/>
            <a:chExt cx="124722" cy="224489"/>
          </a:xfrm>
        </p:grpSpPr>
        <p:cxnSp>
          <p:nvCxnSpPr>
            <p:cNvPr id="2409" name="Gerader Verbinder 2408"/>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10" name="Gerader Verbinder 2409"/>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11" name="Gerader Verbinder 2410"/>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47" name="Gerader Verbinder 2446"/>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48" name="Gerader Verbinder 2447"/>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49" name="Gerader Verbinder 2448"/>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450" name="Gruppieren 2449"/>
          <p:cNvGrpSpPr/>
          <p:nvPr/>
        </p:nvGrpSpPr>
        <p:grpSpPr>
          <a:xfrm>
            <a:off x="4717040" y="2242405"/>
            <a:ext cx="136529" cy="140791"/>
            <a:chOff x="2067612" y="1232452"/>
            <a:chExt cx="124722" cy="224489"/>
          </a:xfrm>
        </p:grpSpPr>
        <p:cxnSp>
          <p:nvCxnSpPr>
            <p:cNvPr id="2451" name="Gerader Verbinder 2450"/>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52" name="Gerader Verbinder 2451"/>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53" name="Gerader Verbinder 2452"/>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54" name="Gerader Verbinder 2453"/>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55" name="Gerader Verbinder 2454"/>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56" name="Gerader Verbinder 2455"/>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457" name="Gruppieren 2456"/>
          <p:cNvGrpSpPr/>
          <p:nvPr/>
        </p:nvGrpSpPr>
        <p:grpSpPr>
          <a:xfrm>
            <a:off x="5164245" y="2224332"/>
            <a:ext cx="124722" cy="224489"/>
            <a:chOff x="2067612" y="1232452"/>
            <a:chExt cx="124722" cy="224489"/>
          </a:xfrm>
        </p:grpSpPr>
        <p:cxnSp>
          <p:nvCxnSpPr>
            <p:cNvPr id="2458" name="Gerader Verbinder 2457"/>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59" name="Gerader Verbinder 2458"/>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60" name="Gerader Verbinder 2459"/>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03" name="Gerader Verbinder 2502"/>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04" name="Gerader Verbinder 2503"/>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05" name="Gerader Verbinder 2504"/>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506" name="Gruppieren 2505"/>
          <p:cNvGrpSpPr/>
          <p:nvPr/>
        </p:nvGrpSpPr>
        <p:grpSpPr>
          <a:xfrm>
            <a:off x="5298121" y="2251361"/>
            <a:ext cx="124551" cy="152236"/>
            <a:chOff x="2067612" y="1232452"/>
            <a:chExt cx="124722" cy="224489"/>
          </a:xfrm>
        </p:grpSpPr>
        <p:cxnSp>
          <p:nvCxnSpPr>
            <p:cNvPr id="2507" name="Gerader Verbinder 2506"/>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08" name="Gerader Verbinder 2507"/>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09" name="Gerader Verbinder 2508"/>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29" name="Gerader Verbinder 2528"/>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30" name="Gerader Verbinder 2529"/>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31" name="Gerader Verbinder 2530"/>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532" name="Gruppieren 2531"/>
          <p:cNvGrpSpPr/>
          <p:nvPr/>
        </p:nvGrpSpPr>
        <p:grpSpPr>
          <a:xfrm>
            <a:off x="5436044" y="2225384"/>
            <a:ext cx="124722" cy="224489"/>
            <a:chOff x="2067612" y="1232452"/>
            <a:chExt cx="124722" cy="224489"/>
          </a:xfrm>
        </p:grpSpPr>
        <p:cxnSp>
          <p:nvCxnSpPr>
            <p:cNvPr id="2533" name="Gerader Verbinder 2532"/>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34" name="Gerader Verbinder 2533"/>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66" name="Gerader Verbinder 2665"/>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67" name="Gerader Verbinder 2666"/>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68" name="Gerader Verbinder 2667"/>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69" name="Gerader Verbinder 2668"/>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670" name="Gruppieren 2669"/>
          <p:cNvGrpSpPr/>
          <p:nvPr/>
        </p:nvGrpSpPr>
        <p:grpSpPr>
          <a:xfrm>
            <a:off x="4541762" y="2968198"/>
            <a:ext cx="133702" cy="110382"/>
            <a:chOff x="2067612" y="1232452"/>
            <a:chExt cx="124722" cy="224489"/>
          </a:xfrm>
        </p:grpSpPr>
        <p:cxnSp>
          <p:nvCxnSpPr>
            <p:cNvPr id="2671" name="Gerader Verbinder 2670"/>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72" name="Gerader Verbinder 2671"/>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73" name="Gerader Verbinder 2672"/>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74" name="Gerader Verbinder 2673"/>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75" name="Gerader Verbinder 2674"/>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76" name="Gerader Verbinder 2675"/>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677" name="Gruppieren 2676"/>
          <p:cNvGrpSpPr/>
          <p:nvPr/>
        </p:nvGrpSpPr>
        <p:grpSpPr>
          <a:xfrm>
            <a:off x="4675465" y="2995023"/>
            <a:ext cx="156676" cy="83557"/>
            <a:chOff x="2067612" y="1232452"/>
            <a:chExt cx="124722" cy="224489"/>
          </a:xfrm>
        </p:grpSpPr>
        <p:cxnSp>
          <p:nvCxnSpPr>
            <p:cNvPr id="2678" name="Gerader Verbinder 2677"/>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79" name="Gerader Verbinder 2678"/>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80" name="Gerader Verbinder 2679"/>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81" name="Gerader Verbinder 2680"/>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82" name="Gerader Verbinder 2681"/>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87" name="Gerader Verbinder 3286"/>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288" name="Gruppieren 3287"/>
          <p:cNvGrpSpPr/>
          <p:nvPr/>
        </p:nvGrpSpPr>
        <p:grpSpPr>
          <a:xfrm>
            <a:off x="5143988" y="2946833"/>
            <a:ext cx="115821" cy="116195"/>
            <a:chOff x="2067612" y="1232452"/>
            <a:chExt cx="124722" cy="224489"/>
          </a:xfrm>
        </p:grpSpPr>
        <p:cxnSp>
          <p:nvCxnSpPr>
            <p:cNvPr id="3289" name="Gerader Verbinder 3288"/>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90" name="Gerader Verbinder 3289"/>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91" name="Gerader Verbinder 3290"/>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53" name="Gerader Verbinder 3452"/>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54" name="Gerader Verbinder 3453"/>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55" name="Gerader Verbinder 3454"/>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456" name="Gruppieren 3455"/>
          <p:cNvGrpSpPr/>
          <p:nvPr/>
        </p:nvGrpSpPr>
        <p:grpSpPr>
          <a:xfrm>
            <a:off x="5277863" y="2973862"/>
            <a:ext cx="144809" cy="95838"/>
            <a:chOff x="2067612" y="1232452"/>
            <a:chExt cx="124722" cy="224489"/>
          </a:xfrm>
        </p:grpSpPr>
        <p:cxnSp>
          <p:nvCxnSpPr>
            <p:cNvPr id="3457" name="Gerader Verbinder 3456"/>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58" name="Gerader Verbinder 3457"/>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59" name="Gerader Verbinder 3458"/>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21" name="Gerader Verbinder 3620"/>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22" name="Gerader Verbinder 3621"/>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23" name="Gerader Verbinder 3622"/>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624" name="Gruppieren 3623"/>
          <p:cNvGrpSpPr/>
          <p:nvPr/>
        </p:nvGrpSpPr>
        <p:grpSpPr>
          <a:xfrm>
            <a:off x="5415786" y="2947885"/>
            <a:ext cx="119736" cy="130930"/>
            <a:chOff x="2067612" y="1232452"/>
            <a:chExt cx="124722" cy="224489"/>
          </a:xfrm>
        </p:grpSpPr>
        <p:cxnSp>
          <p:nvCxnSpPr>
            <p:cNvPr id="3625" name="Gerader Verbinder 3624"/>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26" name="Gerader Verbinder 3625"/>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27" name="Gerader Verbinder 3626"/>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26" name="Gerader Verbinder 3725"/>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27" name="Gerader Verbinder 3726"/>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28" name="Gerader Verbinder 3727"/>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729" name="Gruppieren 3728"/>
          <p:cNvGrpSpPr/>
          <p:nvPr/>
        </p:nvGrpSpPr>
        <p:grpSpPr>
          <a:xfrm>
            <a:off x="5117848" y="3522765"/>
            <a:ext cx="322355" cy="45719"/>
            <a:chOff x="2067612" y="1232452"/>
            <a:chExt cx="124722" cy="224489"/>
          </a:xfrm>
        </p:grpSpPr>
        <p:cxnSp>
          <p:nvCxnSpPr>
            <p:cNvPr id="3730" name="Gerader Verbinder 3729"/>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31" name="Gerader Verbinder 3730"/>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32" name="Gerader Verbinder 3731"/>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33" name="Gerader Verbinder 3732"/>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34" name="Gerader Verbinder 3733"/>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35" name="Gerader Verbinder 3734"/>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736" name="Gruppieren 3735"/>
          <p:cNvGrpSpPr/>
          <p:nvPr/>
        </p:nvGrpSpPr>
        <p:grpSpPr>
          <a:xfrm>
            <a:off x="4307811" y="3541714"/>
            <a:ext cx="322355" cy="45719"/>
            <a:chOff x="2067612" y="1232452"/>
            <a:chExt cx="124722" cy="224489"/>
          </a:xfrm>
        </p:grpSpPr>
        <p:cxnSp>
          <p:nvCxnSpPr>
            <p:cNvPr id="3737" name="Gerader Verbinder 3736"/>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38" name="Gerader Verbinder 3737"/>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39" name="Gerader Verbinder 3738"/>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40" name="Gerader Verbinder 3739"/>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41" name="Gerader Verbinder 3740"/>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42" name="Gerader Verbinder 3741"/>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744" name="Gruppieren 3743"/>
          <p:cNvGrpSpPr/>
          <p:nvPr/>
        </p:nvGrpSpPr>
        <p:grpSpPr>
          <a:xfrm flipV="1">
            <a:off x="4615702" y="3535785"/>
            <a:ext cx="222862" cy="45719"/>
            <a:chOff x="2067612" y="1232452"/>
            <a:chExt cx="124722" cy="224489"/>
          </a:xfrm>
        </p:grpSpPr>
        <p:cxnSp>
          <p:nvCxnSpPr>
            <p:cNvPr id="3745" name="Gerader Verbinder 3744"/>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46" name="Gerader Verbinder 3745"/>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47" name="Gerader Verbinder 3746"/>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48" name="Gerader Verbinder 3747"/>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49" name="Gerader Verbinder 3748"/>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50" name="Gerader Verbinder 3749"/>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3751" name="Gerader Verbinder 3750"/>
          <p:cNvCxnSpPr/>
          <p:nvPr/>
        </p:nvCxnSpPr>
        <p:spPr>
          <a:xfrm>
            <a:off x="3842987" y="1276795"/>
            <a:ext cx="166036" cy="57983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52" name="Gerader Verbinder 3751"/>
          <p:cNvCxnSpPr/>
          <p:nvPr/>
        </p:nvCxnSpPr>
        <p:spPr>
          <a:xfrm flipH="1">
            <a:off x="4009023" y="1286591"/>
            <a:ext cx="162128" cy="57629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53" name="Gerader Verbinder 3752"/>
          <p:cNvCxnSpPr/>
          <p:nvPr/>
        </p:nvCxnSpPr>
        <p:spPr>
          <a:xfrm>
            <a:off x="4838568" y="1277626"/>
            <a:ext cx="166036" cy="57983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54" name="Gerader Verbinder 3753"/>
          <p:cNvCxnSpPr/>
          <p:nvPr/>
        </p:nvCxnSpPr>
        <p:spPr>
          <a:xfrm flipH="1">
            <a:off x="5004604" y="1287422"/>
            <a:ext cx="162128" cy="57629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55" name="Gerader Verbinder 3754"/>
          <p:cNvCxnSpPr/>
          <p:nvPr/>
        </p:nvCxnSpPr>
        <p:spPr>
          <a:xfrm flipV="1">
            <a:off x="3839701" y="1997592"/>
            <a:ext cx="166037" cy="39293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56" name="Gerader Verbinder 3755"/>
          <p:cNvCxnSpPr/>
          <p:nvPr/>
        </p:nvCxnSpPr>
        <p:spPr>
          <a:xfrm flipH="1" flipV="1">
            <a:off x="4005738" y="2003853"/>
            <a:ext cx="162127" cy="39647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57" name="Gerader Verbinder 3756"/>
          <p:cNvCxnSpPr/>
          <p:nvPr/>
        </p:nvCxnSpPr>
        <p:spPr>
          <a:xfrm flipV="1">
            <a:off x="4833667" y="2011929"/>
            <a:ext cx="166037" cy="39293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58" name="Gerader Verbinder 3757"/>
          <p:cNvCxnSpPr/>
          <p:nvPr/>
        </p:nvCxnSpPr>
        <p:spPr>
          <a:xfrm flipH="1" flipV="1">
            <a:off x="4999704" y="2018190"/>
            <a:ext cx="162127" cy="39647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59" name="Gerader Verbinder 3758"/>
          <p:cNvCxnSpPr/>
          <p:nvPr/>
        </p:nvCxnSpPr>
        <p:spPr>
          <a:xfrm flipV="1">
            <a:off x="3839701" y="2901814"/>
            <a:ext cx="166037" cy="18153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60" name="Gerader Verbinder 3759"/>
          <p:cNvCxnSpPr/>
          <p:nvPr/>
        </p:nvCxnSpPr>
        <p:spPr>
          <a:xfrm flipH="1" flipV="1">
            <a:off x="4005738" y="2901814"/>
            <a:ext cx="162127" cy="17092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61" name="Gerader Verbinder 3760"/>
          <p:cNvCxnSpPr/>
          <p:nvPr/>
        </p:nvCxnSpPr>
        <p:spPr>
          <a:xfrm flipV="1">
            <a:off x="4819960" y="2887162"/>
            <a:ext cx="166037" cy="18153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62" name="Gerader Verbinder 3761"/>
          <p:cNvCxnSpPr/>
          <p:nvPr/>
        </p:nvCxnSpPr>
        <p:spPr>
          <a:xfrm flipH="1" flipV="1">
            <a:off x="4985997" y="2887162"/>
            <a:ext cx="162127" cy="17092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64" name="Gerader Verbinder 3763"/>
          <p:cNvCxnSpPr/>
          <p:nvPr/>
        </p:nvCxnSpPr>
        <p:spPr>
          <a:xfrm flipV="1">
            <a:off x="3852388" y="3460516"/>
            <a:ext cx="166391" cy="8444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65" name="Gerader Verbinder 3764"/>
          <p:cNvCxnSpPr/>
          <p:nvPr/>
        </p:nvCxnSpPr>
        <p:spPr>
          <a:xfrm flipH="1" flipV="1">
            <a:off x="4018778" y="3460515"/>
            <a:ext cx="162128" cy="9424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66" name="Gerader Verbinder 3765"/>
          <p:cNvCxnSpPr/>
          <p:nvPr/>
        </p:nvCxnSpPr>
        <p:spPr>
          <a:xfrm flipV="1">
            <a:off x="4795896" y="3460516"/>
            <a:ext cx="166391" cy="8444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67" name="Gerader Verbinder 3766"/>
          <p:cNvCxnSpPr/>
          <p:nvPr/>
        </p:nvCxnSpPr>
        <p:spPr>
          <a:xfrm flipH="1" flipV="1">
            <a:off x="4962286" y="3460515"/>
            <a:ext cx="162128" cy="9424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3769" name="Gruppieren 3768"/>
          <p:cNvGrpSpPr/>
          <p:nvPr/>
        </p:nvGrpSpPr>
        <p:grpSpPr>
          <a:xfrm>
            <a:off x="5566954" y="1261644"/>
            <a:ext cx="124722" cy="224489"/>
            <a:chOff x="2067612" y="1232452"/>
            <a:chExt cx="124722" cy="224489"/>
          </a:xfrm>
        </p:grpSpPr>
        <p:cxnSp>
          <p:nvCxnSpPr>
            <p:cNvPr id="3770" name="Gerader Verbinder 3769"/>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71" name="Gerader Verbinder 3770"/>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72" name="Gerader Verbinder 3771"/>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73" name="Gerader Verbinder 3772"/>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74" name="Gerader Verbinder 3773"/>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75" name="Gerader Verbinder 3774"/>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3776" name="Gerader Verbinder 3775"/>
          <p:cNvCxnSpPr/>
          <p:nvPr/>
        </p:nvCxnSpPr>
        <p:spPr>
          <a:xfrm>
            <a:off x="5495697" y="1659763"/>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777" name="Gerader Verbinder 3776"/>
          <p:cNvCxnSpPr/>
          <p:nvPr/>
        </p:nvCxnSpPr>
        <p:spPr>
          <a:xfrm>
            <a:off x="6526794" y="1656894"/>
            <a:ext cx="0" cy="0"/>
          </a:xfrm>
          <a:prstGeom prst="line">
            <a:avLst/>
          </a:prstGeom>
        </p:spPr>
        <p:style>
          <a:lnRef idx="1">
            <a:schemeClr val="accent1"/>
          </a:lnRef>
          <a:fillRef idx="0">
            <a:schemeClr val="accent1"/>
          </a:fillRef>
          <a:effectRef idx="0">
            <a:schemeClr val="accent1"/>
          </a:effectRef>
          <a:fontRef idx="minor">
            <a:schemeClr val="tx1"/>
          </a:fontRef>
        </p:style>
      </p:cxnSp>
      <p:grpSp>
        <p:nvGrpSpPr>
          <p:cNvPr id="3778" name="Gruppieren 3777"/>
          <p:cNvGrpSpPr/>
          <p:nvPr/>
        </p:nvGrpSpPr>
        <p:grpSpPr>
          <a:xfrm>
            <a:off x="6257689" y="1279581"/>
            <a:ext cx="124722" cy="224489"/>
            <a:chOff x="2067612" y="1232452"/>
            <a:chExt cx="124722" cy="224489"/>
          </a:xfrm>
        </p:grpSpPr>
        <p:cxnSp>
          <p:nvCxnSpPr>
            <p:cNvPr id="3779" name="Gerader Verbinder 3778"/>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80" name="Gerader Verbinder 3779"/>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81" name="Gerader Verbinder 3780"/>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82" name="Gerader Verbinder 3781"/>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84" name="Gerader Verbinder 3783"/>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85" name="Gerader Verbinder 3784"/>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786" name="Gruppieren 3785"/>
          <p:cNvGrpSpPr/>
          <p:nvPr/>
        </p:nvGrpSpPr>
        <p:grpSpPr>
          <a:xfrm>
            <a:off x="6391565" y="1306610"/>
            <a:ext cx="124551" cy="152236"/>
            <a:chOff x="2067612" y="1232452"/>
            <a:chExt cx="124722" cy="224489"/>
          </a:xfrm>
        </p:grpSpPr>
        <p:cxnSp>
          <p:nvCxnSpPr>
            <p:cNvPr id="4460" name="Gerader Verbinder 4459"/>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61" name="Gerader Verbinder 4460"/>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62" name="Gerader Verbinder 4461"/>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63" name="Gerader Verbinder 4462"/>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64" name="Gerader Verbinder 4463"/>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65" name="Gerader Verbinder 4464"/>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466" name="Gruppieren 4465"/>
          <p:cNvGrpSpPr/>
          <p:nvPr/>
        </p:nvGrpSpPr>
        <p:grpSpPr>
          <a:xfrm>
            <a:off x="5655464" y="1252756"/>
            <a:ext cx="124722" cy="224489"/>
            <a:chOff x="2067612" y="1232452"/>
            <a:chExt cx="124722" cy="224489"/>
          </a:xfrm>
        </p:grpSpPr>
        <p:cxnSp>
          <p:nvCxnSpPr>
            <p:cNvPr id="4467" name="Gerader Verbinder 4466"/>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68" name="Gerader Verbinder 4467"/>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69" name="Gerader Verbinder 4468"/>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70" name="Gerader Verbinder 4469"/>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71" name="Gerader Verbinder 4470"/>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72" name="Gerader Verbinder 4471"/>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473" name="Gruppieren 4472"/>
          <p:cNvGrpSpPr/>
          <p:nvPr/>
        </p:nvGrpSpPr>
        <p:grpSpPr>
          <a:xfrm>
            <a:off x="5789168" y="1279581"/>
            <a:ext cx="136529" cy="140791"/>
            <a:chOff x="2067612" y="1232452"/>
            <a:chExt cx="124722" cy="224489"/>
          </a:xfrm>
        </p:grpSpPr>
        <p:cxnSp>
          <p:nvCxnSpPr>
            <p:cNvPr id="4474" name="Gerader Verbinder 4473"/>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75" name="Gerader Verbinder 4474"/>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17" name="Gerader Verbinder 4516"/>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18" name="Gerader Verbinder 4517"/>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19" name="Gerader Verbinder 4518"/>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20" name="Gerader Verbinder 4519"/>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521" name="Gruppieren 4520"/>
          <p:cNvGrpSpPr/>
          <p:nvPr/>
        </p:nvGrpSpPr>
        <p:grpSpPr>
          <a:xfrm>
            <a:off x="5517541" y="2262401"/>
            <a:ext cx="124551" cy="152236"/>
            <a:chOff x="2067612" y="1232452"/>
            <a:chExt cx="124722" cy="224489"/>
          </a:xfrm>
        </p:grpSpPr>
        <p:cxnSp>
          <p:nvCxnSpPr>
            <p:cNvPr id="4522" name="Gerader Verbinder 4521"/>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23" name="Gerader Verbinder 4522"/>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24" name="Gerader Verbinder 4523"/>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25" name="Gerader Verbinder 4524"/>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26" name="Gerader Verbinder 4525"/>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27" name="Gerader Verbinder 4526"/>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528" name="Gruppieren 4527"/>
          <p:cNvGrpSpPr/>
          <p:nvPr/>
        </p:nvGrpSpPr>
        <p:grpSpPr>
          <a:xfrm>
            <a:off x="5655464" y="2236424"/>
            <a:ext cx="124722" cy="224489"/>
            <a:chOff x="2067612" y="1232452"/>
            <a:chExt cx="124722" cy="224489"/>
          </a:xfrm>
        </p:grpSpPr>
        <p:cxnSp>
          <p:nvCxnSpPr>
            <p:cNvPr id="4529" name="Gerader Verbinder 4528"/>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30" name="Gerader Verbinder 4529"/>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31" name="Gerader Verbinder 4530"/>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32" name="Gerader Verbinder 4531"/>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33" name="Gerader Verbinder 4532"/>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34" name="Gerader Verbinder 4533"/>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535" name="Gruppieren 4534"/>
          <p:cNvGrpSpPr/>
          <p:nvPr/>
        </p:nvGrpSpPr>
        <p:grpSpPr>
          <a:xfrm>
            <a:off x="5789168" y="2263249"/>
            <a:ext cx="136529" cy="140791"/>
            <a:chOff x="2067612" y="1232452"/>
            <a:chExt cx="124722" cy="224489"/>
          </a:xfrm>
        </p:grpSpPr>
        <p:cxnSp>
          <p:nvCxnSpPr>
            <p:cNvPr id="4536" name="Gerader Verbinder 4535"/>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01" name="Gerader Verbinder 4600"/>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02" name="Gerader Verbinder 4601"/>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03" name="Gerader Verbinder 4602"/>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04" name="Gerader Verbinder 4603"/>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05" name="Gerader Verbinder 4604"/>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606" name="Gruppieren 4605"/>
          <p:cNvGrpSpPr/>
          <p:nvPr/>
        </p:nvGrpSpPr>
        <p:grpSpPr>
          <a:xfrm>
            <a:off x="6236373" y="2245176"/>
            <a:ext cx="124722" cy="224489"/>
            <a:chOff x="2067612" y="1232452"/>
            <a:chExt cx="124722" cy="224489"/>
          </a:xfrm>
        </p:grpSpPr>
        <p:cxnSp>
          <p:nvCxnSpPr>
            <p:cNvPr id="4607" name="Gerader Verbinder 4606"/>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08" name="Gerader Verbinder 4607"/>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09" name="Gerader Verbinder 4608"/>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10" name="Gerader Verbinder 4609"/>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11" name="Gerader Verbinder 4610"/>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12" name="Gerader Verbinder 4611"/>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613" name="Gruppieren 4612"/>
          <p:cNvGrpSpPr/>
          <p:nvPr/>
        </p:nvGrpSpPr>
        <p:grpSpPr>
          <a:xfrm>
            <a:off x="6370249" y="2272205"/>
            <a:ext cx="124551" cy="152236"/>
            <a:chOff x="2067612" y="1232452"/>
            <a:chExt cx="124722" cy="224489"/>
          </a:xfrm>
        </p:grpSpPr>
        <p:cxnSp>
          <p:nvCxnSpPr>
            <p:cNvPr id="4614" name="Gerader Verbinder 4613"/>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15" name="Gerader Verbinder 4614"/>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16" name="Gerader Verbinder 4615"/>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17" name="Gerader Verbinder 4616"/>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18" name="Gerader Verbinder 4617"/>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19" name="Gerader Verbinder 4618"/>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620" name="Gruppieren 4619"/>
          <p:cNvGrpSpPr/>
          <p:nvPr/>
        </p:nvGrpSpPr>
        <p:grpSpPr>
          <a:xfrm>
            <a:off x="5475967" y="3015019"/>
            <a:ext cx="154033" cy="68852"/>
            <a:chOff x="2067612" y="1232452"/>
            <a:chExt cx="124722" cy="224489"/>
          </a:xfrm>
        </p:grpSpPr>
        <p:cxnSp>
          <p:nvCxnSpPr>
            <p:cNvPr id="4621" name="Gerader Verbinder 4620"/>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22" name="Gerader Verbinder 4621"/>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23" name="Gerader Verbinder 4622"/>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24" name="Gerader Verbinder 4623"/>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25" name="Gerader Verbinder 4624"/>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26" name="Gerader Verbinder 4625"/>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627" name="Gruppieren 4626"/>
          <p:cNvGrpSpPr/>
          <p:nvPr/>
        </p:nvGrpSpPr>
        <p:grpSpPr>
          <a:xfrm>
            <a:off x="5613890" y="2989042"/>
            <a:ext cx="133702" cy="110382"/>
            <a:chOff x="2067612" y="1232452"/>
            <a:chExt cx="124722" cy="224489"/>
          </a:xfrm>
        </p:grpSpPr>
        <p:cxnSp>
          <p:nvCxnSpPr>
            <p:cNvPr id="4628" name="Gerader Verbinder 4627"/>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29" name="Gerader Verbinder 4628"/>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30" name="Gerader Verbinder 4629"/>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31" name="Gerader Verbinder 4630"/>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32" name="Gerader Verbinder 4631"/>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33" name="Gerader Verbinder 4632"/>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634" name="Gruppieren 4633"/>
          <p:cNvGrpSpPr/>
          <p:nvPr/>
        </p:nvGrpSpPr>
        <p:grpSpPr>
          <a:xfrm>
            <a:off x="5747593" y="3015867"/>
            <a:ext cx="156676" cy="83557"/>
            <a:chOff x="2067612" y="1232452"/>
            <a:chExt cx="124722" cy="224489"/>
          </a:xfrm>
        </p:grpSpPr>
        <p:cxnSp>
          <p:nvCxnSpPr>
            <p:cNvPr id="4635" name="Gerader Verbinder 4634"/>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36" name="Gerader Verbinder 4635"/>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37" name="Gerader Verbinder 4636"/>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38" name="Gerader Verbinder 4637"/>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39" name="Gerader Verbinder 4638"/>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40" name="Gerader Verbinder 4639"/>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641" name="Gruppieren 4640"/>
          <p:cNvGrpSpPr/>
          <p:nvPr/>
        </p:nvGrpSpPr>
        <p:grpSpPr>
          <a:xfrm>
            <a:off x="6216116" y="2967677"/>
            <a:ext cx="115821" cy="116195"/>
            <a:chOff x="2067612" y="1232452"/>
            <a:chExt cx="124722" cy="224489"/>
          </a:xfrm>
        </p:grpSpPr>
        <p:cxnSp>
          <p:nvCxnSpPr>
            <p:cNvPr id="4642" name="Gerader Verbinder 4641"/>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43" name="Gerader Verbinder 4642"/>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44" name="Gerader Verbinder 4643"/>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45" name="Gerader Verbinder 4644"/>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46" name="Gerader Verbinder 4645"/>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47" name="Gerader Verbinder 4646"/>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648" name="Gruppieren 4647"/>
          <p:cNvGrpSpPr/>
          <p:nvPr/>
        </p:nvGrpSpPr>
        <p:grpSpPr>
          <a:xfrm>
            <a:off x="6349991" y="2994706"/>
            <a:ext cx="144809" cy="95838"/>
            <a:chOff x="2067612" y="1232452"/>
            <a:chExt cx="124722" cy="224489"/>
          </a:xfrm>
        </p:grpSpPr>
        <p:cxnSp>
          <p:nvCxnSpPr>
            <p:cNvPr id="4649" name="Gerader Verbinder 4648"/>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50" name="Gerader Verbinder 4649"/>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51" name="Gerader Verbinder 4650"/>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52" name="Gerader Verbinder 4651"/>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53" name="Gerader Verbinder 4652"/>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54" name="Gerader Verbinder 4653"/>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655" name="Gruppieren 4654"/>
          <p:cNvGrpSpPr/>
          <p:nvPr/>
        </p:nvGrpSpPr>
        <p:grpSpPr>
          <a:xfrm>
            <a:off x="6189976" y="3543609"/>
            <a:ext cx="322355" cy="45719"/>
            <a:chOff x="2067612" y="1232452"/>
            <a:chExt cx="124722" cy="224489"/>
          </a:xfrm>
        </p:grpSpPr>
        <p:cxnSp>
          <p:nvCxnSpPr>
            <p:cNvPr id="4656" name="Gerader Verbinder 4655"/>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57" name="Gerader Verbinder 4656"/>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58" name="Gerader Verbinder 4657"/>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59" name="Gerader Verbinder 4658"/>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60" name="Gerader Verbinder 4659"/>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61" name="Gerader Verbinder 4660"/>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662" name="Gruppieren 4661"/>
          <p:cNvGrpSpPr/>
          <p:nvPr/>
        </p:nvGrpSpPr>
        <p:grpSpPr>
          <a:xfrm>
            <a:off x="5379939" y="3562558"/>
            <a:ext cx="322355" cy="45719"/>
            <a:chOff x="2067612" y="1232452"/>
            <a:chExt cx="124722" cy="224489"/>
          </a:xfrm>
        </p:grpSpPr>
        <p:cxnSp>
          <p:nvCxnSpPr>
            <p:cNvPr id="4663" name="Gerader Verbinder 4662"/>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64" name="Gerader Verbinder 4663"/>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65" name="Gerader Verbinder 4664"/>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66" name="Gerader Verbinder 4665"/>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67" name="Gerader Verbinder 4666"/>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68" name="Gerader Verbinder 4667"/>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669" name="Gruppieren 4668"/>
          <p:cNvGrpSpPr/>
          <p:nvPr/>
        </p:nvGrpSpPr>
        <p:grpSpPr>
          <a:xfrm flipV="1">
            <a:off x="5687830" y="3556629"/>
            <a:ext cx="222862" cy="45719"/>
            <a:chOff x="2067612" y="1232452"/>
            <a:chExt cx="124722" cy="224489"/>
          </a:xfrm>
        </p:grpSpPr>
        <p:cxnSp>
          <p:nvCxnSpPr>
            <p:cNvPr id="4670" name="Gerader Verbinder 4669"/>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71" name="Gerader Verbinder 4670"/>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72" name="Gerader Verbinder 4671"/>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73" name="Gerader Verbinder 4672"/>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74" name="Gerader Verbinder 4673"/>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75" name="Gerader Verbinder 4674"/>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4676" name="Gerader Verbinder 4675"/>
          <p:cNvCxnSpPr/>
          <p:nvPr/>
        </p:nvCxnSpPr>
        <p:spPr>
          <a:xfrm>
            <a:off x="6476210" y="1656049"/>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677" name="Gerader Verbinder 4676"/>
          <p:cNvCxnSpPr/>
          <p:nvPr/>
        </p:nvCxnSpPr>
        <p:spPr>
          <a:xfrm>
            <a:off x="8046203" y="1687731"/>
            <a:ext cx="0" cy="0"/>
          </a:xfrm>
          <a:prstGeom prst="line">
            <a:avLst/>
          </a:prstGeom>
        </p:spPr>
        <p:style>
          <a:lnRef idx="1">
            <a:schemeClr val="accent1"/>
          </a:lnRef>
          <a:fillRef idx="0">
            <a:schemeClr val="accent1"/>
          </a:fillRef>
          <a:effectRef idx="0">
            <a:schemeClr val="accent1"/>
          </a:effectRef>
          <a:fontRef idx="minor">
            <a:schemeClr val="tx1"/>
          </a:fontRef>
        </p:style>
      </p:cxnSp>
      <p:grpSp>
        <p:nvGrpSpPr>
          <p:cNvPr id="4678" name="Gruppieren 4677"/>
          <p:cNvGrpSpPr/>
          <p:nvPr/>
        </p:nvGrpSpPr>
        <p:grpSpPr>
          <a:xfrm>
            <a:off x="7777098" y="1310418"/>
            <a:ext cx="124722" cy="224489"/>
            <a:chOff x="2067612" y="1232452"/>
            <a:chExt cx="124722" cy="224489"/>
          </a:xfrm>
        </p:grpSpPr>
        <p:cxnSp>
          <p:nvCxnSpPr>
            <p:cNvPr id="4679" name="Gerader Verbinder 4678"/>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80" name="Gerader Verbinder 4679"/>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81" name="Gerader Verbinder 4680"/>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82" name="Gerader Verbinder 4681"/>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83" name="Gerader Verbinder 4682"/>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84" name="Gerader Verbinder 4683"/>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685" name="Gruppieren 4684"/>
          <p:cNvGrpSpPr/>
          <p:nvPr/>
        </p:nvGrpSpPr>
        <p:grpSpPr>
          <a:xfrm>
            <a:off x="7910974" y="1337447"/>
            <a:ext cx="124551" cy="152236"/>
            <a:chOff x="2067612" y="1232452"/>
            <a:chExt cx="124722" cy="224489"/>
          </a:xfrm>
        </p:grpSpPr>
        <p:cxnSp>
          <p:nvCxnSpPr>
            <p:cNvPr id="4686" name="Gerader Verbinder 4685"/>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87" name="Gerader Verbinder 4686"/>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88" name="Gerader Verbinder 4687"/>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89" name="Gerader Verbinder 4688"/>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90" name="Gerader Verbinder 4689"/>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91" name="Gerader Verbinder 4690"/>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692" name="Gruppieren 4691"/>
          <p:cNvGrpSpPr/>
          <p:nvPr/>
        </p:nvGrpSpPr>
        <p:grpSpPr>
          <a:xfrm>
            <a:off x="8048897" y="1311470"/>
            <a:ext cx="124722" cy="224489"/>
            <a:chOff x="2067612" y="1232452"/>
            <a:chExt cx="124722" cy="224489"/>
          </a:xfrm>
        </p:grpSpPr>
        <p:cxnSp>
          <p:nvCxnSpPr>
            <p:cNvPr id="4693" name="Gerader Verbinder 4692"/>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94" name="Gerader Verbinder 4693"/>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95" name="Gerader Verbinder 4694"/>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96" name="Gerader Verbinder 4695"/>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97" name="Gerader Verbinder 4696"/>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98" name="Gerader Verbinder 4697"/>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699" name="Gruppieren 4698"/>
          <p:cNvGrpSpPr/>
          <p:nvPr/>
        </p:nvGrpSpPr>
        <p:grpSpPr>
          <a:xfrm>
            <a:off x="7308577" y="1310418"/>
            <a:ext cx="136529" cy="140791"/>
            <a:chOff x="2067612" y="1232452"/>
            <a:chExt cx="124722" cy="224489"/>
          </a:xfrm>
        </p:grpSpPr>
        <p:cxnSp>
          <p:nvCxnSpPr>
            <p:cNvPr id="4700" name="Gerader Verbinder 4699"/>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01" name="Gerader Verbinder 4700"/>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02" name="Gerader Verbinder 4701"/>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03" name="Gerader Verbinder 4702"/>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04" name="Gerader Verbinder 4703"/>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05" name="Gerader Verbinder 4704"/>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706" name="Gruppieren 4705"/>
          <p:cNvGrpSpPr/>
          <p:nvPr/>
        </p:nvGrpSpPr>
        <p:grpSpPr>
          <a:xfrm>
            <a:off x="7308577" y="2294086"/>
            <a:ext cx="136529" cy="140791"/>
            <a:chOff x="2067612" y="1232452"/>
            <a:chExt cx="124722" cy="224489"/>
          </a:xfrm>
        </p:grpSpPr>
        <p:cxnSp>
          <p:nvCxnSpPr>
            <p:cNvPr id="4707" name="Gerader Verbinder 4706"/>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08" name="Gerader Verbinder 4707"/>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09" name="Gerader Verbinder 4708"/>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10" name="Gerader Verbinder 4709"/>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11" name="Gerader Verbinder 4710"/>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12" name="Gerader Verbinder 4711"/>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713" name="Gruppieren 4712"/>
          <p:cNvGrpSpPr/>
          <p:nvPr/>
        </p:nvGrpSpPr>
        <p:grpSpPr>
          <a:xfrm>
            <a:off x="7755782" y="2276013"/>
            <a:ext cx="124722" cy="224489"/>
            <a:chOff x="2067612" y="1232452"/>
            <a:chExt cx="124722" cy="224489"/>
          </a:xfrm>
        </p:grpSpPr>
        <p:cxnSp>
          <p:nvCxnSpPr>
            <p:cNvPr id="4714" name="Gerader Verbinder 4713"/>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15" name="Gerader Verbinder 4714"/>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16" name="Gerader Verbinder 4715"/>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17" name="Gerader Verbinder 4716"/>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18" name="Gerader Verbinder 4717"/>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19" name="Gerader Verbinder 4718"/>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720" name="Gruppieren 4719"/>
          <p:cNvGrpSpPr/>
          <p:nvPr/>
        </p:nvGrpSpPr>
        <p:grpSpPr>
          <a:xfrm>
            <a:off x="7889658" y="2303042"/>
            <a:ext cx="124551" cy="152236"/>
            <a:chOff x="2067612" y="1232452"/>
            <a:chExt cx="124722" cy="224489"/>
          </a:xfrm>
        </p:grpSpPr>
        <p:cxnSp>
          <p:nvCxnSpPr>
            <p:cNvPr id="4721" name="Gerader Verbinder 4720"/>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22" name="Gerader Verbinder 4721"/>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23" name="Gerader Verbinder 4722"/>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24" name="Gerader Verbinder 4723"/>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25" name="Gerader Verbinder 4724"/>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26" name="Gerader Verbinder 4725"/>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727" name="Gruppieren 4726"/>
          <p:cNvGrpSpPr/>
          <p:nvPr/>
        </p:nvGrpSpPr>
        <p:grpSpPr>
          <a:xfrm>
            <a:off x="8027581" y="2277065"/>
            <a:ext cx="124722" cy="224489"/>
            <a:chOff x="2067612" y="1232452"/>
            <a:chExt cx="124722" cy="224489"/>
          </a:xfrm>
        </p:grpSpPr>
        <p:cxnSp>
          <p:nvCxnSpPr>
            <p:cNvPr id="4728" name="Gerader Verbinder 4727"/>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29" name="Gerader Verbinder 4728"/>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30" name="Gerader Verbinder 4729"/>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31" name="Gerader Verbinder 4730"/>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32" name="Gerader Verbinder 4731"/>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33" name="Gerader Verbinder 4732"/>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734" name="Gruppieren 4733"/>
          <p:cNvGrpSpPr/>
          <p:nvPr/>
        </p:nvGrpSpPr>
        <p:grpSpPr>
          <a:xfrm>
            <a:off x="7257377" y="3046704"/>
            <a:ext cx="156676" cy="83557"/>
            <a:chOff x="2067612" y="1232452"/>
            <a:chExt cx="124722" cy="224489"/>
          </a:xfrm>
        </p:grpSpPr>
        <p:cxnSp>
          <p:nvCxnSpPr>
            <p:cNvPr id="4735" name="Gerader Verbinder 4734"/>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36" name="Gerader Verbinder 4735"/>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37" name="Gerader Verbinder 4736"/>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38" name="Gerader Verbinder 4737"/>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39" name="Gerader Verbinder 4738"/>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40" name="Gerader Verbinder 4739"/>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741" name="Gruppieren 4740"/>
          <p:cNvGrpSpPr/>
          <p:nvPr/>
        </p:nvGrpSpPr>
        <p:grpSpPr>
          <a:xfrm>
            <a:off x="7735525" y="2998514"/>
            <a:ext cx="115821" cy="116195"/>
            <a:chOff x="2067612" y="1232452"/>
            <a:chExt cx="124722" cy="224489"/>
          </a:xfrm>
        </p:grpSpPr>
        <p:cxnSp>
          <p:nvCxnSpPr>
            <p:cNvPr id="4742" name="Gerader Verbinder 4741"/>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43" name="Gerader Verbinder 4742"/>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44" name="Gerader Verbinder 4743"/>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45" name="Gerader Verbinder 4744"/>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46" name="Gerader Verbinder 4745"/>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47" name="Gerader Verbinder 4746"/>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748" name="Gruppieren 4747"/>
          <p:cNvGrpSpPr/>
          <p:nvPr/>
        </p:nvGrpSpPr>
        <p:grpSpPr>
          <a:xfrm>
            <a:off x="7869400" y="3025543"/>
            <a:ext cx="144809" cy="95838"/>
            <a:chOff x="2067612" y="1232452"/>
            <a:chExt cx="124722" cy="224489"/>
          </a:xfrm>
        </p:grpSpPr>
        <p:cxnSp>
          <p:nvCxnSpPr>
            <p:cNvPr id="4749" name="Gerader Verbinder 4748"/>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50" name="Gerader Verbinder 4749"/>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51" name="Gerader Verbinder 4750"/>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52" name="Gerader Verbinder 4751"/>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53" name="Gerader Verbinder 4752"/>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54" name="Gerader Verbinder 4753"/>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755" name="Gruppieren 4754"/>
          <p:cNvGrpSpPr/>
          <p:nvPr/>
        </p:nvGrpSpPr>
        <p:grpSpPr>
          <a:xfrm>
            <a:off x="8007323" y="2999566"/>
            <a:ext cx="119736" cy="130930"/>
            <a:chOff x="2067612" y="1232452"/>
            <a:chExt cx="124722" cy="224489"/>
          </a:xfrm>
        </p:grpSpPr>
        <p:cxnSp>
          <p:nvCxnSpPr>
            <p:cNvPr id="4756" name="Gerader Verbinder 4755"/>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57" name="Gerader Verbinder 4756"/>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58" name="Gerader Verbinder 4757"/>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59" name="Gerader Verbinder 4758"/>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60" name="Gerader Verbinder 4759"/>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61" name="Gerader Verbinder 4760"/>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762" name="Gruppieren 4761"/>
          <p:cNvGrpSpPr/>
          <p:nvPr/>
        </p:nvGrpSpPr>
        <p:grpSpPr>
          <a:xfrm>
            <a:off x="7709385" y="3574446"/>
            <a:ext cx="322355" cy="45719"/>
            <a:chOff x="2067612" y="1232452"/>
            <a:chExt cx="124722" cy="224489"/>
          </a:xfrm>
        </p:grpSpPr>
        <p:cxnSp>
          <p:nvCxnSpPr>
            <p:cNvPr id="4763" name="Gerader Verbinder 4762"/>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64" name="Gerader Verbinder 4763"/>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65" name="Gerader Verbinder 4764"/>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66" name="Gerader Verbinder 4765"/>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67" name="Gerader Verbinder 4766"/>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68" name="Gerader Verbinder 4767"/>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769" name="Gruppieren 4768"/>
          <p:cNvGrpSpPr/>
          <p:nvPr/>
        </p:nvGrpSpPr>
        <p:grpSpPr>
          <a:xfrm flipV="1">
            <a:off x="7164570" y="3570112"/>
            <a:ext cx="222862" cy="45719"/>
            <a:chOff x="2067612" y="1232452"/>
            <a:chExt cx="124722" cy="224489"/>
          </a:xfrm>
        </p:grpSpPr>
        <p:cxnSp>
          <p:nvCxnSpPr>
            <p:cNvPr id="4770" name="Gerader Verbinder 4769"/>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71" name="Gerader Verbinder 4770"/>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72" name="Gerader Verbinder 4771"/>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73" name="Gerader Verbinder 4772"/>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74" name="Gerader Verbinder 4773"/>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75" name="Gerader Verbinder 4774"/>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4776" name="Gerader Verbinder 4775"/>
          <p:cNvCxnSpPr/>
          <p:nvPr/>
        </p:nvCxnSpPr>
        <p:spPr>
          <a:xfrm>
            <a:off x="5895628" y="1293925"/>
            <a:ext cx="166036" cy="57983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77" name="Gerader Verbinder 4776"/>
          <p:cNvCxnSpPr/>
          <p:nvPr/>
        </p:nvCxnSpPr>
        <p:spPr>
          <a:xfrm flipH="1">
            <a:off x="6061664" y="1303721"/>
            <a:ext cx="162128" cy="57629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78" name="Gerader Verbinder 4777"/>
          <p:cNvCxnSpPr/>
          <p:nvPr/>
        </p:nvCxnSpPr>
        <p:spPr>
          <a:xfrm>
            <a:off x="7430105" y="1329307"/>
            <a:ext cx="166036" cy="57983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79" name="Gerader Verbinder 4778"/>
          <p:cNvCxnSpPr/>
          <p:nvPr/>
        </p:nvCxnSpPr>
        <p:spPr>
          <a:xfrm flipH="1">
            <a:off x="7596141" y="1339103"/>
            <a:ext cx="162128" cy="57629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80" name="Gerader Verbinder 4779"/>
          <p:cNvCxnSpPr/>
          <p:nvPr/>
        </p:nvCxnSpPr>
        <p:spPr>
          <a:xfrm flipV="1">
            <a:off x="5892342" y="2014722"/>
            <a:ext cx="166037" cy="39293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81" name="Gerader Verbinder 4780"/>
          <p:cNvCxnSpPr/>
          <p:nvPr/>
        </p:nvCxnSpPr>
        <p:spPr>
          <a:xfrm flipH="1" flipV="1">
            <a:off x="6058379" y="2020983"/>
            <a:ext cx="162127" cy="39647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82" name="Gerader Verbinder 4781"/>
          <p:cNvCxnSpPr/>
          <p:nvPr/>
        </p:nvCxnSpPr>
        <p:spPr>
          <a:xfrm flipV="1">
            <a:off x="7425204" y="2063610"/>
            <a:ext cx="166037" cy="39293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83" name="Gerader Verbinder 4782"/>
          <p:cNvCxnSpPr/>
          <p:nvPr/>
        </p:nvCxnSpPr>
        <p:spPr>
          <a:xfrm flipH="1" flipV="1">
            <a:off x="7591241" y="2069871"/>
            <a:ext cx="162127" cy="39647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84" name="Gerader Verbinder 4783"/>
          <p:cNvCxnSpPr/>
          <p:nvPr/>
        </p:nvCxnSpPr>
        <p:spPr>
          <a:xfrm flipV="1">
            <a:off x="5892342" y="2918944"/>
            <a:ext cx="166037" cy="18153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85" name="Gerader Verbinder 4784"/>
          <p:cNvCxnSpPr/>
          <p:nvPr/>
        </p:nvCxnSpPr>
        <p:spPr>
          <a:xfrm flipH="1" flipV="1">
            <a:off x="6058379" y="2918944"/>
            <a:ext cx="162127" cy="17092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86" name="Gerader Verbinder 4785"/>
          <p:cNvCxnSpPr/>
          <p:nvPr/>
        </p:nvCxnSpPr>
        <p:spPr>
          <a:xfrm flipV="1">
            <a:off x="7411497" y="2938843"/>
            <a:ext cx="166037" cy="18153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87" name="Gerader Verbinder 4786"/>
          <p:cNvCxnSpPr/>
          <p:nvPr/>
        </p:nvCxnSpPr>
        <p:spPr>
          <a:xfrm flipH="1" flipV="1">
            <a:off x="7577534" y="2938843"/>
            <a:ext cx="162127" cy="17092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88" name="Gerader Verbinder 4787"/>
          <p:cNvCxnSpPr/>
          <p:nvPr/>
        </p:nvCxnSpPr>
        <p:spPr>
          <a:xfrm flipV="1">
            <a:off x="5905029" y="3477646"/>
            <a:ext cx="166391" cy="8444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89" name="Gerader Verbinder 4788"/>
          <p:cNvCxnSpPr/>
          <p:nvPr/>
        </p:nvCxnSpPr>
        <p:spPr>
          <a:xfrm flipH="1" flipV="1">
            <a:off x="6071419" y="3477645"/>
            <a:ext cx="162128" cy="9424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90" name="Gerader Verbinder 4789"/>
          <p:cNvCxnSpPr/>
          <p:nvPr/>
        </p:nvCxnSpPr>
        <p:spPr>
          <a:xfrm flipV="1">
            <a:off x="7387433" y="3512197"/>
            <a:ext cx="166391" cy="8444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91" name="Gerader Verbinder 4790"/>
          <p:cNvCxnSpPr/>
          <p:nvPr/>
        </p:nvCxnSpPr>
        <p:spPr>
          <a:xfrm flipH="1" flipV="1">
            <a:off x="7553823" y="3512196"/>
            <a:ext cx="162128" cy="9424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4792" name="Freihandform 4791"/>
          <p:cNvSpPr/>
          <p:nvPr/>
        </p:nvSpPr>
        <p:spPr>
          <a:xfrm>
            <a:off x="8166175" y="1404637"/>
            <a:ext cx="1750423" cy="104503"/>
          </a:xfrm>
          <a:custGeom>
            <a:avLst/>
            <a:gdLst>
              <a:gd name="connsiteX0" fmla="*/ 0 w 1750423"/>
              <a:gd name="connsiteY0" fmla="*/ 43543 h 104503"/>
              <a:gd name="connsiteX1" fmla="*/ 43543 w 1750423"/>
              <a:gd name="connsiteY1" fmla="*/ 17417 h 104503"/>
              <a:gd name="connsiteX2" fmla="*/ 60960 w 1750423"/>
              <a:gd name="connsiteY2" fmla="*/ 43543 h 104503"/>
              <a:gd name="connsiteX3" fmla="*/ 78378 w 1750423"/>
              <a:gd name="connsiteY3" fmla="*/ 26125 h 104503"/>
              <a:gd name="connsiteX4" fmla="*/ 104503 w 1750423"/>
              <a:gd name="connsiteY4" fmla="*/ 8708 h 104503"/>
              <a:gd name="connsiteX5" fmla="*/ 113212 w 1750423"/>
              <a:gd name="connsiteY5" fmla="*/ 34834 h 104503"/>
              <a:gd name="connsiteX6" fmla="*/ 165463 w 1750423"/>
              <a:gd name="connsiteY6" fmla="*/ 26125 h 104503"/>
              <a:gd name="connsiteX7" fmla="*/ 191589 w 1750423"/>
              <a:gd name="connsiteY7" fmla="*/ 17417 h 104503"/>
              <a:gd name="connsiteX8" fmla="*/ 217715 w 1750423"/>
              <a:gd name="connsiteY8" fmla="*/ 26125 h 104503"/>
              <a:gd name="connsiteX9" fmla="*/ 235132 w 1750423"/>
              <a:gd name="connsiteY9" fmla="*/ 43543 h 104503"/>
              <a:gd name="connsiteX10" fmla="*/ 261258 w 1750423"/>
              <a:gd name="connsiteY10" fmla="*/ 60960 h 104503"/>
              <a:gd name="connsiteX11" fmla="*/ 269966 w 1750423"/>
              <a:gd name="connsiteY11" fmla="*/ 34834 h 104503"/>
              <a:gd name="connsiteX12" fmla="*/ 296092 w 1750423"/>
              <a:gd name="connsiteY12" fmla="*/ 26125 h 104503"/>
              <a:gd name="connsiteX13" fmla="*/ 322218 w 1750423"/>
              <a:gd name="connsiteY13" fmla="*/ 0 h 104503"/>
              <a:gd name="connsiteX14" fmla="*/ 383178 w 1750423"/>
              <a:gd name="connsiteY14" fmla="*/ 34834 h 104503"/>
              <a:gd name="connsiteX15" fmla="*/ 409303 w 1750423"/>
              <a:gd name="connsiteY15" fmla="*/ 43543 h 104503"/>
              <a:gd name="connsiteX16" fmla="*/ 426720 w 1750423"/>
              <a:gd name="connsiteY16" fmla="*/ 26125 h 104503"/>
              <a:gd name="connsiteX17" fmla="*/ 470263 w 1750423"/>
              <a:gd name="connsiteY17" fmla="*/ 78377 h 104503"/>
              <a:gd name="connsiteX18" fmla="*/ 496389 w 1750423"/>
              <a:gd name="connsiteY18" fmla="*/ 60960 h 104503"/>
              <a:gd name="connsiteX19" fmla="*/ 539932 w 1750423"/>
              <a:gd name="connsiteY19" fmla="*/ 43543 h 104503"/>
              <a:gd name="connsiteX20" fmla="*/ 566058 w 1750423"/>
              <a:gd name="connsiteY20" fmla="*/ 60960 h 104503"/>
              <a:gd name="connsiteX21" fmla="*/ 783772 w 1750423"/>
              <a:gd name="connsiteY21" fmla="*/ 60960 h 104503"/>
              <a:gd name="connsiteX22" fmla="*/ 862149 w 1750423"/>
              <a:gd name="connsiteY22" fmla="*/ 60960 h 104503"/>
              <a:gd name="connsiteX23" fmla="*/ 1010195 w 1750423"/>
              <a:gd name="connsiteY23" fmla="*/ 69668 h 104503"/>
              <a:gd name="connsiteX24" fmla="*/ 1018903 w 1750423"/>
              <a:gd name="connsiteY24" fmla="*/ 43543 h 104503"/>
              <a:gd name="connsiteX25" fmla="*/ 1071155 w 1750423"/>
              <a:gd name="connsiteY25" fmla="*/ 52251 h 104503"/>
              <a:gd name="connsiteX26" fmla="*/ 1097280 w 1750423"/>
              <a:gd name="connsiteY26" fmla="*/ 60960 h 104503"/>
              <a:gd name="connsiteX27" fmla="*/ 1132115 w 1750423"/>
              <a:gd name="connsiteY27" fmla="*/ 52251 h 104503"/>
              <a:gd name="connsiteX28" fmla="*/ 1184366 w 1750423"/>
              <a:gd name="connsiteY28" fmla="*/ 87085 h 104503"/>
              <a:gd name="connsiteX29" fmla="*/ 1201783 w 1750423"/>
              <a:gd name="connsiteY29" fmla="*/ 104503 h 104503"/>
              <a:gd name="connsiteX30" fmla="*/ 1254035 w 1750423"/>
              <a:gd name="connsiteY30" fmla="*/ 78377 h 104503"/>
              <a:gd name="connsiteX31" fmla="*/ 1306286 w 1750423"/>
              <a:gd name="connsiteY31" fmla="*/ 52251 h 104503"/>
              <a:gd name="connsiteX32" fmla="*/ 1332412 w 1750423"/>
              <a:gd name="connsiteY32" fmla="*/ 78377 h 104503"/>
              <a:gd name="connsiteX33" fmla="*/ 1384663 w 1750423"/>
              <a:gd name="connsiteY33" fmla="*/ 69668 h 104503"/>
              <a:gd name="connsiteX34" fmla="*/ 1419498 w 1750423"/>
              <a:gd name="connsiteY34" fmla="*/ 52251 h 104503"/>
              <a:gd name="connsiteX35" fmla="*/ 1506583 w 1750423"/>
              <a:gd name="connsiteY35" fmla="*/ 95794 h 104503"/>
              <a:gd name="connsiteX36" fmla="*/ 1541418 w 1750423"/>
              <a:gd name="connsiteY36" fmla="*/ 87085 h 104503"/>
              <a:gd name="connsiteX37" fmla="*/ 1593669 w 1750423"/>
              <a:gd name="connsiteY37" fmla="*/ 69668 h 104503"/>
              <a:gd name="connsiteX38" fmla="*/ 1715589 w 1750423"/>
              <a:gd name="connsiteY38" fmla="*/ 78377 h 104503"/>
              <a:gd name="connsiteX39" fmla="*/ 1750423 w 1750423"/>
              <a:gd name="connsiteY39" fmla="*/ 87085 h 104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750423" h="104503">
                <a:moveTo>
                  <a:pt x="0" y="43543"/>
                </a:moveTo>
                <a:cubicBezTo>
                  <a:pt x="14514" y="34834"/>
                  <a:pt x="26616" y="17417"/>
                  <a:pt x="43543" y="17417"/>
                </a:cubicBezTo>
                <a:cubicBezTo>
                  <a:pt x="54009" y="17417"/>
                  <a:pt x="50806" y="41005"/>
                  <a:pt x="60960" y="43543"/>
                </a:cubicBezTo>
                <a:cubicBezTo>
                  <a:pt x="68926" y="45534"/>
                  <a:pt x="71966" y="31254"/>
                  <a:pt x="78378" y="26125"/>
                </a:cubicBezTo>
                <a:cubicBezTo>
                  <a:pt x="86551" y="19587"/>
                  <a:pt x="95795" y="14514"/>
                  <a:pt x="104503" y="8708"/>
                </a:cubicBezTo>
                <a:cubicBezTo>
                  <a:pt x="107406" y="17417"/>
                  <a:pt x="106044" y="29099"/>
                  <a:pt x="113212" y="34834"/>
                </a:cubicBezTo>
                <a:cubicBezTo>
                  <a:pt x="149978" y="64247"/>
                  <a:pt x="143722" y="39169"/>
                  <a:pt x="165463" y="26125"/>
                </a:cubicBezTo>
                <a:cubicBezTo>
                  <a:pt x="173334" y="21402"/>
                  <a:pt x="182880" y="20320"/>
                  <a:pt x="191589" y="17417"/>
                </a:cubicBezTo>
                <a:cubicBezTo>
                  <a:pt x="200298" y="20320"/>
                  <a:pt x="209844" y="21402"/>
                  <a:pt x="217715" y="26125"/>
                </a:cubicBezTo>
                <a:cubicBezTo>
                  <a:pt x="224756" y="30349"/>
                  <a:pt x="228721" y="38414"/>
                  <a:pt x="235132" y="43543"/>
                </a:cubicBezTo>
                <a:cubicBezTo>
                  <a:pt x="243305" y="50081"/>
                  <a:pt x="252549" y="55154"/>
                  <a:pt x="261258" y="60960"/>
                </a:cubicBezTo>
                <a:cubicBezTo>
                  <a:pt x="264161" y="52251"/>
                  <a:pt x="263475" y="41325"/>
                  <a:pt x="269966" y="34834"/>
                </a:cubicBezTo>
                <a:cubicBezTo>
                  <a:pt x="276457" y="28343"/>
                  <a:pt x="288454" y="31217"/>
                  <a:pt x="296092" y="26125"/>
                </a:cubicBezTo>
                <a:cubicBezTo>
                  <a:pt x="306339" y="19294"/>
                  <a:pt x="313509" y="8708"/>
                  <a:pt x="322218" y="0"/>
                </a:cubicBezTo>
                <a:cubicBezTo>
                  <a:pt x="348459" y="17494"/>
                  <a:pt x="352237" y="21573"/>
                  <a:pt x="383178" y="34834"/>
                </a:cubicBezTo>
                <a:cubicBezTo>
                  <a:pt x="391615" y="38450"/>
                  <a:pt x="400595" y="40640"/>
                  <a:pt x="409303" y="43543"/>
                </a:cubicBezTo>
                <a:cubicBezTo>
                  <a:pt x="415109" y="37737"/>
                  <a:pt x="418669" y="24515"/>
                  <a:pt x="426720" y="26125"/>
                </a:cubicBezTo>
                <a:cubicBezTo>
                  <a:pt x="439615" y="28704"/>
                  <a:pt x="463548" y="68304"/>
                  <a:pt x="470263" y="78377"/>
                </a:cubicBezTo>
                <a:cubicBezTo>
                  <a:pt x="478972" y="72571"/>
                  <a:pt x="486065" y="62681"/>
                  <a:pt x="496389" y="60960"/>
                </a:cubicBezTo>
                <a:cubicBezTo>
                  <a:pt x="545965" y="52697"/>
                  <a:pt x="502008" y="100429"/>
                  <a:pt x="539932" y="43543"/>
                </a:cubicBezTo>
                <a:cubicBezTo>
                  <a:pt x="548641" y="49349"/>
                  <a:pt x="555734" y="59239"/>
                  <a:pt x="566058" y="60960"/>
                </a:cubicBezTo>
                <a:cubicBezTo>
                  <a:pt x="665891" y="77598"/>
                  <a:pt x="693310" y="70006"/>
                  <a:pt x="783772" y="60960"/>
                </a:cubicBezTo>
                <a:cubicBezTo>
                  <a:pt x="915100" y="87224"/>
                  <a:pt x="751462" y="60960"/>
                  <a:pt x="862149" y="60960"/>
                </a:cubicBezTo>
                <a:cubicBezTo>
                  <a:pt x="911583" y="60960"/>
                  <a:pt x="960846" y="66765"/>
                  <a:pt x="1010195" y="69668"/>
                </a:cubicBezTo>
                <a:cubicBezTo>
                  <a:pt x="1013098" y="60960"/>
                  <a:pt x="1012412" y="50034"/>
                  <a:pt x="1018903" y="43543"/>
                </a:cubicBezTo>
                <a:cubicBezTo>
                  <a:pt x="1042224" y="20222"/>
                  <a:pt x="1051910" y="42628"/>
                  <a:pt x="1071155" y="52251"/>
                </a:cubicBezTo>
                <a:cubicBezTo>
                  <a:pt x="1079365" y="56356"/>
                  <a:pt x="1088572" y="58057"/>
                  <a:pt x="1097280" y="60960"/>
                </a:cubicBezTo>
                <a:cubicBezTo>
                  <a:pt x="1108892" y="58057"/>
                  <a:pt x="1120146" y="52251"/>
                  <a:pt x="1132115" y="52251"/>
                </a:cubicBezTo>
                <a:cubicBezTo>
                  <a:pt x="1173606" y="52251"/>
                  <a:pt x="1163368" y="60837"/>
                  <a:pt x="1184366" y="87085"/>
                </a:cubicBezTo>
                <a:cubicBezTo>
                  <a:pt x="1189495" y="93496"/>
                  <a:pt x="1195977" y="98697"/>
                  <a:pt x="1201783" y="104503"/>
                </a:cubicBezTo>
                <a:cubicBezTo>
                  <a:pt x="1276653" y="54588"/>
                  <a:pt x="1181928" y="114430"/>
                  <a:pt x="1254035" y="78377"/>
                </a:cubicBezTo>
                <a:cubicBezTo>
                  <a:pt x="1321570" y="44610"/>
                  <a:pt x="1240610" y="74144"/>
                  <a:pt x="1306286" y="52251"/>
                </a:cubicBezTo>
                <a:cubicBezTo>
                  <a:pt x="1314995" y="60960"/>
                  <a:pt x="1322164" y="71545"/>
                  <a:pt x="1332412" y="78377"/>
                </a:cubicBezTo>
                <a:cubicBezTo>
                  <a:pt x="1361038" y="97461"/>
                  <a:pt x="1359371" y="84121"/>
                  <a:pt x="1384663" y="69668"/>
                </a:cubicBezTo>
                <a:cubicBezTo>
                  <a:pt x="1395935" y="63227"/>
                  <a:pt x="1407886" y="58057"/>
                  <a:pt x="1419498" y="52251"/>
                </a:cubicBezTo>
                <a:cubicBezTo>
                  <a:pt x="1448526" y="66765"/>
                  <a:pt x="1475097" y="103666"/>
                  <a:pt x="1506583" y="95794"/>
                </a:cubicBezTo>
                <a:cubicBezTo>
                  <a:pt x="1518195" y="92891"/>
                  <a:pt x="1529954" y="90524"/>
                  <a:pt x="1541418" y="87085"/>
                </a:cubicBezTo>
                <a:cubicBezTo>
                  <a:pt x="1559003" y="81810"/>
                  <a:pt x="1593669" y="69668"/>
                  <a:pt x="1593669" y="69668"/>
                </a:cubicBezTo>
                <a:cubicBezTo>
                  <a:pt x="1634309" y="72571"/>
                  <a:pt x="1675095" y="73878"/>
                  <a:pt x="1715589" y="78377"/>
                </a:cubicBezTo>
                <a:cubicBezTo>
                  <a:pt x="1727484" y="79699"/>
                  <a:pt x="1750423" y="87085"/>
                  <a:pt x="1750423" y="87085"/>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4793" name="Freihandform 4792"/>
          <p:cNvSpPr/>
          <p:nvPr/>
        </p:nvSpPr>
        <p:spPr>
          <a:xfrm>
            <a:off x="8166174" y="2355407"/>
            <a:ext cx="1750423" cy="104503"/>
          </a:xfrm>
          <a:custGeom>
            <a:avLst/>
            <a:gdLst>
              <a:gd name="connsiteX0" fmla="*/ 0 w 1750423"/>
              <a:gd name="connsiteY0" fmla="*/ 43543 h 104503"/>
              <a:gd name="connsiteX1" fmla="*/ 43543 w 1750423"/>
              <a:gd name="connsiteY1" fmla="*/ 17417 h 104503"/>
              <a:gd name="connsiteX2" fmla="*/ 60960 w 1750423"/>
              <a:gd name="connsiteY2" fmla="*/ 43543 h 104503"/>
              <a:gd name="connsiteX3" fmla="*/ 78378 w 1750423"/>
              <a:gd name="connsiteY3" fmla="*/ 26125 h 104503"/>
              <a:gd name="connsiteX4" fmla="*/ 104503 w 1750423"/>
              <a:gd name="connsiteY4" fmla="*/ 8708 h 104503"/>
              <a:gd name="connsiteX5" fmla="*/ 113212 w 1750423"/>
              <a:gd name="connsiteY5" fmla="*/ 34834 h 104503"/>
              <a:gd name="connsiteX6" fmla="*/ 165463 w 1750423"/>
              <a:gd name="connsiteY6" fmla="*/ 26125 h 104503"/>
              <a:gd name="connsiteX7" fmla="*/ 191589 w 1750423"/>
              <a:gd name="connsiteY7" fmla="*/ 17417 h 104503"/>
              <a:gd name="connsiteX8" fmla="*/ 217715 w 1750423"/>
              <a:gd name="connsiteY8" fmla="*/ 26125 h 104503"/>
              <a:gd name="connsiteX9" fmla="*/ 235132 w 1750423"/>
              <a:gd name="connsiteY9" fmla="*/ 43543 h 104503"/>
              <a:gd name="connsiteX10" fmla="*/ 261258 w 1750423"/>
              <a:gd name="connsiteY10" fmla="*/ 60960 h 104503"/>
              <a:gd name="connsiteX11" fmla="*/ 269966 w 1750423"/>
              <a:gd name="connsiteY11" fmla="*/ 34834 h 104503"/>
              <a:gd name="connsiteX12" fmla="*/ 296092 w 1750423"/>
              <a:gd name="connsiteY12" fmla="*/ 26125 h 104503"/>
              <a:gd name="connsiteX13" fmla="*/ 322218 w 1750423"/>
              <a:gd name="connsiteY13" fmla="*/ 0 h 104503"/>
              <a:gd name="connsiteX14" fmla="*/ 383178 w 1750423"/>
              <a:gd name="connsiteY14" fmla="*/ 34834 h 104503"/>
              <a:gd name="connsiteX15" fmla="*/ 409303 w 1750423"/>
              <a:gd name="connsiteY15" fmla="*/ 43543 h 104503"/>
              <a:gd name="connsiteX16" fmla="*/ 426720 w 1750423"/>
              <a:gd name="connsiteY16" fmla="*/ 26125 h 104503"/>
              <a:gd name="connsiteX17" fmla="*/ 470263 w 1750423"/>
              <a:gd name="connsiteY17" fmla="*/ 78377 h 104503"/>
              <a:gd name="connsiteX18" fmla="*/ 496389 w 1750423"/>
              <a:gd name="connsiteY18" fmla="*/ 60960 h 104503"/>
              <a:gd name="connsiteX19" fmla="*/ 539932 w 1750423"/>
              <a:gd name="connsiteY19" fmla="*/ 43543 h 104503"/>
              <a:gd name="connsiteX20" fmla="*/ 566058 w 1750423"/>
              <a:gd name="connsiteY20" fmla="*/ 60960 h 104503"/>
              <a:gd name="connsiteX21" fmla="*/ 783772 w 1750423"/>
              <a:gd name="connsiteY21" fmla="*/ 60960 h 104503"/>
              <a:gd name="connsiteX22" fmla="*/ 862149 w 1750423"/>
              <a:gd name="connsiteY22" fmla="*/ 60960 h 104503"/>
              <a:gd name="connsiteX23" fmla="*/ 1010195 w 1750423"/>
              <a:gd name="connsiteY23" fmla="*/ 69668 h 104503"/>
              <a:gd name="connsiteX24" fmla="*/ 1018903 w 1750423"/>
              <a:gd name="connsiteY24" fmla="*/ 43543 h 104503"/>
              <a:gd name="connsiteX25" fmla="*/ 1071155 w 1750423"/>
              <a:gd name="connsiteY25" fmla="*/ 52251 h 104503"/>
              <a:gd name="connsiteX26" fmla="*/ 1097280 w 1750423"/>
              <a:gd name="connsiteY26" fmla="*/ 60960 h 104503"/>
              <a:gd name="connsiteX27" fmla="*/ 1132115 w 1750423"/>
              <a:gd name="connsiteY27" fmla="*/ 52251 h 104503"/>
              <a:gd name="connsiteX28" fmla="*/ 1184366 w 1750423"/>
              <a:gd name="connsiteY28" fmla="*/ 87085 h 104503"/>
              <a:gd name="connsiteX29" fmla="*/ 1201783 w 1750423"/>
              <a:gd name="connsiteY29" fmla="*/ 104503 h 104503"/>
              <a:gd name="connsiteX30" fmla="*/ 1254035 w 1750423"/>
              <a:gd name="connsiteY30" fmla="*/ 78377 h 104503"/>
              <a:gd name="connsiteX31" fmla="*/ 1306286 w 1750423"/>
              <a:gd name="connsiteY31" fmla="*/ 52251 h 104503"/>
              <a:gd name="connsiteX32" fmla="*/ 1332412 w 1750423"/>
              <a:gd name="connsiteY32" fmla="*/ 78377 h 104503"/>
              <a:gd name="connsiteX33" fmla="*/ 1384663 w 1750423"/>
              <a:gd name="connsiteY33" fmla="*/ 69668 h 104503"/>
              <a:gd name="connsiteX34" fmla="*/ 1419498 w 1750423"/>
              <a:gd name="connsiteY34" fmla="*/ 52251 h 104503"/>
              <a:gd name="connsiteX35" fmla="*/ 1506583 w 1750423"/>
              <a:gd name="connsiteY35" fmla="*/ 95794 h 104503"/>
              <a:gd name="connsiteX36" fmla="*/ 1541418 w 1750423"/>
              <a:gd name="connsiteY36" fmla="*/ 87085 h 104503"/>
              <a:gd name="connsiteX37" fmla="*/ 1593669 w 1750423"/>
              <a:gd name="connsiteY37" fmla="*/ 69668 h 104503"/>
              <a:gd name="connsiteX38" fmla="*/ 1715589 w 1750423"/>
              <a:gd name="connsiteY38" fmla="*/ 78377 h 104503"/>
              <a:gd name="connsiteX39" fmla="*/ 1750423 w 1750423"/>
              <a:gd name="connsiteY39" fmla="*/ 87085 h 104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750423" h="104503">
                <a:moveTo>
                  <a:pt x="0" y="43543"/>
                </a:moveTo>
                <a:cubicBezTo>
                  <a:pt x="14514" y="34834"/>
                  <a:pt x="26616" y="17417"/>
                  <a:pt x="43543" y="17417"/>
                </a:cubicBezTo>
                <a:cubicBezTo>
                  <a:pt x="54009" y="17417"/>
                  <a:pt x="50806" y="41005"/>
                  <a:pt x="60960" y="43543"/>
                </a:cubicBezTo>
                <a:cubicBezTo>
                  <a:pt x="68926" y="45534"/>
                  <a:pt x="71966" y="31254"/>
                  <a:pt x="78378" y="26125"/>
                </a:cubicBezTo>
                <a:cubicBezTo>
                  <a:pt x="86551" y="19587"/>
                  <a:pt x="95795" y="14514"/>
                  <a:pt x="104503" y="8708"/>
                </a:cubicBezTo>
                <a:cubicBezTo>
                  <a:pt x="107406" y="17417"/>
                  <a:pt x="106044" y="29099"/>
                  <a:pt x="113212" y="34834"/>
                </a:cubicBezTo>
                <a:cubicBezTo>
                  <a:pt x="149978" y="64247"/>
                  <a:pt x="143722" y="39169"/>
                  <a:pt x="165463" y="26125"/>
                </a:cubicBezTo>
                <a:cubicBezTo>
                  <a:pt x="173334" y="21402"/>
                  <a:pt x="182880" y="20320"/>
                  <a:pt x="191589" y="17417"/>
                </a:cubicBezTo>
                <a:cubicBezTo>
                  <a:pt x="200298" y="20320"/>
                  <a:pt x="209844" y="21402"/>
                  <a:pt x="217715" y="26125"/>
                </a:cubicBezTo>
                <a:cubicBezTo>
                  <a:pt x="224756" y="30349"/>
                  <a:pt x="228721" y="38414"/>
                  <a:pt x="235132" y="43543"/>
                </a:cubicBezTo>
                <a:cubicBezTo>
                  <a:pt x="243305" y="50081"/>
                  <a:pt x="252549" y="55154"/>
                  <a:pt x="261258" y="60960"/>
                </a:cubicBezTo>
                <a:cubicBezTo>
                  <a:pt x="264161" y="52251"/>
                  <a:pt x="263475" y="41325"/>
                  <a:pt x="269966" y="34834"/>
                </a:cubicBezTo>
                <a:cubicBezTo>
                  <a:pt x="276457" y="28343"/>
                  <a:pt x="288454" y="31217"/>
                  <a:pt x="296092" y="26125"/>
                </a:cubicBezTo>
                <a:cubicBezTo>
                  <a:pt x="306339" y="19294"/>
                  <a:pt x="313509" y="8708"/>
                  <a:pt x="322218" y="0"/>
                </a:cubicBezTo>
                <a:cubicBezTo>
                  <a:pt x="348459" y="17494"/>
                  <a:pt x="352237" y="21573"/>
                  <a:pt x="383178" y="34834"/>
                </a:cubicBezTo>
                <a:cubicBezTo>
                  <a:pt x="391615" y="38450"/>
                  <a:pt x="400595" y="40640"/>
                  <a:pt x="409303" y="43543"/>
                </a:cubicBezTo>
                <a:cubicBezTo>
                  <a:pt x="415109" y="37737"/>
                  <a:pt x="418669" y="24515"/>
                  <a:pt x="426720" y="26125"/>
                </a:cubicBezTo>
                <a:cubicBezTo>
                  <a:pt x="439615" y="28704"/>
                  <a:pt x="463548" y="68304"/>
                  <a:pt x="470263" y="78377"/>
                </a:cubicBezTo>
                <a:cubicBezTo>
                  <a:pt x="478972" y="72571"/>
                  <a:pt x="486065" y="62681"/>
                  <a:pt x="496389" y="60960"/>
                </a:cubicBezTo>
                <a:cubicBezTo>
                  <a:pt x="545965" y="52697"/>
                  <a:pt x="502008" y="100429"/>
                  <a:pt x="539932" y="43543"/>
                </a:cubicBezTo>
                <a:cubicBezTo>
                  <a:pt x="548641" y="49349"/>
                  <a:pt x="555734" y="59239"/>
                  <a:pt x="566058" y="60960"/>
                </a:cubicBezTo>
                <a:cubicBezTo>
                  <a:pt x="665891" y="77598"/>
                  <a:pt x="693310" y="70006"/>
                  <a:pt x="783772" y="60960"/>
                </a:cubicBezTo>
                <a:cubicBezTo>
                  <a:pt x="915100" y="87224"/>
                  <a:pt x="751462" y="60960"/>
                  <a:pt x="862149" y="60960"/>
                </a:cubicBezTo>
                <a:cubicBezTo>
                  <a:pt x="911583" y="60960"/>
                  <a:pt x="960846" y="66765"/>
                  <a:pt x="1010195" y="69668"/>
                </a:cubicBezTo>
                <a:cubicBezTo>
                  <a:pt x="1013098" y="60960"/>
                  <a:pt x="1012412" y="50034"/>
                  <a:pt x="1018903" y="43543"/>
                </a:cubicBezTo>
                <a:cubicBezTo>
                  <a:pt x="1042224" y="20222"/>
                  <a:pt x="1051910" y="42628"/>
                  <a:pt x="1071155" y="52251"/>
                </a:cubicBezTo>
                <a:cubicBezTo>
                  <a:pt x="1079365" y="56356"/>
                  <a:pt x="1088572" y="58057"/>
                  <a:pt x="1097280" y="60960"/>
                </a:cubicBezTo>
                <a:cubicBezTo>
                  <a:pt x="1108892" y="58057"/>
                  <a:pt x="1120146" y="52251"/>
                  <a:pt x="1132115" y="52251"/>
                </a:cubicBezTo>
                <a:cubicBezTo>
                  <a:pt x="1173606" y="52251"/>
                  <a:pt x="1163368" y="60837"/>
                  <a:pt x="1184366" y="87085"/>
                </a:cubicBezTo>
                <a:cubicBezTo>
                  <a:pt x="1189495" y="93496"/>
                  <a:pt x="1195977" y="98697"/>
                  <a:pt x="1201783" y="104503"/>
                </a:cubicBezTo>
                <a:cubicBezTo>
                  <a:pt x="1276653" y="54588"/>
                  <a:pt x="1181928" y="114430"/>
                  <a:pt x="1254035" y="78377"/>
                </a:cubicBezTo>
                <a:cubicBezTo>
                  <a:pt x="1321570" y="44610"/>
                  <a:pt x="1240610" y="74144"/>
                  <a:pt x="1306286" y="52251"/>
                </a:cubicBezTo>
                <a:cubicBezTo>
                  <a:pt x="1314995" y="60960"/>
                  <a:pt x="1322164" y="71545"/>
                  <a:pt x="1332412" y="78377"/>
                </a:cubicBezTo>
                <a:cubicBezTo>
                  <a:pt x="1361038" y="97461"/>
                  <a:pt x="1359371" y="84121"/>
                  <a:pt x="1384663" y="69668"/>
                </a:cubicBezTo>
                <a:cubicBezTo>
                  <a:pt x="1395935" y="63227"/>
                  <a:pt x="1407886" y="58057"/>
                  <a:pt x="1419498" y="52251"/>
                </a:cubicBezTo>
                <a:cubicBezTo>
                  <a:pt x="1448526" y="66765"/>
                  <a:pt x="1475097" y="103666"/>
                  <a:pt x="1506583" y="95794"/>
                </a:cubicBezTo>
                <a:cubicBezTo>
                  <a:pt x="1518195" y="92891"/>
                  <a:pt x="1529954" y="90524"/>
                  <a:pt x="1541418" y="87085"/>
                </a:cubicBezTo>
                <a:cubicBezTo>
                  <a:pt x="1559003" y="81810"/>
                  <a:pt x="1593669" y="69668"/>
                  <a:pt x="1593669" y="69668"/>
                </a:cubicBezTo>
                <a:cubicBezTo>
                  <a:pt x="1634309" y="72571"/>
                  <a:pt x="1675095" y="73878"/>
                  <a:pt x="1715589" y="78377"/>
                </a:cubicBezTo>
                <a:cubicBezTo>
                  <a:pt x="1727484" y="79699"/>
                  <a:pt x="1750423" y="87085"/>
                  <a:pt x="1750423" y="87085"/>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4794" name="Freihandform 4793"/>
          <p:cNvSpPr/>
          <p:nvPr/>
        </p:nvSpPr>
        <p:spPr>
          <a:xfrm>
            <a:off x="8092152" y="3029613"/>
            <a:ext cx="1750423" cy="104503"/>
          </a:xfrm>
          <a:custGeom>
            <a:avLst/>
            <a:gdLst>
              <a:gd name="connsiteX0" fmla="*/ 0 w 1750423"/>
              <a:gd name="connsiteY0" fmla="*/ 43543 h 104503"/>
              <a:gd name="connsiteX1" fmla="*/ 43543 w 1750423"/>
              <a:gd name="connsiteY1" fmla="*/ 17417 h 104503"/>
              <a:gd name="connsiteX2" fmla="*/ 60960 w 1750423"/>
              <a:gd name="connsiteY2" fmla="*/ 43543 h 104503"/>
              <a:gd name="connsiteX3" fmla="*/ 78378 w 1750423"/>
              <a:gd name="connsiteY3" fmla="*/ 26125 h 104503"/>
              <a:gd name="connsiteX4" fmla="*/ 104503 w 1750423"/>
              <a:gd name="connsiteY4" fmla="*/ 8708 h 104503"/>
              <a:gd name="connsiteX5" fmla="*/ 113212 w 1750423"/>
              <a:gd name="connsiteY5" fmla="*/ 34834 h 104503"/>
              <a:gd name="connsiteX6" fmla="*/ 165463 w 1750423"/>
              <a:gd name="connsiteY6" fmla="*/ 26125 h 104503"/>
              <a:gd name="connsiteX7" fmla="*/ 191589 w 1750423"/>
              <a:gd name="connsiteY7" fmla="*/ 17417 h 104503"/>
              <a:gd name="connsiteX8" fmla="*/ 217715 w 1750423"/>
              <a:gd name="connsiteY8" fmla="*/ 26125 h 104503"/>
              <a:gd name="connsiteX9" fmla="*/ 235132 w 1750423"/>
              <a:gd name="connsiteY9" fmla="*/ 43543 h 104503"/>
              <a:gd name="connsiteX10" fmla="*/ 261258 w 1750423"/>
              <a:gd name="connsiteY10" fmla="*/ 60960 h 104503"/>
              <a:gd name="connsiteX11" fmla="*/ 269966 w 1750423"/>
              <a:gd name="connsiteY11" fmla="*/ 34834 h 104503"/>
              <a:gd name="connsiteX12" fmla="*/ 296092 w 1750423"/>
              <a:gd name="connsiteY12" fmla="*/ 26125 h 104503"/>
              <a:gd name="connsiteX13" fmla="*/ 322218 w 1750423"/>
              <a:gd name="connsiteY13" fmla="*/ 0 h 104503"/>
              <a:gd name="connsiteX14" fmla="*/ 383178 w 1750423"/>
              <a:gd name="connsiteY14" fmla="*/ 34834 h 104503"/>
              <a:gd name="connsiteX15" fmla="*/ 409303 w 1750423"/>
              <a:gd name="connsiteY15" fmla="*/ 43543 h 104503"/>
              <a:gd name="connsiteX16" fmla="*/ 426720 w 1750423"/>
              <a:gd name="connsiteY16" fmla="*/ 26125 h 104503"/>
              <a:gd name="connsiteX17" fmla="*/ 470263 w 1750423"/>
              <a:gd name="connsiteY17" fmla="*/ 78377 h 104503"/>
              <a:gd name="connsiteX18" fmla="*/ 496389 w 1750423"/>
              <a:gd name="connsiteY18" fmla="*/ 60960 h 104503"/>
              <a:gd name="connsiteX19" fmla="*/ 539932 w 1750423"/>
              <a:gd name="connsiteY19" fmla="*/ 43543 h 104503"/>
              <a:gd name="connsiteX20" fmla="*/ 566058 w 1750423"/>
              <a:gd name="connsiteY20" fmla="*/ 60960 h 104503"/>
              <a:gd name="connsiteX21" fmla="*/ 783772 w 1750423"/>
              <a:gd name="connsiteY21" fmla="*/ 60960 h 104503"/>
              <a:gd name="connsiteX22" fmla="*/ 862149 w 1750423"/>
              <a:gd name="connsiteY22" fmla="*/ 60960 h 104503"/>
              <a:gd name="connsiteX23" fmla="*/ 1010195 w 1750423"/>
              <a:gd name="connsiteY23" fmla="*/ 69668 h 104503"/>
              <a:gd name="connsiteX24" fmla="*/ 1018903 w 1750423"/>
              <a:gd name="connsiteY24" fmla="*/ 43543 h 104503"/>
              <a:gd name="connsiteX25" fmla="*/ 1071155 w 1750423"/>
              <a:gd name="connsiteY25" fmla="*/ 52251 h 104503"/>
              <a:gd name="connsiteX26" fmla="*/ 1097280 w 1750423"/>
              <a:gd name="connsiteY26" fmla="*/ 60960 h 104503"/>
              <a:gd name="connsiteX27" fmla="*/ 1132115 w 1750423"/>
              <a:gd name="connsiteY27" fmla="*/ 52251 h 104503"/>
              <a:gd name="connsiteX28" fmla="*/ 1184366 w 1750423"/>
              <a:gd name="connsiteY28" fmla="*/ 87085 h 104503"/>
              <a:gd name="connsiteX29" fmla="*/ 1201783 w 1750423"/>
              <a:gd name="connsiteY29" fmla="*/ 104503 h 104503"/>
              <a:gd name="connsiteX30" fmla="*/ 1254035 w 1750423"/>
              <a:gd name="connsiteY30" fmla="*/ 78377 h 104503"/>
              <a:gd name="connsiteX31" fmla="*/ 1306286 w 1750423"/>
              <a:gd name="connsiteY31" fmla="*/ 52251 h 104503"/>
              <a:gd name="connsiteX32" fmla="*/ 1332412 w 1750423"/>
              <a:gd name="connsiteY32" fmla="*/ 78377 h 104503"/>
              <a:gd name="connsiteX33" fmla="*/ 1384663 w 1750423"/>
              <a:gd name="connsiteY33" fmla="*/ 69668 h 104503"/>
              <a:gd name="connsiteX34" fmla="*/ 1419498 w 1750423"/>
              <a:gd name="connsiteY34" fmla="*/ 52251 h 104503"/>
              <a:gd name="connsiteX35" fmla="*/ 1506583 w 1750423"/>
              <a:gd name="connsiteY35" fmla="*/ 95794 h 104503"/>
              <a:gd name="connsiteX36" fmla="*/ 1541418 w 1750423"/>
              <a:gd name="connsiteY36" fmla="*/ 87085 h 104503"/>
              <a:gd name="connsiteX37" fmla="*/ 1593669 w 1750423"/>
              <a:gd name="connsiteY37" fmla="*/ 69668 h 104503"/>
              <a:gd name="connsiteX38" fmla="*/ 1715589 w 1750423"/>
              <a:gd name="connsiteY38" fmla="*/ 78377 h 104503"/>
              <a:gd name="connsiteX39" fmla="*/ 1750423 w 1750423"/>
              <a:gd name="connsiteY39" fmla="*/ 87085 h 104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750423" h="104503">
                <a:moveTo>
                  <a:pt x="0" y="43543"/>
                </a:moveTo>
                <a:cubicBezTo>
                  <a:pt x="14514" y="34834"/>
                  <a:pt x="26616" y="17417"/>
                  <a:pt x="43543" y="17417"/>
                </a:cubicBezTo>
                <a:cubicBezTo>
                  <a:pt x="54009" y="17417"/>
                  <a:pt x="50806" y="41005"/>
                  <a:pt x="60960" y="43543"/>
                </a:cubicBezTo>
                <a:cubicBezTo>
                  <a:pt x="68926" y="45534"/>
                  <a:pt x="71966" y="31254"/>
                  <a:pt x="78378" y="26125"/>
                </a:cubicBezTo>
                <a:cubicBezTo>
                  <a:pt x="86551" y="19587"/>
                  <a:pt x="95795" y="14514"/>
                  <a:pt x="104503" y="8708"/>
                </a:cubicBezTo>
                <a:cubicBezTo>
                  <a:pt x="107406" y="17417"/>
                  <a:pt x="106044" y="29099"/>
                  <a:pt x="113212" y="34834"/>
                </a:cubicBezTo>
                <a:cubicBezTo>
                  <a:pt x="149978" y="64247"/>
                  <a:pt x="143722" y="39169"/>
                  <a:pt x="165463" y="26125"/>
                </a:cubicBezTo>
                <a:cubicBezTo>
                  <a:pt x="173334" y="21402"/>
                  <a:pt x="182880" y="20320"/>
                  <a:pt x="191589" y="17417"/>
                </a:cubicBezTo>
                <a:cubicBezTo>
                  <a:pt x="200298" y="20320"/>
                  <a:pt x="209844" y="21402"/>
                  <a:pt x="217715" y="26125"/>
                </a:cubicBezTo>
                <a:cubicBezTo>
                  <a:pt x="224756" y="30349"/>
                  <a:pt x="228721" y="38414"/>
                  <a:pt x="235132" y="43543"/>
                </a:cubicBezTo>
                <a:cubicBezTo>
                  <a:pt x="243305" y="50081"/>
                  <a:pt x="252549" y="55154"/>
                  <a:pt x="261258" y="60960"/>
                </a:cubicBezTo>
                <a:cubicBezTo>
                  <a:pt x="264161" y="52251"/>
                  <a:pt x="263475" y="41325"/>
                  <a:pt x="269966" y="34834"/>
                </a:cubicBezTo>
                <a:cubicBezTo>
                  <a:pt x="276457" y="28343"/>
                  <a:pt x="288454" y="31217"/>
                  <a:pt x="296092" y="26125"/>
                </a:cubicBezTo>
                <a:cubicBezTo>
                  <a:pt x="306339" y="19294"/>
                  <a:pt x="313509" y="8708"/>
                  <a:pt x="322218" y="0"/>
                </a:cubicBezTo>
                <a:cubicBezTo>
                  <a:pt x="348459" y="17494"/>
                  <a:pt x="352237" y="21573"/>
                  <a:pt x="383178" y="34834"/>
                </a:cubicBezTo>
                <a:cubicBezTo>
                  <a:pt x="391615" y="38450"/>
                  <a:pt x="400595" y="40640"/>
                  <a:pt x="409303" y="43543"/>
                </a:cubicBezTo>
                <a:cubicBezTo>
                  <a:pt x="415109" y="37737"/>
                  <a:pt x="418669" y="24515"/>
                  <a:pt x="426720" y="26125"/>
                </a:cubicBezTo>
                <a:cubicBezTo>
                  <a:pt x="439615" y="28704"/>
                  <a:pt x="463548" y="68304"/>
                  <a:pt x="470263" y="78377"/>
                </a:cubicBezTo>
                <a:cubicBezTo>
                  <a:pt x="478972" y="72571"/>
                  <a:pt x="486065" y="62681"/>
                  <a:pt x="496389" y="60960"/>
                </a:cubicBezTo>
                <a:cubicBezTo>
                  <a:pt x="545965" y="52697"/>
                  <a:pt x="502008" y="100429"/>
                  <a:pt x="539932" y="43543"/>
                </a:cubicBezTo>
                <a:cubicBezTo>
                  <a:pt x="548641" y="49349"/>
                  <a:pt x="555734" y="59239"/>
                  <a:pt x="566058" y="60960"/>
                </a:cubicBezTo>
                <a:cubicBezTo>
                  <a:pt x="665891" y="77598"/>
                  <a:pt x="693310" y="70006"/>
                  <a:pt x="783772" y="60960"/>
                </a:cubicBezTo>
                <a:cubicBezTo>
                  <a:pt x="915100" y="87224"/>
                  <a:pt x="751462" y="60960"/>
                  <a:pt x="862149" y="60960"/>
                </a:cubicBezTo>
                <a:cubicBezTo>
                  <a:pt x="911583" y="60960"/>
                  <a:pt x="960846" y="66765"/>
                  <a:pt x="1010195" y="69668"/>
                </a:cubicBezTo>
                <a:cubicBezTo>
                  <a:pt x="1013098" y="60960"/>
                  <a:pt x="1012412" y="50034"/>
                  <a:pt x="1018903" y="43543"/>
                </a:cubicBezTo>
                <a:cubicBezTo>
                  <a:pt x="1042224" y="20222"/>
                  <a:pt x="1051910" y="42628"/>
                  <a:pt x="1071155" y="52251"/>
                </a:cubicBezTo>
                <a:cubicBezTo>
                  <a:pt x="1079365" y="56356"/>
                  <a:pt x="1088572" y="58057"/>
                  <a:pt x="1097280" y="60960"/>
                </a:cubicBezTo>
                <a:cubicBezTo>
                  <a:pt x="1108892" y="58057"/>
                  <a:pt x="1120146" y="52251"/>
                  <a:pt x="1132115" y="52251"/>
                </a:cubicBezTo>
                <a:cubicBezTo>
                  <a:pt x="1173606" y="52251"/>
                  <a:pt x="1163368" y="60837"/>
                  <a:pt x="1184366" y="87085"/>
                </a:cubicBezTo>
                <a:cubicBezTo>
                  <a:pt x="1189495" y="93496"/>
                  <a:pt x="1195977" y="98697"/>
                  <a:pt x="1201783" y="104503"/>
                </a:cubicBezTo>
                <a:cubicBezTo>
                  <a:pt x="1276653" y="54588"/>
                  <a:pt x="1181928" y="114430"/>
                  <a:pt x="1254035" y="78377"/>
                </a:cubicBezTo>
                <a:cubicBezTo>
                  <a:pt x="1321570" y="44610"/>
                  <a:pt x="1240610" y="74144"/>
                  <a:pt x="1306286" y="52251"/>
                </a:cubicBezTo>
                <a:cubicBezTo>
                  <a:pt x="1314995" y="60960"/>
                  <a:pt x="1322164" y="71545"/>
                  <a:pt x="1332412" y="78377"/>
                </a:cubicBezTo>
                <a:cubicBezTo>
                  <a:pt x="1361038" y="97461"/>
                  <a:pt x="1359371" y="84121"/>
                  <a:pt x="1384663" y="69668"/>
                </a:cubicBezTo>
                <a:cubicBezTo>
                  <a:pt x="1395935" y="63227"/>
                  <a:pt x="1407886" y="58057"/>
                  <a:pt x="1419498" y="52251"/>
                </a:cubicBezTo>
                <a:cubicBezTo>
                  <a:pt x="1448526" y="66765"/>
                  <a:pt x="1475097" y="103666"/>
                  <a:pt x="1506583" y="95794"/>
                </a:cubicBezTo>
                <a:cubicBezTo>
                  <a:pt x="1518195" y="92891"/>
                  <a:pt x="1529954" y="90524"/>
                  <a:pt x="1541418" y="87085"/>
                </a:cubicBezTo>
                <a:cubicBezTo>
                  <a:pt x="1559003" y="81810"/>
                  <a:pt x="1593669" y="69668"/>
                  <a:pt x="1593669" y="69668"/>
                </a:cubicBezTo>
                <a:cubicBezTo>
                  <a:pt x="1634309" y="72571"/>
                  <a:pt x="1675095" y="73878"/>
                  <a:pt x="1715589" y="78377"/>
                </a:cubicBezTo>
                <a:cubicBezTo>
                  <a:pt x="1727484" y="79699"/>
                  <a:pt x="1750423" y="87085"/>
                  <a:pt x="1750423" y="87085"/>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4795" name="Freihandform 4794"/>
          <p:cNvSpPr/>
          <p:nvPr/>
        </p:nvSpPr>
        <p:spPr>
          <a:xfrm flipV="1">
            <a:off x="8198829" y="3571979"/>
            <a:ext cx="1685111" cy="49321"/>
          </a:xfrm>
          <a:custGeom>
            <a:avLst/>
            <a:gdLst>
              <a:gd name="connsiteX0" fmla="*/ 0 w 1750423"/>
              <a:gd name="connsiteY0" fmla="*/ 43543 h 104503"/>
              <a:gd name="connsiteX1" fmla="*/ 43543 w 1750423"/>
              <a:gd name="connsiteY1" fmla="*/ 17417 h 104503"/>
              <a:gd name="connsiteX2" fmla="*/ 60960 w 1750423"/>
              <a:gd name="connsiteY2" fmla="*/ 43543 h 104503"/>
              <a:gd name="connsiteX3" fmla="*/ 78378 w 1750423"/>
              <a:gd name="connsiteY3" fmla="*/ 26125 h 104503"/>
              <a:gd name="connsiteX4" fmla="*/ 104503 w 1750423"/>
              <a:gd name="connsiteY4" fmla="*/ 8708 h 104503"/>
              <a:gd name="connsiteX5" fmla="*/ 113212 w 1750423"/>
              <a:gd name="connsiteY5" fmla="*/ 34834 h 104503"/>
              <a:gd name="connsiteX6" fmla="*/ 165463 w 1750423"/>
              <a:gd name="connsiteY6" fmla="*/ 26125 h 104503"/>
              <a:gd name="connsiteX7" fmla="*/ 191589 w 1750423"/>
              <a:gd name="connsiteY7" fmla="*/ 17417 h 104503"/>
              <a:gd name="connsiteX8" fmla="*/ 217715 w 1750423"/>
              <a:gd name="connsiteY8" fmla="*/ 26125 h 104503"/>
              <a:gd name="connsiteX9" fmla="*/ 235132 w 1750423"/>
              <a:gd name="connsiteY9" fmla="*/ 43543 h 104503"/>
              <a:gd name="connsiteX10" fmla="*/ 261258 w 1750423"/>
              <a:gd name="connsiteY10" fmla="*/ 60960 h 104503"/>
              <a:gd name="connsiteX11" fmla="*/ 269966 w 1750423"/>
              <a:gd name="connsiteY11" fmla="*/ 34834 h 104503"/>
              <a:gd name="connsiteX12" fmla="*/ 296092 w 1750423"/>
              <a:gd name="connsiteY12" fmla="*/ 26125 h 104503"/>
              <a:gd name="connsiteX13" fmla="*/ 322218 w 1750423"/>
              <a:gd name="connsiteY13" fmla="*/ 0 h 104503"/>
              <a:gd name="connsiteX14" fmla="*/ 383178 w 1750423"/>
              <a:gd name="connsiteY14" fmla="*/ 34834 h 104503"/>
              <a:gd name="connsiteX15" fmla="*/ 409303 w 1750423"/>
              <a:gd name="connsiteY15" fmla="*/ 43543 h 104503"/>
              <a:gd name="connsiteX16" fmla="*/ 426720 w 1750423"/>
              <a:gd name="connsiteY16" fmla="*/ 26125 h 104503"/>
              <a:gd name="connsiteX17" fmla="*/ 470263 w 1750423"/>
              <a:gd name="connsiteY17" fmla="*/ 78377 h 104503"/>
              <a:gd name="connsiteX18" fmla="*/ 496389 w 1750423"/>
              <a:gd name="connsiteY18" fmla="*/ 60960 h 104503"/>
              <a:gd name="connsiteX19" fmla="*/ 539932 w 1750423"/>
              <a:gd name="connsiteY19" fmla="*/ 43543 h 104503"/>
              <a:gd name="connsiteX20" fmla="*/ 566058 w 1750423"/>
              <a:gd name="connsiteY20" fmla="*/ 60960 h 104503"/>
              <a:gd name="connsiteX21" fmla="*/ 783772 w 1750423"/>
              <a:gd name="connsiteY21" fmla="*/ 60960 h 104503"/>
              <a:gd name="connsiteX22" fmla="*/ 862149 w 1750423"/>
              <a:gd name="connsiteY22" fmla="*/ 60960 h 104503"/>
              <a:gd name="connsiteX23" fmla="*/ 1010195 w 1750423"/>
              <a:gd name="connsiteY23" fmla="*/ 69668 h 104503"/>
              <a:gd name="connsiteX24" fmla="*/ 1018903 w 1750423"/>
              <a:gd name="connsiteY24" fmla="*/ 43543 h 104503"/>
              <a:gd name="connsiteX25" fmla="*/ 1071155 w 1750423"/>
              <a:gd name="connsiteY25" fmla="*/ 52251 h 104503"/>
              <a:gd name="connsiteX26" fmla="*/ 1097280 w 1750423"/>
              <a:gd name="connsiteY26" fmla="*/ 60960 h 104503"/>
              <a:gd name="connsiteX27" fmla="*/ 1132115 w 1750423"/>
              <a:gd name="connsiteY27" fmla="*/ 52251 h 104503"/>
              <a:gd name="connsiteX28" fmla="*/ 1184366 w 1750423"/>
              <a:gd name="connsiteY28" fmla="*/ 87085 h 104503"/>
              <a:gd name="connsiteX29" fmla="*/ 1201783 w 1750423"/>
              <a:gd name="connsiteY29" fmla="*/ 104503 h 104503"/>
              <a:gd name="connsiteX30" fmla="*/ 1254035 w 1750423"/>
              <a:gd name="connsiteY30" fmla="*/ 78377 h 104503"/>
              <a:gd name="connsiteX31" fmla="*/ 1306286 w 1750423"/>
              <a:gd name="connsiteY31" fmla="*/ 52251 h 104503"/>
              <a:gd name="connsiteX32" fmla="*/ 1332412 w 1750423"/>
              <a:gd name="connsiteY32" fmla="*/ 78377 h 104503"/>
              <a:gd name="connsiteX33" fmla="*/ 1384663 w 1750423"/>
              <a:gd name="connsiteY33" fmla="*/ 69668 h 104503"/>
              <a:gd name="connsiteX34" fmla="*/ 1419498 w 1750423"/>
              <a:gd name="connsiteY34" fmla="*/ 52251 h 104503"/>
              <a:gd name="connsiteX35" fmla="*/ 1506583 w 1750423"/>
              <a:gd name="connsiteY35" fmla="*/ 95794 h 104503"/>
              <a:gd name="connsiteX36" fmla="*/ 1541418 w 1750423"/>
              <a:gd name="connsiteY36" fmla="*/ 87085 h 104503"/>
              <a:gd name="connsiteX37" fmla="*/ 1593669 w 1750423"/>
              <a:gd name="connsiteY37" fmla="*/ 69668 h 104503"/>
              <a:gd name="connsiteX38" fmla="*/ 1715589 w 1750423"/>
              <a:gd name="connsiteY38" fmla="*/ 78377 h 104503"/>
              <a:gd name="connsiteX39" fmla="*/ 1750423 w 1750423"/>
              <a:gd name="connsiteY39" fmla="*/ 87085 h 104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750423" h="104503">
                <a:moveTo>
                  <a:pt x="0" y="43543"/>
                </a:moveTo>
                <a:cubicBezTo>
                  <a:pt x="14514" y="34834"/>
                  <a:pt x="26616" y="17417"/>
                  <a:pt x="43543" y="17417"/>
                </a:cubicBezTo>
                <a:cubicBezTo>
                  <a:pt x="54009" y="17417"/>
                  <a:pt x="50806" y="41005"/>
                  <a:pt x="60960" y="43543"/>
                </a:cubicBezTo>
                <a:cubicBezTo>
                  <a:pt x="68926" y="45534"/>
                  <a:pt x="71966" y="31254"/>
                  <a:pt x="78378" y="26125"/>
                </a:cubicBezTo>
                <a:cubicBezTo>
                  <a:pt x="86551" y="19587"/>
                  <a:pt x="95795" y="14514"/>
                  <a:pt x="104503" y="8708"/>
                </a:cubicBezTo>
                <a:cubicBezTo>
                  <a:pt x="107406" y="17417"/>
                  <a:pt x="106044" y="29099"/>
                  <a:pt x="113212" y="34834"/>
                </a:cubicBezTo>
                <a:cubicBezTo>
                  <a:pt x="149978" y="64247"/>
                  <a:pt x="143722" y="39169"/>
                  <a:pt x="165463" y="26125"/>
                </a:cubicBezTo>
                <a:cubicBezTo>
                  <a:pt x="173334" y="21402"/>
                  <a:pt x="182880" y="20320"/>
                  <a:pt x="191589" y="17417"/>
                </a:cubicBezTo>
                <a:cubicBezTo>
                  <a:pt x="200298" y="20320"/>
                  <a:pt x="209844" y="21402"/>
                  <a:pt x="217715" y="26125"/>
                </a:cubicBezTo>
                <a:cubicBezTo>
                  <a:pt x="224756" y="30349"/>
                  <a:pt x="228721" y="38414"/>
                  <a:pt x="235132" y="43543"/>
                </a:cubicBezTo>
                <a:cubicBezTo>
                  <a:pt x="243305" y="50081"/>
                  <a:pt x="252549" y="55154"/>
                  <a:pt x="261258" y="60960"/>
                </a:cubicBezTo>
                <a:cubicBezTo>
                  <a:pt x="264161" y="52251"/>
                  <a:pt x="263475" y="41325"/>
                  <a:pt x="269966" y="34834"/>
                </a:cubicBezTo>
                <a:cubicBezTo>
                  <a:pt x="276457" y="28343"/>
                  <a:pt x="288454" y="31217"/>
                  <a:pt x="296092" y="26125"/>
                </a:cubicBezTo>
                <a:cubicBezTo>
                  <a:pt x="306339" y="19294"/>
                  <a:pt x="313509" y="8708"/>
                  <a:pt x="322218" y="0"/>
                </a:cubicBezTo>
                <a:cubicBezTo>
                  <a:pt x="348459" y="17494"/>
                  <a:pt x="352237" y="21573"/>
                  <a:pt x="383178" y="34834"/>
                </a:cubicBezTo>
                <a:cubicBezTo>
                  <a:pt x="391615" y="38450"/>
                  <a:pt x="400595" y="40640"/>
                  <a:pt x="409303" y="43543"/>
                </a:cubicBezTo>
                <a:cubicBezTo>
                  <a:pt x="415109" y="37737"/>
                  <a:pt x="418669" y="24515"/>
                  <a:pt x="426720" y="26125"/>
                </a:cubicBezTo>
                <a:cubicBezTo>
                  <a:pt x="439615" y="28704"/>
                  <a:pt x="463548" y="68304"/>
                  <a:pt x="470263" y="78377"/>
                </a:cubicBezTo>
                <a:cubicBezTo>
                  <a:pt x="478972" y="72571"/>
                  <a:pt x="486065" y="62681"/>
                  <a:pt x="496389" y="60960"/>
                </a:cubicBezTo>
                <a:cubicBezTo>
                  <a:pt x="545965" y="52697"/>
                  <a:pt x="502008" y="100429"/>
                  <a:pt x="539932" y="43543"/>
                </a:cubicBezTo>
                <a:cubicBezTo>
                  <a:pt x="548641" y="49349"/>
                  <a:pt x="555734" y="59239"/>
                  <a:pt x="566058" y="60960"/>
                </a:cubicBezTo>
                <a:cubicBezTo>
                  <a:pt x="665891" y="77598"/>
                  <a:pt x="693310" y="70006"/>
                  <a:pt x="783772" y="60960"/>
                </a:cubicBezTo>
                <a:cubicBezTo>
                  <a:pt x="915100" y="87224"/>
                  <a:pt x="751462" y="60960"/>
                  <a:pt x="862149" y="60960"/>
                </a:cubicBezTo>
                <a:cubicBezTo>
                  <a:pt x="911583" y="60960"/>
                  <a:pt x="960846" y="66765"/>
                  <a:pt x="1010195" y="69668"/>
                </a:cubicBezTo>
                <a:cubicBezTo>
                  <a:pt x="1013098" y="60960"/>
                  <a:pt x="1012412" y="50034"/>
                  <a:pt x="1018903" y="43543"/>
                </a:cubicBezTo>
                <a:cubicBezTo>
                  <a:pt x="1042224" y="20222"/>
                  <a:pt x="1051910" y="42628"/>
                  <a:pt x="1071155" y="52251"/>
                </a:cubicBezTo>
                <a:cubicBezTo>
                  <a:pt x="1079365" y="56356"/>
                  <a:pt x="1088572" y="58057"/>
                  <a:pt x="1097280" y="60960"/>
                </a:cubicBezTo>
                <a:cubicBezTo>
                  <a:pt x="1108892" y="58057"/>
                  <a:pt x="1120146" y="52251"/>
                  <a:pt x="1132115" y="52251"/>
                </a:cubicBezTo>
                <a:cubicBezTo>
                  <a:pt x="1173606" y="52251"/>
                  <a:pt x="1163368" y="60837"/>
                  <a:pt x="1184366" y="87085"/>
                </a:cubicBezTo>
                <a:cubicBezTo>
                  <a:pt x="1189495" y="93496"/>
                  <a:pt x="1195977" y="98697"/>
                  <a:pt x="1201783" y="104503"/>
                </a:cubicBezTo>
                <a:cubicBezTo>
                  <a:pt x="1276653" y="54588"/>
                  <a:pt x="1181928" y="114430"/>
                  <a:pt x="1254035" y="78377"/>
                </a:cubicBezTo>
                <a:cubicBezTo>
                  <a:pt x="1321570" y="44610"/>
                  <a:pt x="1240610" y="74144"/>
                  <a:pt x="1306286" y="52251"/>
                </a:cubicBezTo>
                <a:cubicBezTo>
                  <a:pt x="1314995" y="60960"/>
                  <a:pt x="1322164" y="71545"/>
                  <a:pt x="1332412" y="78377"/>
                </a:cubicBezTo>
                <a:cubicBezTo>
                  <a:pt x="1361038" y="97461"/>
                  <a:pt x="1359371" y="84121"/>
                  <a:pt x="1384663" y="69668"/>
                </a:cubicBezTo>
                <a:cubicBezTo>
                  <a:pt x="1395935" y="63227"/>
                  <a:pt x="1407886" y="58057"/>
                  <a:pt x="1419498" y="52251"/>
                </a:cubicBezTo>
                <a:cubicBezTo>
                  <a:pt x="1448526" y="66765"/>
                  <a:pt x="1475097" y="103666"/>
                  <a:pt x="1506583" y="95794"/>
                </a:cubicBezTo>
                <a:cubicBezTo>
                  <a:pt x="1518195" y="92891"/>
                  <a:pt x="1529954" y="90524"/>
                  <a:pt x="1541418" y="87085"/>
                </a:cubicBezTo>
                <a:cubicBezTo>
                  <a:pt x="1559003" y="81810"/>
                  <a:pt x="1593669" y="69668"/>
                  <a:pt x="1593669" y="69668"/>
                </a:cubicBezTo>
                <a:cubicBezTo>
                  <a:pt x="1634309" y="72571"/>
                  <a:pt x="1675095" y="73878"/>
                  <a:pt x="1715589" y="78377"/>
                </a:cubicBezTo>
                <a:cubicBezTo>
                  <a:pt x="1727484" y="79699"/>
                  <a:pt x="1750423" y="87085"/>
                  <a:pt x="1750423" y="87085"/>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grpSp>
        <p:nvGrpSpPr>
          <p:cNvPr id="4796" name="Gruppieren 4795"/>
          <p:cNvGrpSpPr/>
          <p:nvPr/>
        </p:nvGrpSpPr>
        <p:grpSpPr>
          <a:xfrm>
            <a:off x="7843819" y="3571979"/>
            <a:ext cx="322355" cy="45719"/>
            <a:chOff x="2067612" y="1232452"/>
            <a:chExt cx="124722" cy="224489"/>
          </a:xfrm>
        </p:grpSpPr>
        <p:cxnSp>
          <p:nvCxnSpPr>
            <p:cNvPr id="4797" name="Gerader Verbinder 4796"/>
            <p:cNvCxnSpPr/>
            <p:nvPr/>
          </p:nvCxnSpPr>
          <p:spPr>
            <a:xfrm>
              <a:off x="2067612" y="1232452"/>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98" name="Gerader Verbinder 4797"/>
            <p:cNvCxnSpPr/>
            <p:nvPr/>
          </p:nvCxnSpPr>
          <p:spPr>
            <a:xfrm>
              <a:off x="2067612"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99" name="Gerader Verbinder 4798"/>
            <p:cNvCxnSpPr/>
            <p:nvPr/>
          </p:nvCxnSpPr>
          <p:spPr>
            <a:xfrm flipV="1">
              <a:off x="2109187" y="1232452"/>
              <a:ext cx="0"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00" name="Gerader Verbinder 4799"/>
            <p:cNvCxnSpPr/>
            <p:nvPr/>
          </p:nvCxnSpPr>
          <p:spPr>
            <a:xfrm>
              <a:off x="2109186" y="1232452"/>
              <a:ext cx="41575"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01" name="Gerader Verbinder 4800"/>
            <p:cNvCxnSpPr/>
            <p:nvPr/>
          </p:nvCxnSpPr>
          <p:spPr>
            <a:xfrm>
              <a:off x="2150761" y="1242256"/>
              <a:ext cx="1"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02" name="Gerader Verbinder 4801"/>
            <p:cNvCxnSpPr/>
            <p:nvPr/>
          </p:nvCxnSpPr>
          <p:spPr>
            <a:xfrm>
              <a:off x="2150760" y="1242256"/>
              <a:ext cx="41574" cy="1990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4803" name="Textfeld 4802"/>
          <p:cNvSpPr txBox="1"/>
          <p:nvPr/>
        </p:nvSpPr>
        <p:spPr>
          <a:xfrm>
            <a:off x="3792454" y="1714079"/>
            <a:ext cx="155628" cy="246221"/>
          </a:xfrm>
          <a:prstGeom prst="rect">
            <a:avLst/>
          </a:prstGeom>
          <a:noFill/>
        </p:spPr>
        <p:txBody>
          <a:bodyPr wrap="square" rtlCol="0">
            <a:spAutoFit/>
          </a:bodyPr>
          <a:lstStyle/>
          <a:p>
            <a:r>
              <a:rPr lang="de-DE" sz="1000" dirty="0"/>
              <a:t>1</a:t>
            </a:r>
            <a:endParaRPr lang="de-AT" sz="1000" dirty="0"/>
          </a:p>
        </p:txBody>
      </p:sp>
      <p:sp>
        <p:nvSpPr>
          <p:cNvPr id="4804" name="Textfeld 4803"/>
          <p:cNvSpPr txBox="1"/>
          <p:nvPr/>
        </p:nvSpPr>
        <p:spPr>
          <a:xfrm>
            <a:off x="4782730" y="1744970"/>
            <a:ext cx="155628" cy="246221"/>
          </a:xfrm>
          <a:prstGeom prst="rect">
            <a:avLst/>
          </a:prstGeom>
          <a:noFill/>
        </p:spPr>
        <p:txBody>
          <a:bodyPr wrap="square" rtlCol="0">
            <a:spAutoFit/>
          </a:bodyPr>
          <a:lstStyle/>
          <a:p>
            <a:r>
              <a:rPr lang="de-DE" sz="1000" dirty="0"/>
              <a:t>2</a:t>
            </a:r>
            <a:endParaRPr lang="de-AT" sz="1000" dirty="0"/>
          </a:p>
        </p:txBody>
      </p:sp>
      <p:sp>
        <p:nvSpPr>
          <p:cNvPr id="4805" name="Textfeld 4804"/>
          <p:cNvSpPr txBox="1"/>
          <p:nvPr/>
        </p:nvSpPr>
        <p:spPr>
          <a:xfrm>
            <a:off x="5731276" y="1735043"/>
            <a:ext cx="155628" cy="246221"/>
          </a:xfrm>
          <a:prstGeom prst="rect">
            <a:avLst/>
          </a:prstGeom>
          <a:noFill/>
        </p:spPr>
        <p:txBody>
          <a:bodyPr wrap="square" rtlCol="0">
            <a:spAutoFit/>
          </a:bodyPr>
          <a:lstStyle/>
          <a:p>
            <a:r>
              <a:rPr lang="de-DE" sz="1000" dirty="0"/>
              <a:t>3</a:t>
            </a:r>
            <a:endParaRPr lang="de-AT" sz="1000" dirty="0"/>
          </a:p>
        </p:txBody>
      </p:sp>
      <p:sp>
        <p:nvSpPr>
          <p:cNvPr id="4806" name="Textfeld 4805"/>
          <p:cNvSpPr txBox="1"/>
          <p:nvPr/>
        </p:nvSpPr>
        <p:spPr>
          <a:xfrm>
            <a:off x="7376543" y="1786774"/>
            <a:ext cx="155628" cy="246221"/>
          </a:xfrm>
          <a:prstGeom prst="rect">
            <a:avLst/>
          </a:prstGeom>
          <a:noFill/>
        </p:spPr>
        <p:txBody>
          <a:bodyPr wrap="square" rtlCol="0">
            <a:spAutoFit/>
          </a:bodyPr>
          <a:lstStyle/>
          <a:p>
            <a:r>
              <a:rPr lang="de-DE" sz="1000" dirty="0"/>
              <a:t>6</a:t>
            </a:r>
            <a:endParaRPr lang="de-AT" sz="1000" dirty="0"/>
          </a:p>
        </p:txBody>
      </p:sp>
      <p:sp>
        <p:nvSpPr>
          <p:cNvPr id="4807" name="Textfeld 4806"/>
          <p:cNvSpPr txBox="1"/>
          <p:nvPr/>
        </p:nvSpPr>
        <p:spPr>
          <a:xfrm>
            <a:off x="6668566" y="1746148"/>
            <a:ext cx="384810" cy="369332"/>
          </a:xfrm>
          <a:prstGeom prst="rect">
            <a:avLst/>
          </a:prstGeom>
          <a:noFill/>
        </p:spPr>
        <p:txBody>
          <a:bodyPr wrap="square" rtlCol="0">
            <a:spAutoFit/>
          </a:bodyPr>
          <a:lstStyle/>
          <a:p>
            <a:r>
              <a:rPr lang="de-DE" dirty="0"/>
              <a:t>...</a:t>
            </a:r>
            <a:endParaRPr lang="de-AT" dirty="0"/>
          </a:p>
        </p:txBody>
      </p:sp>
      <p:sp>
        <p:nvSpPr>
          <p:cNvPr id="4808" name="Freihandform 4807"/>
          <p:cNvSpPr/>
          <p:nvPr/>
        </p:nvSpPr>
        <p:spPr>
          <a:xfrm>
            <a:off x="2184422" y="1326542"/>
            <a:ext cx="1114697" cy="61872"/>
          </a:xfrm>
          <a:custGeom>
            <a:avLst/>
            <a:gdLst>
              <a:gd name="connsiteX0" fmla="*/ 1114697 w 1114697"/>
              <a:gd name="connsiteY0" fmla="*/ 43543 h 61872"/>
              <a:gd name="connsiteX1" fmla="*/ 1071155 w 1114697"/>
              <a:gd name="connsiteY1" fmla="*/ 26126 h 61872"/>
              <a:gd name="connsiteX2" fmla="*/ 1045029 w 1114697"/>
              <a:gd name="connsiteY2" fmla="*/ 17417 h 61872"/>
              <a:gd name="connsiteX3" fmla="*/ 992777 w 1114697"/>
              <a:gd name="connsiteY3" fmla="*/ 34834 h 61872"/>
              <a:gd name="connsiteX4" fmla="*/ 957943 w 1114697"/>
              <a:gd name="connsiteY4" fmla="*/ 26126 h 61872"/>
              <a:gd name="connsiteX5" fmla="*/ 931817 w 1114697"/>
              <a:gd name="connsiteY5" fmla="*/ 34834 h 61872"/>
              <a:gd name="connsiteX6" fmla="*/ 879566 w 1114697"/>
              <a:gd name="connsiteY6" fmla="*/ 43543 h 61872"/>
              <a:gd name="connsiteX7" fmla="*/ 766355 w 1114697"/>
              <a:gd name="connsiteY7" fmla="*/ 52251 h 61872"/>
              <a:gd name="connsiteX8" fmla="*/ 714103 w 1114697"/>
              <a:gd name="connsiteY8" fmla="*/ 17417 h 61872"/>
              <a:gd name="connsiteX9" fmla="*/ 687977 w 1114697"/>
              <a:gd name="connsiteY9" fmla="*/ 0 h 61872"/>
              <a:gd name="connsiteX10" fmla="*/ 618309 w 1114697"/>
              <a:gd name="connsiteY10" fmla="*/ 26126 h 61872"/>
              <a:gd name="connsiteX11" fmla="*/ 574766 w 1114697"/>
              <a:gd name="connsiteY11" fmla="*/ 34834 h 61872"/>
              <a:gd name="connsiteX12" fmla="*/ 539932 w 1114697"/>
              <a:gd name="connsiteY12" fmla="*/ 26126 h 61872"/>
              <a:gd name="connsiteX13" fmla="*/ 461555 w 1114697"/>
              <a:gd name="connsiteY13" fmla="*/ 43543 h 61872"/>
              <a:gd name="connsiteX14" fmla="*/ 409303 w 1114697"/>
              <a:gd name="connsiteY14" fmla="*/ 52251 h 61872"/>
              <a:gd name="connsiteX15" fmla="*/ 357052 w 1114697"/>
              <a:gd name="connsiteY15" fmla="*/ 34834 h 61872"/>
              <a:gd name="connsiteX16" fmla="*/ 313509 w 1114697"/>
              <a:gd name="connsiteY16" fmla="*/ 43543 h 61872"/>
              <a:gd name="connsiteX17" fmla="*/ 287383 w 1114697"/>
              <a:gd name="connsiteY17" fmla="*/ 52251 h 61872"/>
              <a:gd name="connsiteX18" fmla="*/ 217715 w 1114697"/>
              <a:gd name="connsiteY18" fmla="*/ 60960 h 61872"/>
              <a:gd name="connsiteX19" fmla="*/ 174172 w 1114697"/>
              <a:gd name="connsiteY19" fmla="*/ 52251 h 61872"/>
              <a:gd name="connsiteX20" fmla="*/ 148046 w 1114697"/>
              <a:gd name="connsiteY20" fmla="*/ 34834 h 61872"/>
              <a:gd name="connsiteX21" fmla="*/ 121920 w 1114697"/>
              <a:gd name="connsiteY21" fmla="*/ 43543 h 61872"/>
              <a:gd name="connsiteX22" fmla="*/ 95795 w 1114697"/>
              <a:gd name="connsiteY22" fmla="*/ 26126 h 61872"/>
              <a:gd name="connsiteX23" fmla="*/ 17417 w 1114697"/>
              <a:gd name="connsiteY23" fmla="*/ 43543 h 61872"/>
              <a:gd name="connsiteX24" fmla="*/ 0 w 1114697"/>
              <a:gd name="connsiteY24" fmla="*/ 43543 h 61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14697" h="61872">
                <a:moveTo>
                  <a:pt x="1114697" y="43543"/>
                </a:moveTo>
                <a:cubicBezTo>
                  <a:pt x="1100183" y="37737"/>
                  <a:pt x="1085792" y="31615"/>
                  <a:pt x="1071155" y="26126"/>
                </a:cubicBezTo>
                <a:cubicBezTo>
                  <a:pt x="1062560" y="22903"/>
                  <a:pt x="1054153" y="16403"/>
                  <a:pt x="1045029" y="17417"/>
                </a:cubicBezTo>
                <a:cubicBezTo>
                  <a:pt x="1026782" y="19444"/>
                  <a:pt x="992777" y="34834"/>
                  <a:pt x="992777" y="34834"/>
                </a:cubicBezTo>
                <a:cubicBezTo>
                  <a:pt x="981166" y="31931"/>
                  <a:pt x="969912" y="26126"/>
                  <a:pt x="957943" y="26126"/>
                </a:cubicBezTo>
                <a:cubicBezTo>
                  <a:pt x="948763" y="26126"/>
                  <a:pt x="940778" y="32843"/>
                  <a:pt x="931817" y="34834"/>
                </a:cubicBezTo>
                <a:cubicBezTo>
                  <a:pt x="914580" y="38664"/>
                  <a:pt x="897126" y="41695"/>
                  <a:pt x="879566" y="43543"/>
                </a:cubicBezTo>
                <a:cubicBezTo>
                  <a:pt x="841925" y="47505"/>
                  <a:pt x="804092" y="49348"/>
                  <a:pt x="766355" y="52251"/>
                </a:cubicBezTo>
                <a:lnTo>
                  <a:pt x="714103" y="17417"/>
                </a:lnTo>
                <a:lnTo>
                  <a:pt x="687977" y="0"/>
                </a:lnTo>
                <a:cubicBezTo>
                  <a:pt x="674663" y="5326"/>
                  <a:pt x="636508" y="21576"/>
                  <a:pt x="618309" y="26126"/>
                </a:cubicBezTo>
                <a:cubicBezTo>
                  <a:pt x="603949" y="29716"/>
                  <a:pt x="589280" y="31931"/>
                  <a:pt x="574766" y="34834"/>
                </a:cubicBezTo>
                <a:cubicBezTo>
                  <a:pt x="563155" y="31931"/>
                  <a:pt x="551901" y="26126"/>
                  <a:pt x="539932" y="26126"/>
                </a:cubicBezTo>
                <a:cubicBezTo>
                  <a:pt x="528871" y="26126"/>
                  <a:pt x="474994" y="40183"/>
                  <a:pt x="461555" y="43543"/>
                </a:cubicBezTo>
                <a:cubicBezTo>
                  <a:pt x="436803" y="68294"/>
                  <a:pt x="450457" y="64597"/>
                  <a:pt x="409303" y="52251"/>
                </a:cubicBezTo>
                <a:cubicBezTo>
                  <a:pt x="391718" y="46975"/>
                  <a:pt x="357052" y="34834"/>
                  <a:pt x="357052" y="34834"/>
                </a:cubicBezTo>
                <a:cubicBezTo>
                  <a:pt x="342538" y="37737"/>
                  <a:pt x="327869" y="39953"/>
                  <a:pt x="313509" y="43543"/>
                </a:cubicBezTo>
                <a:cubicBezTo>
                  <a:pt x="304603" y="45769"/>
                  <a:pt x="296415" y="50609"/>
                  <a:pt x="287383" y="52251"/>
                </a:cubicBezTo>
                <a:cubicBezTo>
                  <a:pt x="264357" y="56438"/>
                  <a:pt x="240938" y="58057"/>
                  <a:pt x="217715" y="60960"/>
                </a:cubicBezTo>
                <a:cubicBezTo>
                  <a:pt x="203201" y="58057"/>
                  <a:pt x="188031" y="57448"/>
                  <a:pt x="174172" y="52251"/>
                </a:cubicBezTo>
                <a:cubicBezTo>
                  <a:pt x="164372" y="48576"/>
                  <a:pt x="158370" y="36555"/>
                  <a:pt x="148046" y="34834"/>
                </a:cubicBezTo>
                <a:cubicBezTo>
                  <a:pt x="138991" y="33325"/>
                  <a:pt x="130629" y="40640"/>
                  <a:pt x="121920" y="43543"/>
                </a:cubicBezTo>
                <a:cubicBezTo>
                  <a:pt x="113212" y="37737"/>
                  <a:pt x="106261" y="26126"/>
                  <a:pt x="95795" y="26126"/>
                </a:cubicBezTo>
                <a:cubicBezTo>
                  <a:pt x="69032" y="26126"/>
                  <a:pt x="43749" y="38756"/>
                  <a:pt x="17417" y="43543"/>
                </a:cubicBezTo>
                <a:cubicBezTo>
                  <a:pt x="11705" y="44582"/>
                  <a:pt x="5806" y="43543"/>
                  <a:pt x="0" y="43543"/>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4809" name="Freihandform 4808"/>
          <p:cNvSpPr/>
          <p:nvPr/>
        </p:nvSpPr>
        <p:spPr>
          <a:xfrm>
            <a:off x="2215571" y="2289919"/>
            <a:ext cx="1114697" cy="61872"/>
          </a:xfrm>
          <a:custGeom>
            <a:avLst/>
            <a:gdLst>
              <a:gd name="connsiteX0" fmla="*/ 1114697 w 1114697"/>
              <a:gd name="connsiteY0" fmla="*/ 43543 h 61872"/>
              <a:gd name="connsiteX1" fmla="*/ 1071155 w 1114697"/>
              <a:gd name="connsiteY1" fmla="*/ 26126 h 61872"/>
              <a:gd name="connsiteX2" fmla="*/ 1045029 w 1114697"/>
              <a:gd name="connsiteY2" fmla="*/ 17417 h 61872"/>
              <a:gd name="connsiteX3" fmla="*/ 992777 w 1114697"/>
              <a:gd name="connsiteY3" fmla="*/ 34834 h 61872"/>
              <a:gd name="connsiteX4" fmla="*/ 957943 w 1114697"/>
              <a:gd name="connsiteY4" fmla="*/ 26126 h 61872"/>
              <a:gd name="connsiteX5" fmla="*/ 931817 w 1114697"/>
              <a:gd name="connsiteY5" fmla="*/ 34834 h 61872"/>
              <a:gd name="connsiteX6" fmla="*/ 879566 w 1114697"/>
              <a:gd name="connsiteY6" fmla="*/ 43543 h 61872"/>
              <a:gd name="connsiteX7" fmla="*/ 766355 w 1114697"/>
              <a:gd name="connsiteY7" fmla="*/ 52251 h 61872"/>
              <a:gd name="connsiteX8" fmla="*/ 714103 w 1114697"/>
              <a:gd name="connsiteY8" fmla="*/ 17417 h 61872"/>
              <a:gd name="connsiteX9" fmla="*/ 687977 w 1114697"/>
              <a:gd name="connsiteY9" fmla="*/ 0 h 61872"/>
              <a:gd name="connsiteX10" fmla="*/ 618309 w 1114697"/>
              <a:gd name="connsiteY10" fmla="*/ 26126 h 61872"/>
              <a:gd name="connsiteX11" fmla="*/ 574766 w 1114697"/>
              <a:gd name="connsiteY11" fmla="*/ 34834 h 61872"/>
              <a:gd name="connsiteX12" fmla="*/ 539932 w 1114697"/>
              <a:gd name="connsiteY12" fmla="*/ 26126 h 61872"/>
              <a:gd name="connsiteX13" fmla="*/ 461555 w 1114697"/>
              <a:gd name="connsiteY13" fmla="*/ 43543 h 61872"/>
              <a:gd name="connsiteX14" fmla="*/ 409303 w 1114697"/>
              <a:gd name="connsiteY14" fmla="*/ 52251 h 61872"/>
              <a:gd name="connsiteX15" fmla="*/ 357052 w 1114697"/>
              <a:gd name="connsiteY15" fmla="*/ 34834 h 61872"/>
              <a:gd name="connsiteX16" fmla="*/ 313509 w 1114697"/>
              <a:gd name="connsiteY16" fmla="*/ 43543 h 61872"/>
              <a:gd name="connsiteX17" fmla="*/ 287383 w 1114697"/>
              <a:gd name="connsiteY17" fmla="*/ 52251 h 61872"/>
              <a:gd name="connsiteX18" fmla="*/ 217715 w 1114697"/>
              <a:gd name="connsiteY18" fmla="*/ 60960 h 61872"/>
              <a:gd name="connsiteX19" fmla="*/ 174172 w 1114697"/>
              <a:gd name="connsiteY19" fmla="*/ 52251 h 61872"/>
              <a:gd name="connsiteX20" fmla="*/ 148046 w 1114697"/>
              <a:gd name="connsiteY20" fmla="*/ 34834 h 61872"/>
              <a:gd name="connsiteX21" fmla="*/ 121920 w 1114697"/>
              <a:gd name="connsiteY21" fmla="*/ 43543 h 61872"/>
              <a:gd name="connsiteX22" fmla="*/ 95795 w 1114697"/>
              <a:gd name="connsiteY22" fmla="*/ 26126 h 61872"/>
              <a:gd name="connsiteX23" fmla="*/ 17417 w 1114697"/>
              <a:gd name="connsiteY23" fmla="*/ 43543 h 61872"/>
              <a:gd name="connsiteX24" fmla="*/ 0 w 1114697"/>
              <a:gd name="connsiteY24" fmla="*/ 43543 h 61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14697" h="61872">
                <a:moveTo>
                  <a:pt x="1114697" y="43543"/>
                </a:moveTo>
                <a:cubicBezTo>
                  <a:pt x="1100183" y="37737"/>
                  <a:pt x="1085792" y="31615"/>
                  <a:pt x="1071155" y="26126"/>
                </a:cubicBezTo>
                <a:cubicBezTo>
                  <a:pt x="1062560" y="22903"/>
                  <a:pt x="1054153" y="16403"/>
                  <a:pt x="1045029" y="17417"/>
                </a:cubicBezTo>
                <a:cubicBezTo>
                  <a:pt x="1026782" y="19444"/>
                  <a:pt x="992777" y="34834"/>
                  <a:pt x="992777" y="34834"/>
                </a:cubicBezTo>
                <a:cubicBezTo>
                  <a:pt x="981166" y="31931"/>
                  <a:pt x="969912" y="26126"/>
                  <a:pt x="957943" y="26126"/>
                </a:cubicBezTo>
                <a:cubicBezTo>
                  <a:pt x="948763" y="26126"/>
                  <a:pt x="940778" y="32843"/>
                  <a:pt x="931817" y="34834"/>
                </a:cubicBezTo>
                <a:cubicBezTo>
                  <a:pt x="914580" y="38664"/>
                  <a:pt x="897126" y="41695"/>
                  <a:pt x="879566" y="43543"/>
                </a:cubicBezTo>
                <a:cubicBezTo>
                  <a:pt x="841925" y="47505"/>
                  <a:pt x="804092" y="49348"/>
                  <a:pt x="766355" y="52251"/>
                </a:cubicBezTo>
                <a:lnTo>
                  <a:pt x="714103" y="17417"/>
                </a:lnTo>
                <a:lnTo>
                  <a:pt x="687977" y="0"/>
                </a:lnTo>
                <a:cubicBezTo>
                  <a:pt x="674663" y="5326"/>
                  <a:pt x="636508" y="21576"/>
                  <a:pt x="618309" y="26126"/>
                </a:cubicBezTo>
                <a:cubicBezTo>
                  <a:pt x="603949" y="29716"/>
                  <a:pt x="589280" y="31931"/>
                  <a:pt x="574766" y="34834"/>
                </a:cubicBezTo>
                <a:cubicBezTo>
                  <a:pt x="563155" y="31931"/>
                  <a:pt x="551901" y="26126"/>
                  <a:pt x="539932" y="26126"/>
                </a:cubicBezTo>
                <a:cubicBezTo>
                  <a:pt x="528871" y="26126"/>
                  <a:pt x="474994" y="40183"/>
                  <a:pt x="461555" y="43543"/>
                </a:cubicBezTo>
                <a:cubicBezTo>
                  <a:pt x="436803" y="68294"/>
                  <a:pt x="450457" y="64597"/>
                  <a:pt x="409303" y="52251"/>
                </a:cubicBezTo>
                <a:cubicBezTo>
                  <a:pt x="391718" y="46975"/>
                  <a:pt x="357052" y="34834"/>
                  <a:pt x="357052" y="34834"/>
                </a:cubicBezTo>
                <a:cubicBezTo>
                  <a:pt x="342538" y="37737"/>
                  <a:pt x="327869" y="39953"/>
                  <a:pt x="313509" y="43543"/>
                </a:cubicBezTo>
                <a:cubicBezTo>
                  <a:pt x="304603" y="45769"/>
                  <a:pt x="296415" y="50609"/>
                  <a:pt x="287383" y="52251"/>
                </a:cubicBezTo>
                <a:cubicBezTo>
                  <a:pt x="264357" y="56438"/>
                  <a:pt x="240938" y="58057"/>
                  <a:pt x="217715" y="60960"/>
                </a:cubicBezTo>
                <a:cubicBezTo>
                  <a:pt x="203201" y="58057"/>
                  <a:pt x="188031" y="57448"/>
                  <a:pt x="174172" y="52251"/>
                </a:cubicBezTo>
                <a:cubicBezTo>
                  <a:pt x="164372" y="48576"/>
                  <a:pt x="158370" y="36555"/>
                  <a:pt x="148046" y="34834"/>
                </a:cubicBezTo>
                <a:cubicBezTo>
                  <a:pt x="138991" y="33325"/>
                  <a:pt x="130629" y="40640"/>
                  <a:pt x="121920" y="43543"/>
                </a:cubicBezTo>
                <a:cubicBezTo>
                  <a:pt x="113212" y="37737"/>
                  <a:pt x="106261" y="26126"/>
                  <a:pt x="95795" y="26126"/>
                </a:cubicBezTo>
                <a:cubicBezTo>
                  <a:pt x="69032" y="26126"/>
                  <a:pt x="43749" y="38756"/>
                  <a:pt x="17417" y="43543"/>
                </a:cubicBezTo>
                <a:cubicBezTo>
                  <a:pt x="11705" y="44582"/>
                  <a:pt x="5806" y="43543"/>
                  <a:pt x="0" y="43543"/>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4810" name="Freihandform 4809"/>
          <p:cNvSpPr/>
          <p:nvPr/>
        </p:nvSpPr>
        <p:spPr>
          <a:xfrm>
            <a:off x="2184421" y="2971407"/>
            <a:ext cx="1114697" cy="61872"/>
          </a:xfrm>
          <a:custGeom>
            <a:avLst/>
            <a:gdLst>
              <a:gd name="connsiteX0" fmla="*/ 1114697 w 1114697"/>
              <a:gd name="connsiteY0" fmla="*/ 43543 h 61872"/>
              <a:gd name="connsiteX1" fmla="*/ 1071155 w 1114697"/>
              <a:gd name="connsiteY1" fmla="*/ 26126 h 61872"/>
              <a:gd name="connsiteX2" fmla="*/ 1045029 w 1114697"/>
              <a:gd name="connsiteY2" fmla="*/ 17417 h 61872"/>
              <a:gd name="connsiteX3" fmla="*/ 992777 w 1114697"/>
              <a:gd name="connsiteY3" fmla="*/ 34834 h 61872"/>
              <a:gd name="connsiteX4" fmla="*/ 957943 w 1114697"/>
              <a:gd name="connsiteY4" fmla="*/ 26126 h 61872"/>
              <a:gd name="connsiteX5" fmla="*/ 931817 w 1114697"/>
              <a:gd name="connsiteY5" fmla="*/ 34834 h 61872"/>
              <a:gd name="connsiteX6" fmla="*/ 879566 w 1114697"/>
              <a:gd name="connsiteY6" fmla="*/ 43543 h 61872"/>
              <a:gd name="connsiteX7" fmla="*/ 766355 w 1114697"/>
              <a:gd name="connsiteY7" fmla="*/ 52251 h 61872"/>
              <a:gd name="connsiteX8" fmla="*/ 714103 w 1114697"/>
              <a:gd name="connsiteY8" fmla="*/ 17417 h 61872"/>
              <a:gd name="connsiteX9" fmla="*/ 687977 w 1114697"/>
              <a:gd name="connsiteY9" fmla="*/ 0 h 61872"/>
              <a:gd name="connsiteX10" fmla="*/ 618309 w 1114697"/>
              <a:gd name="connsiteY10" fmla="*/ 26126 h 61872"/>
              <a:gd name="connsiteX11" fmla="*/ 574766 w 1114697"/>
              <a:gd name="connsiteY11" fmla="*/ 34834 h 61872"/>
              <a:gd name="connsiteX12" fmla="*/ 539932 w 1114697"/>
              <a:gd name="connsiteY12" fmla="*/ 26126 h 61872"/>
              <a:gd name="connsiteX13" fmla="*/ 461555 w 1114697"/>
              <a:gd name="connsiteY13" fmla="*/ 43543 h 61872"/>
              <a:gd name="connsiteX14" fmla="*/ 409303 w 1114697"/>
              <a:gd name="connsiteY14" fmla="*/ 52251 h 61872"/>
              <a:gd name="connsiteX15" fmla="*/ 357052 w 1114697"/>
              <a:gd name="connsiteY15" fmla="*/ 34834 h 61872"/>
              <a:gd name="connsiteX16" fmla="*/ 313509 w 1114697"/>
              <a:gd name="connsiteY16" fmla="*/ 43543 h 61872"/>
              <a:gd name="connsiteX17" fmla="*/ 287383 w 1114697"/>
              <a:gd name="connsiteY17" fmla="*/ 52251 h 61872"/>
              <a:gd name="connsiteX18" fmla="*/ 217715 w 1114697"/>
              <a:gd name="connsiteY18" fmla="*/ 60960 h 61872"/>
              <a:gd name="connsiteX19" fmla="*/ 174172 w 1114697"/>
              <a:gd name="connsiteY19" fmla="*/ 52251 h 61872"/>
              <a:gd name="connsiteX20" fmla="*/ 148046 w 1114697"/>
              <a:gd name="connsiteY20" fmla="*/ 34834 h 61872"/>
              <a:gd name="connsiteX21" fmla="*/ 121920 w 1114697"/>
              <a:gd name="connsiteY21" fmla="*/ 43543 h 61872"/>
              <a:gd name="connsiteX22" fmla="*/ 95795 w 1114697"/>
              <a:gd name="connsiteY22" fmla="*/ 26126 h 61872"/>
              <a:gd name="connsiteX23" fmla="*/ 17417 w 1114697"/>
              <a:gd name="connsiteY23" fmla="*/ 43543 h 61872"/>
              <a:gd name="connsiteX24" fmla="*/ 0 w 1114697"/>
              <a:gd name="connsiteY24" fmla="*/ 43543 h 61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14697" h="61872">
                <a:moveTo>
                  <a:pt x="1114697" y="43543"/>
                </a:moveTo>
                <a:cubicBezTo>
                  <a:pt x="1100183" y="37737"/>
                  <a:pt x="1085792" y="31615"/>
                  <a:pt x="1071155" y="26126"/>
                </a:cubicBezTo>
                <a:cubicBezTo>
                  <a:pt x="1062560" y="22903"/>
                  <a:pt x="1054153" y="16403"/>
                  <a:pt x="1045029" y="17417"/>
                </a:cubicBezTo>
                <a:cubicBezTo>
                  <a:pt x="1026782" y="19444"/>
                  <a:pt x="992777" y="34834"/>
                  <a:pt x="992777" y="34834"/>
                </a:cubicBezTo>
                <a:cubicBezTo>
                  <a:pt x="981166" y="31931"/>
                  <a:pt x="969912" y="26126"/>
                  <a:pt x="957943" y="26126"/>
                </a:cubicBezTo>
                <a:cubicBezTo>
                  <a:pt x="948763" y="26126"/>
                  <a:pt x="940778" y="32843"/>
                  <a:pt x="931817" y="34834"/>
                </a:cubicBezTo>
                <a:cubicBezTo>
                  <a:pt x="914580" y="38664"/>
                  <a:pt x="897126" y="41695"/>
                  <a:pt x="879566" y="43543"/>
                </a:cubicBezTo>
                <a:cubicBezTo>
                  <a:pt x="841925" y="47505"/>
                  <a:pt x="804092" y="49348"/>
                  <a:pt x="766355" y="52251"/>
                </a:cubicBezTo>
                <a:lnTo>
                  <a:pt x="714103" y="17417"/>
                </a:lnTo>
                <a:lnTo>
                  <a:pt x="687977" y="0"/>
                </a:lnTo>
                <a:cubicBezTo>
                  <a:pt x="674663" y="5326"/>
                  <a:pt x="636508" y="21576"/>
                  <a:pt x="618309" y="26126"/>
                </a:cubicBezTo>
                <a:cubicBezTo>
                  <a:pt x="603949" y="29716"/>
                  <a:pt x="589280" y="31931"/>
                  <a:pt x="574766" y="34834"/>
                </a:cubicBezTo>
                <a:cubicBezTo>
                  <a:pt x="563155" y="31931"/>
                  <a:pt x="551901" y="26126"/>
                  <a:pt x="539932" y="26126"/>
                </a:cubicBezTo>
                <a:cubicBezTo>
                  <a:pt x="528871" y="26126"/>
                  <a:pt x="474994" y="40183"/>
                  <a:pt x="461555" y="43543"/>
                </a:cubicBezTo>
                <a:cubicBezTo>
                  <a:pt x="436803" y="68294"/>
                  <a:pt x="450457" y="64597"/>
                  <a:pt x="409303" y="52251"/>
                </a:cubicBezTo>
                <a:cubicBezTo>
                  <a:pt x="391718" y="46975"/>
                  <a:pt x="357052" y="34834"/>
                  <a:pt x="357052" y="34834"/>
                </a:cubicBezTo>
                <a:cubicBezTo>
                  <a:pt x="342538" y="37737"/>
                  <a:pt x="327869" y="39953"/>
                  <a:pt x="313509" y="43543"/>
                </a:cubicBezTo>
                <a:cubicBezTo>
                  <a:pt x="304603" y="45769"/>
                  <a:pt x="296415" y="50609"/>
                  <a:pt x="287383" y="52251"/>
                </a:cubicBezTo>
                <a:cubicBezTo>
                  <a:pt x="264357" y="56438"/>
                  <a:pt x="240938" y="58057"/>
                  <a:pt x="217715" y="60960"/>
                </a:cubicBezTo>
                <a:cubicBezTo>
                  <a:pt x="203201" y="58057"/>
                  <a:pt x="188031" y="57448"/>
                  <a:pt x="174172" y="52251"/>
                </a:cubicBezTo>
                <a:cubicBezTo>
                  <a:pt x="164372" y="48576"/>
                  <a:pt x="158370" y="36555"/>
                  <a:pt x="148046" y="34834"/>
                </a:cubicBezTo>
                <a:cubicBezTo>
                  <a:pt x="138991" y="33325"/>
                  <a:pt x="130629" y="40640"/>
                  <a:pt x="121920" y="43543"/>
                </a:cubicBezTo>
                <a:cubicBezTo>
                  <a:pt x="113212" y="37737"/>
                  <a:pt x="106261" y="26126"/>
                  <a:pt x="95795" y="26126"/>
                </a:cubicBezTo>
                <a:cubicBezTo>
                  <a:pt x="69032" y="26126"/>
                  <a:pt x="43749" y="38756"/>
                  <a:pt x="17417" y="43543"/>
                </a:cubicBezTo>
                <a:cubicBezTo>
                  <a:pt x="11705" y="44582"/>
                  <a:pt x="5806" y="43543"/>
                  <a:pt x="0" y="43543"/>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4811" name="Freihandform 4810"/>
          <p:cNvSpPr/>
          <p:nvPr/>
        </p:nvSpPr>
        <p:spPr>
          <a:xfrm>
            <a:off x="2215570" y="3500215"/>
            <a:ext cx="1114697" cy="61872"/>
          </a:xfrm>
          <a:custGeom>
            <a:avLst/>
            <a:gdLst>
              <a:gd name="connsiteX0" fmla="*/ 1114697 w 1114697"/>
              <a:gd name="connsiteY0" fmla="*/ 43543 h 61872"/>
              <a:gd name="connsiteX1" fmla="*/ 1071155 w 1114697"/>
              <a:gd name="connsiteY1" fmla="*/ 26126 h 61872"/>
              <a:gd name="connsiteX2" fmla="*/ 1045029 w 1114697"/>
              <a:gd name="connsiteY2" fmla="*/ 17417 h 61872"/>
              <a:gd name="connsiteX3" fmla="*/ 992777 w 1114697"/>
              <a:gd name="connsiteY3" fmla="*/ 34834 h 61872"/>
              <a:gd name="connsiteX4" fmla="*/ 957943 w 1114697"/>
              <a:gd name="connsiteY4" fmla="*/ 26126 h 61872"/>
              <a:gd name="connsiteX5" fmla="*/ 931817 w 1114697"/>
              <a:gd name="connsiteY5" fmla="*/ 34834 h 61872"/>
              <a:gd name="connsiteX6" fmla="*/ 879566 w 1114697"/>
              <a:gd name="connsiteY6" fmla="*/ 43543 h 61872"/>
              <a:gd name="connsiteX7" fmla="*/ 766355 w 1114697"/>
              <a:gd name="connsiteY7" fmla="*/ 52251 h 61872"/>
              <a:gd name="connsiteX8" fmla="*/ 714103 w 1114697"/>
              <a:gd name="connsiteY8" fmla="*/ 17417 h 61872"/>
              <a:gd name="connsiteX9" fmla="*/ 687977 w 1114697"/>
              <a:gd name="connsiteY9" fmla="*/ 0 h 61872"/>
              <a:gd name="connsiteX10" fmla="*/ 618309 w 1114697"/>
              <a:gd name="connsiteY10" fmla="*/ 26126 h 61872"/>
              <a:gd name="connsiteX11" fmla="*/ 574766 w 1114697"/>
              <a:gd name="connsiteY11" fmla="*/ 34834 h 61872"/>
              <a:gd name="connsiteX12" fmla="*/ 539932 w 1114697"/>
              <a:gd name="connsiteY12" fmla="*/ 26126 h 61872"/>
              <a:gd name="connsiteX13" fmla="*/ 461555 w 1114697"/>
              <a:gd name="connsiteY13" fmla="*/ 43543 h 61872"/>
              <a:gd name="connsiteX14" fmla="*/ 409303 w 1114697"/>
              <a:gd name="connsiteY14" fmla="*/ 52251 h 61872"/>
              <a:gd name="connsiteX15" fmla="*/ 357052 w 1114697"/>
              <a:gd name="connsiteY15" fmla="*/ 34834 h 61872"/>
              <a:gd name="connsiteX16" fmla="*/ 313509 w 1114697"/>
              <a:gd name="connsiteY16" fmla="*/ 43543 h 61872"/>
              <a:gd name="connsiteX17" fmla="*/ 287383 w 1114697"/>
              <a:gd name="connsiteY17" fmla="*/ 52251 h 61872"/>
              <a:gd name="connsiteX18" fmla="*/ 217715 w 1114697"/>
              <a:gd name="connsiteY18" fmla="*/ 60960 h 61872"/>
              <a:gd name="connsiteX19" fmla="*/ 174172 w 1114697"/>
              <a:gd name="connsiteY19" fmla="*/ 52251 h 61872"/>
              <a:gd name="connsiteX20" fmla="*/ 148046 w 1114697"/>
              <a:gd name="connsiteY20" fmla="*/ 34834 h 61872"/>
              <a:gd name="connsiteX21" fmla="*/ 121920 w 1114697"/>
              <a:gd name="connsiteY21" fmla="*/ 43543 h 61872"/>
              <a:gd name="connsiteX22" fmla="*/ 95795 w 1114697"/>
              <a:gd name="connsiteY22" fmla="*/ 26126 h 61872"/>
              <a:gd name="connsiteX23" fmla="*/ 17417 w 1114697"/>
              <a:gd name="connsiteY23" fmla="*/ 43543 h 61872"/>
              <a:gd name="connsiteX24" fmla="*/ 0 w 1114697"/>
              <a:gd name="connsiteY24" fmla="*/ 43543 h 61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14697" h="61872">
                <a:moveTo>
                  <a:pt x="1114697" y="43543"/>
                </a:moveTo>
                <a:cubicBezTo>
                  <a:pt x="1100183" y="37737"/>
                  <a:pt x="1085792" y="31615"/>
                  <a:pt x="1071155" y="26126"/>
                </a:cubicBezTo>
                <a:cubicBezTo>
                  <a:pt x="1062560" y="22903"/>
                  <a:pt x="1054153" y="16403"/>
                  <a:pt x="1045029" y="17417"/>
                </a:cubicBezTo>
                <a:cubicBezTo>
                  <a:pt x="1026782" y="19444"/>
                  <a:pt x="992777" y="34834"/>
                  <a:pt x="992777" y="34834"/>
                </a:cubicBezTo>
                <a:cubicBezTo>
                  <a:pt x="981166" y="31931"/>
                  <a:pt x="969912" y="26126"/>
                  <a:pt x="957943" y="26126"/>
                </a:cubicBezTo>
                <a:cubicBezTo>
                  <a:pt x="948763" y="26126"/>
                  <a:pt x="940778" y="32843"/>
                  <a:pt x="931817" y="34834"/>
                </a:cubicBezTo>
                <a:cubicBezTo>
                  <a:pt x="914580" y="38664"/>
                  <a:pt x="897126" y="41695"/>
                  <a:pt x="879566" y="43543"/>
                </a:cubicBezTo>
                <a:cubicBezTo>
                  <a:pt x="841925" y="47505"/>
                  <a:pt x="804092" y="49348"/>
                  <a:pt x="766355" y="52251"/>
                </a:cubicBezTo>
                <a:lnTo>
                  <a:pt x="714103" y="17417"/>
                </a:lnTo>
                <a:lnTo>
                  <a:pt x="687977" y="0"/>
                </a:lnTo>
                <a:cubicBezTo>
                  <a:pt x="674663" y="5326"/>
                  <a:pt x="636508" y="21576"/>
                  <a:pt x="618309" y="26126"/>
                </a:cubicBezTo>
                <a:cubicBezTo>
                  <a:pt x="603949" y="29716"/>
                  <a:pt x="589280" y="31931"/>
                  <a:pt x="574766" y="34834"/>
                </a:cubicBezTo>
                <a:cubicBezTo>
                  <a:pt x="563155" y="31931"/>
                  <a:pt x="551901" y="26126"/>
                  <a:pt x="539932" y="26126"/>
                </a:cubicBezTo>
                <a:cubicBezTo>
                  <a:pt x="528871" y="26126"/>
                  <a:pt x="474994" y="40183"/>
                  <a:pt x="461555" y="43543"/>
                </a:cubicBezTo>
                <a:cubicBezTo>
                  <a:pt x="436803" y="68294"/>
                  <a:pt x="450457" y="64597"/>
                  <a:pt x="409303" y="52251"/>
                </a:cubicBezTo>
                <a:cubicBezTo>
                  <a:pt x="391718" y="46975"/>
                  <a:pt x="357052" y="34834"/>
                  <a:pt x="357052" y="34834"/>
                </a:cubicBezTo>
                <a:cubicBezTo>
                  <a:pt x="342538" y="37737"/>
                  <a:pt x="327869" y="39953"/>
                  <a:pt x="313509" y="43543"/>
                </a:cubicBezTo>
                <a:cubicBezTo>
                  <a:pt x="304603" y="45769"/>
                  <a:pt x="296415" y="50609"/>
                  <a:pt x="287383" y="52251"/>
                </a:cubicBezTo>
                <a:cubicBezTo>
                  <a:pt x="264357" y="56438"/>
                  <a:pt x="240938" y="58057"/>
                  <a:pt x="217715" y="60960"/>
                </a:cubicBezTo>
                <a:cubicBezTo>
                  <a:pt x="203201" y="58057"/>
                  <a:pt x="188031" y="57448"/>
                  <a:pt x="174172" y="52251"/>
                </a:cubicBezTo>
                <a:cubicBezTo>
                  <a:pt x="164372" y="48576"/>
                  <a:pt x="158370" y="36555"/>
                  <a:pt x="148046" y="34834"/>
                </a:cubicBezTo>
                <a:cubicBezTo>
                  <a:pt x="138991" y="33325"/>
                  <a:pt x="130629" y="40640"/>
                  <a:pt x="121920" y="43543"/>
                </a:cubicBezTo>
                <a:cubicBezTo>
                  <a:pt x="113212" y="37737"/>
                  <a:pt x="106261" y="26126"/>
                  <a:pt x="95795" y="26126"/>
                </a:cubicBezTo>
                <a:cubicBezTo>
                  <a:pt x="69032" y="26126"/>
                  <a:pt x="43749" y="38756"/>
                  <a:pt x="17417" y="43543"/>
                </a:cubicBezTo>
                <a:cubicBezTo>
                  <a:pt x="11705" y="44582"/>
                  <a:pt x="5806" y="43543"/>
                  <a:pt x="0" y="43543"/>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2062" name="Titel 4">
            <a:extLst>
              <a:ext uri="{FF2B5EF4-FFF2-40B4-BE49-F238E27FC236}">
                <a16:creationId xmlns:a16="http://schemas.microsoft.com/office/drawing/2014/main" id="{237A1602-396F-4D6E-B05A-54F1E31AAB94}"/>
              </a:ext>
            </a:extLst>
          </p:cNvPr>
          <p:cNvSpPr txBox="1">
            <a:spLocks/>
          </p:cNvSpPr>
          <p:nvPr/>
        </p:nvSpPr>
        <p:spPr>
          <a:xfrm>
            <a:off x="715773" y="-58562"/>
            <a:ext cx="10957984" cy="79238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3200" dirty="0"/>
              <a:t>PERIODIC DISCHARGES PLUS FAST (</a:t>
            </a:r>
            <a:r>
              <a:rPr lang="en-GB" sz="3200" dirty="0" err="1"/>
              <a:t>PDs+F</a:t>
            </a:r>
            <a:r>
              <a:rPr lang="en-GB" sz="3200" dirty="0"/>
              <a:t>)</a:t>
            </a:r>
          </a:p>
        </p:txBody>
      </p:sp>
    </p:spTree>
    <p:extLst>
      <p:ext uri="{BB962C8B-B14F-4D97-AF65-F5344CB8AC3E}">
        <p14:creationId xmlns:p14="http://schemas.microsoft.com/office/powerpoint/2010/main" val="285119741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4"/>
          <p:cNvSpPr txBox="1">
            <a:spLocks/>
          </p:cNvSpPr>
          <p:nvPr/>
        </p:nvSpPr>
        <p:spPr>
          <a:xfrm>
            <a:off x="685800" y="0"/>
            <a:ext cx="10957984" cy="79238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3200" dirty="0"/>
              <a:t>PERIODIC DISCHARGES PLUS RDA (</a:t>
            </a:r>
            <a:r>
              <a:rPr lang="en-GB" sz="3200" dirty="0" err="1"/>
              <a:t>PDs+R</a:t>
            </a:r>
            <a:r>
              <a:rPr lang="en-GB" sz="3200" dirty="0"/>
              <a:t>)</a:t>
            </a:r>
          </a:p>
        </p:txBody>
      </p:sp>
      <p:pic>
        <p:nvPicPr>
          <p:cNvPr id="3" name="Grafik 2"/>
          <p:cNvPicPr>
            <a:picLocks noChangeAspect="1"/>
          </p:cNvPicPr>
          <p:nvPr/>
        </p:nvPicPr>
        <p:blipFill>
          <a:blip r:embed="rId2"/>
          <a:stretch>
            <a:fillRect/>
          </a:stretch>
        </p:blipFill>
        <p:spPr>
          <a:xfrm>
            <a:off x="1878862" y="631396"/>
            <a:ext cx="8571860" cy="5976255"/>
          </a:xfrm>
          <a:prstGeom prst="rect">
            <a:avLst/>
          </a:prstGeom>
        </p:spPr>
      </p:pic>
    </p:spTree>
    <p:extLst>
      <p:ext uri="{BB962C8B-B14F-4D97-AF65-F5344CB8AC3E}">
        <p14:creationId xmlns:p14="http://schemas.microsoft.com/office/powerpoint/2010/main" val="69701984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4"/>
          <p:cNvSpPr txBox="1">
            <a:spLocks/>
          </p:cNvSpPr>
          <p:nvPr/>
        </p:nvSpPr>
        <p:spPr>
          <a:xfrm>
            <a:off x="617008" y="85932"/>
            <a:ext cx="10957984" cy="79238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3200" dirty="0"/>
              <a:t>RHYTHMIC DELTA ACTIVITY PLUS SPIKES or SHARP WAVES (RDA+S)</a:t>
            </a:r>
          </a:p>
        </p:txBody>
      </p:sp>
      <p:sp>
        <p:nvSpPr>
          <p:cNvPr id="9" name="Textfeld 8"/>
          <p:cNvSpPr txBox="1"/>
          <p:nvPr/>
        </p:nvSpPr>
        <p:spPr>
          <a:xfrm>
            <a:off x="1112956" y="976559"/>
            <a:ext cx="10760368" cy="1077218"/>
          </a:xfrm>
          <a:prstGeom prst="rect">
            <a:avLst/>
          </a:prstGeom>
          <a:noFill/>
          <a:ln>
            <a:solidFill>
              <a:schemeClr val="tx1"/>
            </a:solidFill>
          </a:ln>
        </p:spPr>
        <p:txBody>
          <a:bodyPr wrap="square" rtlCol="0">
            <a:spAutoFit/>
          </a:bodyPr>
          <a:lstStyle/>
          <a:p>
            <a:r>
              <a:rPr lang="en-US" sz="1600" dirty="0"/>
              <a:t>Rhythmic delta activity (in this case over the left hemisphere) with associated spikes.</a:t>
            </a:r>
          </a:p>
          <a:p>
            <a:r>
              <a:rPr lang="en-US" sz="1600" dirty="0"/>
              <a:t>NOTE the discharges are not periodic (compared to example A, prior slide). If a pattern qualifies as </a:t>
            </a:r>
            <a:r>
              <a:rPr lang="en-US" sz="1600" dirty="0" err="1"/>
              <a:t>PDs+R</a:t>
            </a:r>
            <a:r>
              <a:rPr lang="en-US" sz="1600" dirty="0"/>
              <a:t> and RDA+S it is suggested that it be classified as </a:t>
            </a:r>
            <a:r>
              <a:rPr lang="en-US" sz="1600" dirty="0" err="1"/>
              <a:t>PDs+R</a:t>
            </a:r>
            <a:r>
              <a:rPr lang="en-US" sz="1600" dirty="0"/>
              <a:t>. If the spike/sharp component forms a stereotyped relationship with each wave and there is no inter-discharge interval it would likely qualify as SW (example B, prior slide)</a:t>
            </a:r>
            <a:endParaRPr lang="de-AT" sz="1600" dirty="0"/>
          </a:p>
        </p:txBody>
      </p:sp>
      <p:sp>
        <p:nvSpPr>
          <p:cNvPr id="10" name="Textfeld 155">
            <a:extLst>
              <a:ext uri="{FF2B5EF4-FFF2-40B4-BE49-F238E27FC236}">
                <a16:creationId xmlns:a16="http://schemas.microsoft.com/office/drawing/2014/main" id="{684C8F18-DDFC-46FD-8061-CD7964EE2CD4}"/>
              </a:ext>
            </a:extLst>
          </p:cNvPr>
          <p:cNvSpPr txBox="1"/>
          <p:nvPr/>
        </p:nvSpPr>
        <p:spPr>
          <a:xfrm rot="16200000">
            <a:off x="1305435" y="3544926"/>
            <a:ext cx="2459423" cy="369332"/>
          </a:xfrm>
          <a:prstGeom prst="rect">
            <a:avLst/>
          </a:prstGeom>
          <a:noFill/>
          <a:ln>
            <a:solidFill>
              <a:schemeClr val="tx1"/>
            </a:solidFill>
          </a:ln>
        </p:spPr>
        <p:txBody>
          <a:bodyPr wrap="square" rtlCol="0">
            <a:spAutoFit/>
          </a:bodyPr>
          <a:lstStyle/>
          <a:p>
            <a:pPr algn="ctr"/>
            <a:r>
              <a:rPr lang="de-DE" dirty="0"/>
              <a:t>LEFT</a:t>
            </a:r>
            <a:endParaRPr lang="de-AT" dirty="0"/>
          </a:p>
        </p:txBody>
      </p:sp>
      <p:cxnSp>
        <p:nvCxnSpPr>
          <p:cNvPr id="11" name="Gerader Verbinder 4">
            <a:extLst>
              <a:ext uri="{FF2B5EF4-FFF2-40B4-BE49-F238E27FC236}">
                <a16:creationId xmlns:a16="http://schemas.microsoft.com/office/drawing/2014/main" id="{A3B1960B-2FA0-4B24-8CC9-576FAD6D658E}"/>
              </a:ext>
            </a:extLst>
          </p:cNvPr>
          <p:cNvCxnSpPr/>
          <p:nvPr/>
        </p:nvCxnSpPr>
        <p:spPr>
          <a:xfrm>
            <a:off x="3348571" y="2980729"/>
            <a:ext cx="0" cy="0"/>
          </a:xfrm>
          <a:prstGeom prst="line">
            <a:avLst/>
          </a:prstGeom>
        </p:spPr>
        <p:style>
          <a:lnRef idx="1">
            <a:schemeClr val="accent1"/>
          </a:lnRef>
          <a:fillRef idx="0">
            <a:schemeClr val="accent1"/>
          </a:fillRef>
          <a:effectRef idx="0">
            <a:schemeClr val="accent1"/>
          </a:effectRef>
          <a:fontRef idx="minor">
            <a:schemeClr val="tx1"/>
          </a:fontRef>
        </p:style>
      </p:cxnSp>
      <p:sp>
        <p:nvSpPr>
          <p:cNvPr id="12" name="Freihandform: Form 84">
            <a:extLst>
              <a:ext uri="{FF2B5EF4-FFF2-40B4-BE49-F238E27FC236}">
                <a16:creationId xmlns:a16="http://schemas.microsoft.com/office/drawing/2014/main" id="{3B18F624-F36D-4B7F-ADED-1F31B241005F}"/>
              </a:ext>
            </a:extLst>
          </p:cNvPr>
          <p:cNvSpPr/>
          <p:nvPr/>
        </p:nvSpPr>
        <p:spPr>
          <a:xfrm flipV="1">
            <a:off x="2905787" y="4067704"/>
            <a:ext cx="869882" cy="170147"/>
          </a:xfrm>
          <a:custGeom>
            <a:avLst/>
            <a:gdLst>
              <a:gd name="connsiteX0" fmla="*/ 0 w 1153324"/>
              <a:gd name="connsiteY0" fmla="*/ 293589 h 531906"/>
              <a:gd name="connsiteX1" fmla="*/ 112889 w 1153324"/>
              <a:gd name="connsiteY1" fmla="*/ 79100 h 531906"/>
              <a:gd name="connsiteX2" fmla="*/ 316089 w 1153324"/>
              <a:gd name="connsiteY2" fmla="*/ 78 h 531906"/>
              <a:gd name="connsiteX3" fmla="*/ 462844 w 1153324"/>
              <a:gd name="connsiteY3" fmla="*/ 90389 h 531906"/>
              <a:gd name="connsiteX4" fmla="*/ 541866 w 1153324"/>
              <a:gd name="connsiteY4" fmla="*/ 304878 h 531906"/>
              <a:gd name="connsiteX5" fmla="*/ 632178 w 1153324"/>
              <a:gd name="connsiteY5" fmla="*/ 485500 h 531906"/>
              <a:gd name="connsiteX6" fmla="*/ 790222 w 1153324"/>
              <a:gd name="connsiteY6" fmla="*/ 530655 h 531906"/>
              <a:gd name="connsiteX7" fmla="*/ 1061155 w 1153324"/>
              <a:gd name="connsiteY7" fmla="*/ 451633 h 531906"/>
              <a:gd name="connsiteX8" fmla="*/ 1151466 w 1153324"/>
              <a:gd name="connsiteY8" fmla="*/ 293589 h 531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3324" h="531906">
                <a:moveTo>
                  <a:pt x="0" y="293589"/>
                </a:moveTo>
                <a:cubicBezTo>
                  <a:pt x="30104" y="210803"/>
                  <a:pt x="60208" y="128018"/>
                  <a:pt x="112889" y="79100"/>
                </a:cubicBezTo>
                <a:cubicBezTo>
                  <a:pt x="165570" y="30182"/>
                  <a:pt x="257763" y="-1803"/>
                  <a:pt x="316089" y="78"/>
                </a:cubicBezTo>
                <a:cubicBezTo>
                  <a:pt x="374415" y="1959"/>
                  <a:pt x="425215" y="39589"/>
                  <a:pt x="462844" y="90389"/>
                </a:cubicBezTo>
                <a:cubicBezTo>
                  <a:pt x="500473" y="141189"/>
                  <a:pt x="513644" y="239026"/>
                  <a:pt x="541866" y="304878"/>
                </a:cubicBezTo>
                <a:cubicBezTo>
                  <a:pt x="570088" y="370730"/>
                  <a:pt x="590785" y="447871"/>
                  <a:pt x="632178" y="485500"/>
                </a:cubicBezTo>
                <a:cubicBezTo>
                  <a:pt x="673571" y="523129"/>
                  <a:pt x="718726" y="536299"/>
                  <a:pt x="790222" y="530655"/>
                </a:cubicBezTo>
                <a:cubicBezTo>
                  <a:pt x="861718" y="525011"/>
                  <a:pt x="1000948" y="491144"/>
                  <a:pt x="1061155" y="451633"/>
                </a:cubicBezTo>
                <a:cubicBezTo>
                  <a:pt x="1121362" y="412122"/>
                  <a:pt x="1162755" y="344389"/>
                  <a:pt x="1151466" y="293589"/>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13" name="Freihandform: Form 84">
            <a:extLst>
              <a:ext uri="{FF2B5EF4-FFF2-40B4-BE49-F238E27FC236}">
                <a16:creationId xmlns:a16="http://schemas.microsoft.com/office/drawing/2014/main" id="{E579EFE1-1F7C-4D24-8A97-85B7D344C491}"/>
              </a:ext>
            </a:extLst>
          </p:cNvPr>
          <p:cNvSpPr/>
          <p:nvPr/>
        </p:nvSpPr>
        <p:spPr>
          <a:xfrm flipV="1">
            <a:off x="2926482" y="3218329"/>
            <a:ext cx="840833" cy="371267"/>
          </a:xfrm>
          <a:custGeom>
            <a:avLst/>
            <a:gdLst>
              <a:gd name="connsiteX0" fmla="*/ 0 w 1153324"/>
              <a:gd name="connsiteY0" fmla="*/ 293589 h 531906"/>
              <a:gd name="connsiteX1" fmla="*/ 112889 w 1153324"/>
              <a:gd name="connsiteY1" fmla="*/ 79100 h 531906"/>
              <a:gd name="connsiteX2" fmla="*/ 316089 w 1153324"/>
              <a:gd name="connsiteY2" fmla="*/ 78 h 531906"/>
              <a:gd name="connsiteX3" fmla="*/ 462844 w 1153324"/>
              <a:gd name="connsiteY3" fmla="*/ 90389 h 531906"/>
              <a:gd name="connsiteX4" fmla="*/ 541866 w 1153324"/>
              <a:gd name="connsiteY4" fmla="*/ 304878 h 531906"/>
              <a:gd name="connsiteX5" fmla="*/ 632178 w 1153324"/>
              <a:gd name="connsiteY5" fmla="*/ 485500 h 531906"/>
              <a:gd name="connsiteX6" fmla="*/ 790222 w 1153324"/>
              <a:gd name="connsiteY6" fmla="*/ 530655 h 531906"/>
              <a:gd name="connsiteX7" fmla="*/ 1061155 w 1153324"/>
              <a:gd name="connsiteY7" fmla="*/ 451633 h 531906"/>
              <a:gd name="connsiteX8" fmla="*/ 1151466 w 1153324"/>
              <a:gd name="connsiteY8" fmla="*/ 293589 h 531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3324" h="531906">
                <a:moveTo>
                  <a:pt x="0" y="293589"/>
                </a:moveTo>
                <a:cubicBezTo>
                  <a:pt x="30104" y="210803"/>
                  <a:pt x="60208" y="128018"/>
                  <a:pt x="112889" y="79100"/>
                </a:cubicBezTo>
                <a:cubicBezTo>
                  <a:pt x="165570" y="30182"/>
                  <a:pt x="257763" y="-1803"/>
                  <a:pt x="316089" y="78"/>
                </a:cubicBezTo>
                <a:cubicBezTo>
                  <a:pt x="374415" y="1959"/>
                  <a:pt x="425215" y="39589"/>
                  <a:pt x="462844" y="90389"/>
                </a:cubicBezTo>
                <a:cubicBezTo>
                  <a:pt x="500473" y="141189"/>
                  <a:pt x="513644" y="239026"/>
                  <a:pt x="541866" y="304878"/>
                </a:cubicBezTo>
                <a:cubicBezTo>
                  <a:pt x="570088" y="370730"/>
                  <a:pt x="590785" y="447871"/>
                  <a:pt x="632178" y="485500"/>
                </a:cubicBezTo>
                <a:cubicBezTo>
                  <a:pt x="673571" y="523129"/>
                  <a:pt x="718726" y="536299"/>
                  <a:pt x="790222" y="530655"/>
                </a:cubicBezTo>
                <a:cubicBezTo>
                  <a:pt x="861718" y="525011"/>
                  <a:pt x="1000948" y="491144"/>
                  <a:pt x="1061155" y="451633"/>
                </a:cubicBezTo>
                <a:cubicBezTo>
                  <a:pt x="1121362" y="412122"/>
                  <a:pt x="1162755" y="344389"/>
                  <a:pt x="1151466" y="293589"/>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14" name="Freihandform: Form 84">
            <a:extLst>
              <a:ext uri="{FF2B5EF4-FFF2-40B4-BE49-F238E27FC236}">
                <a16:creationId xmlns:a16="http://schemas.microsoft.com/office/drawing/2014/main" id="{95ACAB79-C8B1-4C98-B0B3-513A0AC46694}"/>
              </a:ext>
            </a:extLst>
          </p:cNvPr>
          <p:cNvSpPr/>
          <p:nvPr/>
        </p:nvSpPr>
        <p:spPr>
          <a:xfrm>
            <a:off x="2926481" y="2443095"/>
            <a:ext cx="823209" cy="288907"/>
          </a:xfrm>
          <a:custGeom>
            <a:avLst/>
            <a:gdLst>
              <a:gd name="connsiteX0" fmla="*/ 0 w 1153324"/>
              <a:gd name="connsiteY0" fmla="*/ 293589 h 531906"/>
              <a:gd name="connsiteX1" fmla="*/ 112889 w 1153324"/>
              <a:gd name="connsiteY1" fmla="*/ 79100 h 531906"/>
              <a:gd name="connsiteX2" fmla="*/ 316089 w 1153324"/>
              <a:gd name="connsiteY2" fmla="*/ 78 h 531906"/>
              <a:gd name="connsiteX3" fmla="*/ 462844 w 1153324"/>
              <a:gd name="connsiteY3" fmla="*/ 90389 h 531906"/>
              <a:gd name="connsiteX4" fmla="*/ 541866 w 1153324"/>
              <a:gd name="connsiteY4" fmla="*/ 304878 h 531906"/>
              <a:gd name="connsiteX5" fmla="*/ 632178 w 1153324"/>
              <a:gd name="connsiteY5" fmla="*/ 485500 h 531906"/>
              <a:gd name="connsiteX6" fmla="*/ 790222 w 1153324"/>
              <a:gd name="connsiteY6" fmla="*/ 530655 h 531906"/>
              <a:gd name="connsiteX7" fmla="*/ 1061155 w 1153324"/>
              <a:gd name="connsiteY7" fmla="*/ 451633 h 531906"/>
              <a:gd name="connsiteX8" fmla="*/ 1151466 w 1153324"/>
              <a:gd name="connsiteY8" fmla="*/ 293589 h 531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3324" h="531906">
                <a:moveTo>
                  <a:pt x="0" y="293589"/>
                </a:moveTo>
                <a:cubicBezTo>
                  <a:pt x="30104" y="210803"/>
                  <a:pt x="60208" y="128018"/>
                  <a:pt x="112889" y="79100"/>
                </a:cubicBezTo>
                <a:cubicBezTo>
                  <a:pt x="165570" y="30182"/>
                  <a:pt x="257763" y="-1803"/>
                  <a:pt x="316089" y="78"/>
                </a:cubicBezTo>
                <a:cubicBezTo>
                  <a:pt x="374415" y="1959"/>
                  <a:pt x="425215" y="39589"/>
                  <a:pt x="462844" y="90389"/>
                </a:cubicBezTo>
                <a:cubicBezTo>
                  <a:pt x="500473" y="141189"/>
                  <a:pt x="513644" y="239026"/>
                  <a:pt x="541866" y="304878"/>
                </a:cubicBezTo>
                <a:cubicBezTo>
                  <a:pt x="570088" y="370730"/>
                  <a:pt x="590785" y="447871"/>
                  <a:pt x="632178" y="485500"/>
                </a:cubicBezTo>
                <a:cubicBezTo>
                  <a:pt x="673571" y="523129"/>
                  <a:pt x="718726" y="536299"/>
                  <a:pt x="790222" y="530655"/>
                </a:cubicBezTo>
                <a:cubicBezTo>
                  <a:pt x="861718" y="525011"/>
                  <a:pt x="1000948" y="491144"/>
                  <a:pt x="1061155" y="451633"/>
                </a:cubicBezTo>
                <a:cubicBezTo>
                  <a:pt x="1121362" y="412122"/>
                  <a:pt x="1162755" y="344389"/>
                  <a:pt x="1151466" y="293589"/>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15" name="Freihandform: Form 84">
            <a:extLst>
              <a:ext uri="{FF2B5EF4-FFF2-40B4-BE49-F238E27FC236}">
                <a16:creationId xmlns:a16="http://schemas.microsoft.com/office/drawing/2014/main" id="{635C785A-6804-4D2F-BB4D-504ED5EF2091}"/>
              </a:ext>
            </a:extLst>
          </p:cNvPr>
          <p:cNvSpPr/>
          <p:nvPr/>
        </p:nvSpPr>
        <p:spPr>
          <a:xfrm flipV="1">
            <a:off x="2918737" y="4839605"/>
            <a:ext cx="869882" cy="92030"/>
          </a:xfrm>
          <a:custGeom>
            <a:avLst/>
            <a:gdLst>
              <a:gd name="connsiteX0" fmla="*/ 0 w 1153324"/>
              <a:gd name="connsiteY0" fmla="*/ 293589 h 531906"/>
              <a:gd name="connsiteX1" fmla="*/ 112889 w 1153324"/>
              <a:gd name="connsiteY1" fmla="*/ 79100 h 531906"/>
              <a:gd name="connsiteX2" fmla="*/ 316089 w 1153324"/>
              <a:gd name="connsiteY2" fmla="*/ 78 h 531906"/>
              <a:gd name="connsiteX3" fmla="*/ 462844 w 1153324"/>
              <a:gd name="connsiteY3" fmla="*/ 90389 h 531906"/>
              <a:gd name="connsiteX4" fmla="*/ 541866 w 1153324"/>
              <a:gd name="connsiteY4" fmla="*/ 304878 h 531906"/>
              <a:gd name="connsiteX5" fmla="*/ 632178 w 1153324"/>
              <a:gd name="connsiteY5" fmla="*/ 485500 h 531906"/>
              <a:gd name="connsiteX6" fmla="*/ 790222 w 1153324"/>
              <a:gd name="connsiteY6" fmla="*/ 530655 h 531906"/>
              <a:gd name="connsiteX7" fmla="*/ 1061155 w 1153324"/>
              <a:gd name="connsiteY7" fmla="*/ 451633 h 531906"/>
              <a:gd name="connsiteX8" fmla="*/ 1151466 w 1153324"/>
              <a:gd name="connsiteY8" fmla="*/ 293589 h 531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3324" h="531906">
                <a:moveTo>
                  <a:pt x="0" y="293589"/>
                </a:moveTo>
                <a:cubicBezTo>
                  <a:pt x="30104" y="210803"/>
                  <a:pt x="60208" y="128018"/>
                  <a:pt x="112889" y="79100"/>
                </a:cubicBezTo>
                <a:cubicBezTo>
                  <a:pt x="165570" y="30182"/>
                  <a:pt x="257763" y="-1803"/>
                  <a:pt x="316089" y="78"/>
                </a:cubicBezTo>
                <a:cubicBezTo>
                  <a:pt x="374415" y="1959"/>
                  <a:pt x="425215" y="39589"/>
                  <a:pt x="462844" y="90389"/>
                </a:cubicBezTo>
                <a:cubicBezTo>
                  <a:pt x="500473" y="141189"/>
                  <a:pt x="513644" y="239026"/>
                  <a:pt x="541866" y="304878"/>
                </a:cubicBezTo>
                <a:cubicBezTo>
                  <a:pt x="570088" y="370730"/>
                  <a:pt x="590785" y="447871"/>
                  <a:pt x="632178" y="485500"/>
                </a:cubicBezTo>
                <a:cubicBezTo>
                  <a:pt x="673571" y="523129"/>
                  <a:pt x="718726" y="536299"/>
                  <a:pt x="790222" y="530655"/>
                </a:cubicBezTo>
                <a:cubicBezTo>
                  <a:pt x="861718" y="525011"/>
                  <a:pt x="1000948" y="491144"/>
                  <a:pt x="1061155" y="451633"/>
                </a:cubicBezTo>
                <a:cubicBezTo>
                  <a:pt x="1121362" y="412122"/>
                  <a:pt x="1162755" y="344389"/>
                  <a:pt x="1151466" y="293589"/>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16" name="Freihandform: Form 84">
            <a:extLst>
              <a:ext uri="{FF2B5EF4-FFF2-40B4-BE49-F238E27FC236}">
                <a16:creationId xmlns:a16="http://schemas.microsoft.com/office/drawing/2014/main" id="{501C2B63-ACFF-495F-9FE5-7F9EF6A42407}"/>
              </a:ext>
            </a:extLst>
          </p:cNvPr>
          <p:cNvSpPr/>
          <p:nvPr/>
        </p:nvSpPr>
        <p:spPr>
          <a:xfrm>
            <a:off x="3756706" y="2463229"/>
            <a:ext cx="1002864" cy="288907"/>
          </a:xfrm>
          <a:custGeom>
            <a:avLst/>
            <a:gdLst>
              <a:gd name="connsiteX0" fmla="*/ 0 w 1153324"/>
              <a:gd name="connsiteY0" fmla="*/ 293589 h 531906"/>
              <a:gd name="connsiteX1" fmla="*/ 112889 w 1153324"/>
              <a:gd name="connsiteY1" fmla="*/ 79100 h 531906"/>
              <a:gd name="connsiteX2" fmla="*/ 316089 w 1153324"/>
              <a:gd name="connsiteY2" fmla="*/ 78 h 531906"/>
              <a:gd name="connsiteX3" fmla="*/ 462844 w 1153324"/>
              <a:gd name="connsiteY3" fmla="*/ 90389 h 531906"/>
              <a:gd name="connsiteX4" fmla="*/ 541866 w 1153324"/>
              <a:gd name="connsiteY4" fmla="*/ 304878 h 531906"/>
              <a:gd name="connsiteX5" fmla="*/ 632178 w 1153324"/>
              <a:gd name="connsiteY5" fmla="*/ 485500 h 531906"/>
              <a:gd name="connsiteX6" fmla="*/ 790222 w 1153324"/>
              <a:gd name="connsiteY6" fmla="*/ 530655 h 531906"/>
              <a:gd name="connsiteX7" fmla="*/ 1061155 w 1153324"/>
              <a:gd name="connsiteY7" fmla="*/ 451633 h 531906"/>
              <a:gd name="connsiteX8" fmla="*/ 1151466 w 1153324"/>
              <a:gd name="connsiteY8" fmla="*/ 293589 h 531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3324" h="531906">
                <a:moveTo>
                  <a:pt x="0" y="293589"/>
                </a:moveTo>
                <a:cubicBezTo>
                  <a:pt x="30104" y="210803"/>
                  <a:pt x="60208" y="128018"/>
                  <a:pt x="112889" y="79100"/>
                </a:cubicBezTo>
                <a:cubicBezTo>
                  <a:pt x="165570" y="30182"/>
                  <a:pt x="257763" y="-1803"/>
                  <a:pt x="316089" y="78"/>
                </a:cubicBezTo>
                <a:cubicBezTo>
                  <a:pt x="374415" y="1959"/>
                  <a:pt x="425215" y="39589"/>
                  <a:pt x="462844" y="90389"/>
                </a:cubicBezTo>
                <a:cubicBezTo>
                  <a:pt x="500473" y="141189"/>
                  <a:pt x="513644" y="239026"/>
                  <a:pt x="541866" y="304878"/>
                </a:cubicBezTo>
                <a:cubicBezTo>
                  <a:pt x="570088" y="370730"/>
                  <a:pt x="590785" y="447871"/>
                  <a:pt x="632178" y="485500"/>
                </a:cubicBezTo>
                <a:cubicBezTo>
                  <a:pt x="673571" y="523129"/>
                  <a:pt x="718726" y="536299"/>
                  <a:pt x="790222" y="530655"/>
                </a:cubicBezTo>
                <a:cubicBezTo>
                  <a:pt x="861718" y="525011"/>
                  <a:pt x="1000948" y="491144"/>
                  <a:pt x="1061155" y="451633"/>
                </a:cubicBezTo>
                <a:cubicBezTo>
                  <a:pt x="1121362" y="412122"/>
                  <a:pt x="1162755" y="344389"/>
                  <a:pt x="1151466" y="293589"/>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17" name="Freihandform: Form 84">
            <a:extLst>
              <a:ext uri="{FF2B5EF4-FFF2-40B4-BE49-F238E27FC236}">
                <a16:creationId xmlns:a16="http://schemas.microsoft.com/office/drawing/2014/main" id="{01E9B35D-F8A8-4558-94A0-C7C67A578E55}"/>
              </a:ext>
            </a:extLst>
          </p:cNvPr>
          <p:cNvSpPr/>
          <p:nvPr/>
        </p:nvSpPr>
        <p:spPr>
          <a:xfrm flipV="1">
            <a:off x="3751060" y="3162704"/>
            <a:ext cx="1023252" cy="371267"/>
          </a:xfrm>
          <a:custGeom>
            <a:avLst/>
            <a:gdLst>
              <a:gd name="connsiteX0" fmla="*/ 0 w 1153324"/>
              <a:gd name="connsiteY0" fmla="*/ 293589 h 531906"/>
              <a:gd name="connsiteX1" fmla="*/ 112889 w 1153324"/>
              <a:gd name="connsiteY1" fmla="*/ 79100 h 531906"/>
              <a:gd name="connsiteX2" fmla="*/ 316089 w 1153324"/>
              <a:gd name="connsiteY2" fmla="*/ 78 h 531906"/>
              <a:gd name="connsiteX3" fmla="*/ 462844 w 1153324"/>
              <a:gd name="connsiteY3" fmla="*/ 90389 h 531906"/>
              <a:gd name="connsiteX4" fmla="*/ 541866 w 1153324"/>
              <a:gd name="connsiteY4" fmla="*/ 304878 h 531906"/>
              <a:gd name="connsiteX5" fmla="*/ 632178 w 1153324"/>
              <a:gd name="connsiteY5" fmla="*/ 485500 h 531906"/>
              <a:gd name="connsiteX6" fmla="*/ 790222 w 1153324"/>
              <a:gd name="connsiteY6" fmla="*/ 530655 h 531906"/>
              <a:gd name="connsiteX7" fmla="*/ 1061155 w 1153324"/>
              <a:gd name="connsiteY7" fmla="*/ 451633 h 531906"/>
              <a:gd name="connsiteX8" fmla="*/ 1151466 w 1153324"/>
              <a:gd name="connsiteY8" fmla="*/ 293589 h 531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3324" h="531906">
                <a:moveTo>
                  <a:pt x="0" y="293589"/>
                </a:moveTo>
                <a:cubicBezTo>
                  <a:pt x="30104" y="210803"/>
                  <a:pt x="60208" y="128018"/>
                  <a:pt x="112889" y="79100"/>
                </a:cubicBezTo>
                <a:cubicBezTo>
                  <a:pt x="165570" y="30182"/>
                  <a:pt x="257763" y="-1803"/>
                  <a:pt x="316089" y="78"/>
                </a:cubicBezTo>
                <a:cubicBezTo>
                  <a:pt x="374415" y="1959"/>
                  <a:pt x="425215" y="39589"/>
                  <a:pt x="462844" y="90389"/>
                </a:cubicBezTo>
                <a:cubicBezTo>
                  <a:pt x="500473" y="141189"/>
                  <a:pt x="513644" y="239026"/>
                  <a:pt x="541866" y="304878"/>
                </a:cubicBezTo>
                <a:cubicBezTo>
                  <a:pt x="570088" y="370730"/>
                  <a:pt x="590785" y="447871"/>
                  <a:pt x="632178" y="485500"/>
                </a:cubicBezTo>
                <a:cubicBezTo>
                  <a:pt x="673571" y="523129"/>
                  <a:pt x="718726" y="536299"/>
                  <a:pt x="790222" y="530655"/>
                </a:cubicBezTo>
                <a:cubicBezTo>
                  <a:pt x="861718" y="525011"/>
                  <a:pt x="1000948" y="491144"/>
                  <a:pt x="1061155" y="451633"/>
                </a:cubicBezTo>
                <a:cubicBezTo>
                  <a:pt x="1121362" y="412122"/>
                  <a:pt x="1162755" y="344389"/>
                  <a:pt x="1151466" y="293589"/>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18" name="Freihandform: Form 84">
            <a:extLst>
              <a:ext uri="{FF2B5EF4-FFF2-40B4-BE49-F238E27FC236}">
                <a16:creationId xmlns:a16="http://schemas.microsoft.com/office/drawing/2014/main" id="{5FD80D9A-BEF5-4109-A7A8-D14D17D73556}"/>
              </a:ext>
            </a:extLst>
          </p:cNvPr>
          <p:cNvSpPr/>
          <p:nvPr/>
        </p:nvSpPr>
        <p:spPr>
          <a:xfrm flipV="1">
            <a:off x="3751951" y="4026518"/>
            <a:ext cx="1023252" cy="180595"/>
          </a:xfrm>
          <a:custGeom>
            <a:avLst/>
            <a:gdLst>
              <a:gd name="connsiteX0" fmla="*/ 0 w 1153324"/>
              <a:gd name="connsiteY0" fmla="*/ 293589 h 531906"/>
              <a:gd name="connsiteX1" fmla="*/ 112889 w 1153324"/>
              <a:gd name="connsiteY1" fmla="*/ 79100 h 531906"/>
              <a:gd name="connsiteX2" fmla="*/ 316089 w 1153324"/>
              <a:gd name="connsiteY2" fmla="*/ 78 h 531906"/>
              <a:gd name="connsiteX3" fmla="*/ 462844 w 1153324"/>
              <a:gd name="connsiteY3" fmla="*/ 90389 h 531906"/>
              <a:gd name="connsiteX4" fmla="*/ 541866 w 1153324"/>
              <a:gd name="connsiteY4" fmla="*/ 304878 h 531906"/>
              <a:gd name="connsiteX5" fmla="*/ 632178 w 1153324"/>
              <a:gd name="connsiteY5" fmla="*/ 485500 h 531906"/>
              <a:gd name="connsiteX6" fmla="*/ 790222 w 1153324"/>
              <a:gd name="connsiteY6" fmla="*/ 530655 h 531906"/>
              <a:gd name="connsiteX7" fmla="*/ 1061155 w 1153324"/>
              <a:gd name="connsiteY7" fmla="*/ 451633 h 531906"/>
              <a:gd name="connsiteX8" fmla="*/ 1151466 w 1153324"/>
              <a:gd name="connsiteY8" fmla="*/ 293589 h 531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3324" h="531906">
                <a:moveTo>
                  <a:pt x="0" y="293589"/>
                </a:moveTo>
                <a:cubicBezTo>
                  <a:pt x="30104" y="210803"/>
                  <a:pt x="60208" y="128018"/>
                  <a:pt x="112889" y="79100"/>
                </a:cubicBezTo>
                <a:cubicBezTo>
                  <a:pt x="165570" y="30182"/>
                  <a:pt x="257763" y="-1803"/>
                  <a:pt x="316089" y="78"/>
                </a:cubicBezTo>
                <a:cubicBezTo>
                  <a:pt x="374415" y="1959"/>
                  <a:pt x="425215" y="39589"/>
                  <a:pt x="462844" y="90389"/>
                </a:cubicBezTo>
                <a:cubicBezTo>
                  <a:pt x="500473" y="141189"/>
                  <a:pt x="513644" y="239026"/>
                  <a:pt x="541866" y="304878"/>
                </a:cubicBezTo>
                <a:cubicBezTo>
                  <a:pt x="570088" y="370730"/>
                  <a:pt x="590785" y="447871"/>
                  <a:pt x="632178" y="485500"/>
                </a:cubicBezTo>
                <a:cubicBezTo>
                  <a:pt x="673571" y="523129"/>
                  <a:pt x="718726" y="536299"/>
                  <a:pt x="790222" y="530655"/>
                </a:cubicBezTo>
                <a:cubicBezTo>
                  <a:pt x="861718" y="525011"/>
                  <a:pt x="1000948" y="491144"/>
                  <a:pt x="1061155" y="451633"/>
                </a:cubicBezTo>
                <a:cubicBezTo>
                  <a:pt x="1121362" y="412122"/>
                  <a:pt x="1162755" y="344389"/>
                  <a:pt x="1151466" y="293589"/>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19" name="Freihandform: Form 84">
            <a:extLst>
              <a:ext uri="{FF2B5EF4-FFF2-40B4-BE49-F238E27FC236}">
                <a16:creationId xmlns:a16="http://schemas.microsoft.com/office/drawing/2014/main" id="{3305487C-2678-468D-8468-D6213905778F}"/>
              </a:ext>
            </a:extLst>
          </p:cNvPr>
          <p:cNvSpPr/>
          <p:nvPr/>
        </p:nvSpPr>
        <p:spPr>
          <a:xfrm flipV="1">
            <a:off x="3736318" y="4782033"/>
            <a:ext cx="1023252" cy="129352"/>
          </a:xfrm>
          <a:custGeom>
            <a:avLst/>
            <a:gdLst>
              <a:gd name="connsiteX0" fmla="*/ 0 w 1153324"/>
              <a:gd name="connsiteY0" fmla="*/ 293589 h 531906"/>
              <a:gd name="connsiteX1" fmla="*/ 112889 w 1153324"/>
              <a:gd name="connsiteY1" fmla="*/ 79100 h 531906"/>
              <a:gd name="connsiteX2" fmla="*/ 316089 w 1153324"/>
              <a:gd name="connsiteY2" fmla="*/ 78 h 531906"/>
              <a:gd name="connsiteX3" fmla="*/ 462844 w 1153324"/>
              <a:gd name="connsiteY3" fmla="*/ 90389 h 531906"/>
              <a:gd name="connsiteX4" fmla="*/ 541866 w 1153324"/>
              <a:gd name="connsiteY4" fmla="*/ 304878 h 531906"/>
              <a:gd name="connsiteX5" fmla="*/ 632178 w 1153324"/>
              <a:gd name="connsiteY5" fmla="*/ 485500 h 531906"/>
              <a:gd name="connsiteX6" fmla="*/ 790222 w 1153324"/>
              <a:gd name="connsiteY6" fmla="*/ 530655 h 531906"/>
              <a:gd name="connsiteX7" fmla="*/ 1061155 w 1153324"/>
              <a:gd name="connsiteY7" fmla="*/ 451633 h 531906"/>
              <a:gd name="connsiteX8" fmla="*/ 1151466 w 1153324"/>
              <a:gd name="connsiteY8" fmla="*/ 293589 h 531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3324" h="531906">
                <a:moveTo>
                  <a:pt x="0" y="293589"/>
                </a:moveTo>
                <a:cubicBezTo>
                  <a:pt x="30104" y="210803"/>
                  <a:pt x="60208" y="128018"/>
                  <a:pt x="112889" y="79100"/>
                </a:cubicBezTo>
                <a:cubicBezTo>
                  <a:pt x="165570" y="30182"/>
                  <a:pt x="257763" y="-1803"/>
                  <a:pt x="316089" y="78"/>
                </a:cubicBezTo>
                <a:cubicBezTo>
                  <a:pt x="374415" y="1959"/>
                  <a:pt x="425215" y="39589"/>
                  <a:pt x="462844" y="90389"/>
                </a:cubicBezTo>
                <a:cubicBezTo>
                  <a:pt x="500473" y="141189"/>
                  <a:pt x="513644" y="239026"/>
                  <a:pt x="541866" y="304878"/>
                </a:cubicBezTo>
                <a:cubicBezTo>
                  <a:pt x="570088" y="370730"/>
                  <a:pt x="590785" y="447871"/>
                  <a:pt x="632178" y="485500"/>
                </a:cubicBezTo>
                <a:cubicBezTo>
                  <a:pt x="673571" y="523129"/>
                  <a:pt x="718726" y="536299"/>
                  <a:pt x="790222" y="530655"/>
                </a:cubicBezTo>
                <a:cubicBezTo>
                  <a:pt x="861718" y="525011"/>
                  <a:pt x="1000948" y="491144"/>
                  <a:pt x="1061155" y="451633"/>
                </a:cubicBezTo>
                <a:cubicBezTo>
                  <a:pt x="1121362" y="412122"/>
                  <a:pt x="1162755" y="344389"/>
                  <a:pt x="1151466" y="293589"/>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20" name="Freihandform: Form 84">
            <a:extLst>
              <a:ext uri="{FF2B5EF4-FFF2-40B4-BE49-F238E27FC236}">
                <a16:creationId xmlns:a16="http://schemas.microsoft.com/office/drawing/2014/main" id="{40D7FA54-9EB4-4A1B-9EBB-196BC37FC1C9}"/>
              </a:ext>
            </a:extLst>
          </p:cNvPr>
          <p:cNvSpPr/>
          <p:nvPr/>
        </p:nvSpPr>
        <p:spPr>
          <a:xfrm>
            <a:off x="4760693" y="2471367"/>
            <a:ext cx="1002864" cy="286857"/>
          </a:xfrm>
          <a:custGeom>
            <a:avLst/>
            <a:gdLst>
              <a:gd name="connsiteX0" fmla="*/ 0 w 1153324"/>
              <a:gd name="connsiteY0" fmla="*/ 293589 h 531906"/>
              <a:gd name="connsiteX1" fmla="*/ 112889 w 1153324"/>
              <a:gd name="connsiteY1" fmla="*/ 79100 h 531906"/>
              <a:gd name="connsiteX2" fmla="*/ 316089 w 1153324"/>
              <a:gd name="connsiteY2" fmla="*/ 78 h 531906"/>
              <a:gd name="connsiteX3" fmla="*/ 462844 w 1153324"/>
              <a:gd name="connsiteY3" fmla="*/ 90389 h 531906"/>
              <a:gd name="connsiteX4" fmla="*/ 541866 w 1153324"/>
              <a:gd name="connsiteY4" fmla="*/ 304878 h 531906"/>
              <a:gd name="connsiteX5" fmla="*/ 632178 w 1153324"/>
              <a:gd name="connsiteY5" fmla="*/ 485500 h 531906"/>
              <a:gd name="connsiteX6" fmla="*/ 790222 w 1153324"/>
              <a:gd name="connsiteY6" fmla="*/ 530655 h 531906"/>
              <a:gd name="connsiteX7" fmla="*/ 1061155 w 1153324"/>
              <a:gd name="connsiteY7" fmla="*/ 451633 h 531906"/>
              <a:gd name="connsiteX8" fmla="*/ 1151466 w 1153324"/>
              <a:gd name="connsiteY8" fmla="*/ 293589 h 531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3324" h="531906">
                <a:moveTo>
                  <a:pt x="0" y="293589"/>
                </a:moveTo>
                <a:cubicBezTo>
                  <a:pt x="30104" y="210803"/>
                  <a:pt x="60208" y="128018"/>
                  <a:pt x="112889" y="79100"/>
                </a:cubicBezTo>
                <a:cubicBezTo>
                  <a:pt x="165570" y="30182"/>
                  <a:pt x="257763" y="-1803"/>
                  <a:pt x="316089" y="78"/>
                </a:cubicBezTo>
                <a:cubicBezTo>
                  <a:pt x="374415" y="1959"/>
                  <a:pt x="425215" y="39589"/>
                  <a:pt x="462844" y="90389"/>
                </a:cubicBezTo>
                <a:cubicBezTo>
                  <a:pt x="500473" y="141189"/>
                  <a:pt x="513644" y="239026"/>
                  <a:pt x="541866" y="304878"/>
                </a:cubicBezTo>
                <a:cubicBezTo>
                  <a:pt x="570088" y="370730"/>
                  <a:pt x="590785" y="447871"/>
                  <a:pt x="632178" y="485500"/>
                </a:cubicBezTo>
                <a:cubicBezTo>
                  <a:pt x="673571" y="523129"/>
                  <a:pt x="718726" y="536299"/>
                  <a:pt x="790222" y="530655"/>
                </a:cubicBezTo>
                <a:cubicBezTo>
                  <a:pt x="861718" y="525011"/>
                  <a:pt x="1000948" y="491144"/>
                  <a:pt x="1061155" y="451633"/>
                </a:cubicBezTo>
                <a:cubicBezTo>
                  <a:pt x="1121362" y="412122"/>
                  <a:pt x="1162755" y="344389"/>
                  <a:pt x="1151466" y="293589"/>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21" name="Freihandform: Form 84">
            <a:extLst>
              <a:ext uri="{FF2B5EF4-FFF2-40B4-BE49-F238E27FC236}">
                <a16:creationId xmlns:a16="http://schemas.microsoft.com/office/drawing/2014/main" id="{7A6E5E7A-D2E3-4D18-81C9-F349FCA0D439}"/>
              </a:ext>
            </a:extLst>
          </p:cNvPr>
          <p:cNvSpPr/>
          <p:nvPr/>
        </p:nvSpPr>
        <p:spPr>
          <a:xfrm flipV="1">
            <a:off x="4768379" y="3156839"/>
            <a:ext cx="1008229" cy="368633"/>
          </a:xfrm>
          <a:custGeom>
            <a:avLst/>
            <a:gdLst>
              <a:gd name="connsiteX0" fmla="*/ 0 w 1153324"/>
              <a:gd name="connsiteY0" fmla="*/ 293589 h 531906"/>
              <a:gd name="connsiteX1" fmla="*/ 112889 w 1153324"/>
              <a:gd name="connsiteY1" fmla="*/ 79100 h 531906"/>
              <a:gd name="connsiteX2" fmla="*/ 316089 w 1153324"/>
              <a:gd name="connsiteY2" fmla="*/ 78 h 531906"/>
              <a:gd name="connsiteX3" fmla="*/ 462844 w 1153324"/>
              <a:gd name="connsiteY3" fmla="*/ 90389 h 531906"/>
              <a:gd name="connsiteX4" fmla="*/ 541866 w 1153324"/>
              <a:gd name="connsiteY4" fmla="*/ 304878 h 531906"/>
              <a:gd name="connsiteX5" fmla="*/ 632178 w 1153324"/>
              <a:gd name="connsiteY5" fmla="*/ 485500 h 531906"/>
              <a:gd name="connsiteX6" fmla="*/ 790222 w 1153324"/>
              <a:gd name="connsiteY6" fmla="*/ 530655 h 531906"/>
              <a:gd name="connsiteX7" fmla="*/ 1061155 w 1153324"/>
              <a:gd name="connsiteY7" fmla="*/ 451633 h 531906"/>
              <a:gd name="connsiteX8" fmla="*/ 1151466 w 1153324"/>
              <a:gd name="connsiteY8" fmla="*/ 293589 h 531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3324" h="531906">
                <a:moveTo>
                  <a:pt x="0" y="293589"/>
                </a:moveTo>
                <a:cubicBezTo>
                  <a:pt x="30104" y="210803"/>
                  <a:pt x="60208" y="128018"/>
                  <a:pt x="112889" y="79100"/>
                </a:cubicBezTo>
                <a:cubicBezTo>
                  <a:pt x="165570" y="30182"/>
                  <a:pt x="257763" y="-1803"/>
                  <a:pt x="316089" y="78"/>
                </a:cubicBezTo>
                <a:cubicBezTo>
                  <a:pt x="374415" y="1959"/>
                  <a:pt x="425215" y="39589"/>
                  <a:pt x="462844" y="90389"/>
                </a:cubicBezTo>
                <a:cubicBezTo>
                  <a:pt x="500473" y="141189"/>
                  <a:pt x="513644" y="239026"/>
                  <a:pt x="541866" y="304878"/>
                </a:cubicBezTo>
                <a:cubicBezTo>
                  <a:pt x="570088" y="370730"/>
                  <a:pt x="590785" y="447871"/>
                  <a:pt x="632178" y="485500"/>
                </a:cubicBezTo>
                <a:cubicBezTo>
                  <a:pt x="673571" y="523129"/>
                  <a:pt x="718726" y="536299"/>
                  <a:pt x="790222" y="530655"/>
                </a:cubicBezTo>
                <a:cubicBezTo>
                  <a:pt x="861718" y="525011"/>
                  <a:pt x="1000948" y="491144"/>
                  <a:pt x="1061155" y="451633"/>
                </a:cubicBezTo>
                <a:cubicBezTo>
                  <a:pt x="1121362" y="412122"/>
                  <a:pt x="1162755" y="344389"/>
                  <a:pt x="1151466" y="293589"/>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22" name="Freihandform: Form 84">
            <a:extLst>
              <a:ext uri="{FF2B5EF4-FFF2-40B4-BE49-F238E27FC236}">
                <a16:creationId xmlns:a16="http://schemas.microsoft.com/office/drawing/2014/main" id="{0FFD94A1-1F3C-42BD-9D68-94833E681E3A}"/>
              </a:ext>
            </a:extLst>
          </p:cNvPr>
          <p:cNvSpPr/>
          <p:nvPr/>
        </p:nvSpPr>
        <p:spPr>
          <a:xfrm flipV="1">
            <a:off x="4768989" y="4015425"/>
            <a:ext cx="1023252" cy="179314"/>
          </a:xfrm>
          <a:custGeom>
            <a:avLst/>
            <a:gdLst>
              <a:gd name="connsiteX0" fmla="*/ 0 w 1153324"/>
              <a:gd name="connsiteY0" fmla="*/ 293589 h 531906"/>
              <a:gd name="connsiteX1" fmla="*/ 112889 w 1153324"/>
              <a:gd name="connsiteY1" fmla="*/ 79100 h 531906"/>
              <a:gd name="connsiteX2" fmla="*/ 316089 w 1153324"/>
              <a:gd name="connsiteY2" fmla="*/ 78 h 531906"/>
              <a:gd name="connsiteX3" fmla="*/ 462844 w 1153324"/>
              <a:gd name="connsiteY3" fmla="*/ 90389 h 531906"/>
              <a:gd name="connsiteX4" fmla="*/ 541866 w 1153324"/>
              <a:gd name="connsiteY4" fmla="*/ 304878 h 531906"/>
              <a:gd name="connsiteX5" fmla="*/ 632178 w 1153324"/>
              <a:gd name="connsiteY5" fmla="*/ 485500 h 531906"/>
              <a:gd name="connsiteX6" fmla="*/ 790222 w 1153324"/>
              <a:gd name="connsiteY6" fmla="*/ 530655 h 531906"/>
              <a:gd name="connsiteX7" fmla="*/ 1061155 w 1153324"/>
              <a:gd name="connsiteY7" fmla="*/ 451633 h 531906"/>
              <a:gd name="connsiteX8" fmla="*/ 1151466 w 1153324"/>
              <a:gd name="connsiteY8" fmla="*/ 293589 h 531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3324" h="531906">
                <a:moveTo>
                  <a:pt x="0" y="293589"/>
                </a:moveTo>
                <a:cubicBezTo>
                  <a:pt x="30104" y="210803"/>
                  <a:pt x="60208" y="128018"/>
                  <a:pt x="112889" y="79100"/>
                </a:cubicBezTo>
                <a:cubicBezTo>
                  <a:pt x="165570" y="30182"/>
                  <a:pt x="257763" y="-1803"/>
                  <a:pt x="316089" y="78"/>
                </a:cubicBezTo>
                <a:cubicBezTo>
                  <a:pt x="374415" y="1959"/>
                  <a:pt x="425215" y="39589"/>
                  <a:pt x="462844" y="90389"/>
                </a:cubicBezTo>
                <a:cubicBezTo>
                  <a:pt x="500473" y="141189"/>
                  <a:pt x="513644" y="239026"/>
                  <a:pt x="541866" y="304878"/>
                </a:cubicBezTo>
                <a:cubicBezTo>
                  <a:pt x="570088" y="370730"/>
                  <a:pt x="590785" y="447871"/>
                  <a:pt x="632178" y="485500"/>
                </a:cubicBezTo>
                <a:cubicBezTo>
                  <a:pt x="673571" y="523129"/>
                  <a:pt x="718726" y="536299"/>
                  <a:pt x="790222" y="530655"/>
                </a:cubicBezTo>
                <a:cubicBezTo>
                  <a:pt x="861718" y="525011"/>
                  <a:pt x="1000948" y="491144"/>
                  <a:pt x="1061155" y="451633"/>
                </a:cubicBezTo>
                <a:cubicBezTo>
                  <a:pt x="1121362" y="412122"/>
                  <a:pt x="1162755" y="344389"/>
                  <a:pt x="1151466" y="293589"/>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23" name="Freihandform: Form 84">
            <a:extLst>
              <a:ext uri="{FF2B5EF4-FFF2-40B4-BE49-F238E27FC236}">
                <a16:creationId xmlns:a16="http://schemas.microsoft.com/office/drawing/2014/main" id="{7EAD0A59-C24F-48F4-9CCF-97DF533782CA}"/>
              </a:ext>
            </a:extLst>
          </p:cNvPr>
          <p:cNvSpPr/>
          <p:nvPr/>
        </p:nvSpPr>
        <p:spPr>
          <a:xfrm flipV="1">
            <a:off x="4753356" y="4790048"/>
            <a:ext cx="1023252" cy="103965"/>
          </a:xfrm>
          <a:custGeom>
            <a:avLst/>
            <a:gdLst>
              <a:gd name="connsiteX0" fmla="*/ 0 w 1153324"/>
              <a:gd name="connsiteY0" fmla="*/ 293589 h 531906"/>
              <a:gd name="connsiteX1" fmla="*/ 112889 w 1153324"/>
              <a:gd name="connsiteY1" fmla="*/ 79100 h 531906"/>
              <a:gd name="connsiteX2" fmla="*/ 316089 w 1153324"/>
              <a:gd name="connsiteY2" fmla="*/ 78 h 531906"/>
              <a:gd name="connsiteX3" fmla="*/ 462844 w 1153324"/>
              <a:gd name="connsiteY3" fmla="*/ 90389 h 531906"/>
              <a:gd name="connsiteX4" fmla="*/ 541866 w 1153324"/>
              <a:gd name="connsiteY4" fmla="*/ 304878 h 531906"/>
              <a:gd name="connsiteX5" fmla="*/ 632178 w 1153324"/>
              <a:gd name="connsiteY5" fmla="*/ 485500 h 531906"/>
              <a:gd name="connsiteX6" fmla="*/ 790222 w 1153324"/>
              <a:gd name="connsiteY6" fmla="*/ 530655 h 531906"/>
              <a:gd name="connsiteX7" fmla="*/ 1061155 w 1153324"/>
              <a:gd name="connsiteY7" fmla="*/ 451633 h 531906"/>
              <a:gd name="connsiteX8" fmla="*/ 1151466 w 1153324"/>
              <a:gd name="connsiteY8" fmla="*/ 293589 h 531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3324" h="531906">
                <a:moveTo>
                  <a:pt x="0" y="293589"/>
                </a:moveTo>
                <a:cubicBezTo>
                  <a:pt x="30104" y="210803"/>
                  <a:pt x="60208" y="128018"/>
                  <a:pt x="112889" y="79100"/>
                </a:cubicBezTo>
                <a:cubicBezTo>
                  <a:pt x="165570" y="30182"/>
                  <a:pt x="257763" y="-1803"/>
                  <a:pt x="316089" y="78"/>
                </a:cubicBezTo>
                <a:cubicBezTo>
                  <a:pt x="374415" y="1959"/>
                  <a:pt x="425215" y="39589"/>
                  <a:pt x="462844" y="90389"/>
                </a:cubicBezTo>
                <a:cubicBezTo>
                  <a:pt x="500473" y="141189"/>
                  <a:pt x="513644" y="239026"/>
                  <a:pt x="541866" y="304878"/>
                </a:cubicBezTo>
                <a:cubicBezTo>
                  <a:pt x="570088" y="370730"/>
                  <a:pt x="590785" y="447871"/>
                  <a:pt x="632178" y="485500"/>
                </a:cubicBezTo>
                <a:cubicBezTo>
                  <a:pt x="673571" y="523129"/>
                  <a:pt x="718726" y="536299"/>
                  <a:pt x="790222" y="530655"/>
                </a:cubicBezTo>
                <a:cubicBezTo>
                  <a:pt x="861718" y="525011"/>
                  <a:pt x="1000948" y="491144"/>
                  <a:pt x="1061155" y="451633"/>
                </a:cubicBezTo>
                <a:cubicBezTo>
                  <a:pt x="1121362" y="412122"/>
                  <a:pt x="1162755" y="344389"/>
                  <a:pt x="1151466" y="293589"/>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24" name="Freihandform: Form 84">
            <a:extLst>
              <a:ext uri="{FF2B5EF4-FFF2-40B4-BE49-F238E27FC236}">
                <a16:creationId xmlns:a16="http://schemas.microsoft.com/office/drawing/2014/main" id="{C71CF371-7CC4-4940-B493-25824CA80B1C}"/>
              </a:ext>
            </a:extLst>
          </p:cNvPr>
          <p:cNvSpPr/>
          <p:nvPr/>
        </p:nvSpPr>
        <p:spPr>
          <a:xfrm>
            <a:off x="5753161" y="2484525"/>
            <a:ext cx="1002864" cy="281933"/>
          </a:xfrm>
          <a:custGeom>
            <a:avLst/>
            <a:gdLst>
              <a:gd name="connsiteX0" fmla="*/ 0 w 1153324"/>
              <a:gd name="connsiteY0" fmla="*/ 293589 h 531906"/>
              <a:gd name="connsiteX1" fmla="*/ 112889 w 1153324"/>
              <a:gd name="connsiteY1" fmla="*/ 79100 h 531906"/>
              <a:gd name="connsiteX2" fmla="*/ 316089 w 1153324"/>
              <a:gd name="connsiteY2" fmla="*/ 78 h 531906"/>
              <a:gd name="connsiteX3" fmla="*/ 462844 w 1153324"/>
              <a:gd name="connsiteY3" fmla="*/ 90389 h 531906"/>
              <a:gd name="connsiteX4" fmla="*/ 541866 w 1153324"/>
              <a:gd name="connsiteY4" fmla="*/ 304878 h 531906"/>
              <a:gd name="connsiteX5" fmla="*/ 632178 w 1153324"/>
              <a:gd name="connsiteY5" fmla="*/ 485500 h 531906"/>
              <a:gd name="connsiteX6" fmla="*/ 790222 w 1153324"/>
              <a:gd name="connsiteY6" fmla="*/ 530655 h 531906"/>
              <a:gd name="connsiteX7" fmla="*/ 1061155 w 1153324"/>
              <a:gd name="connsiteY7" fmla="*/ 451633 h 531906"/>
              <a:gd name="connsiteX8" fmla="*/ 1151466 w 1153324"/>
              <a:gd name="connsiteY8" fmla="*/ 293589 h 531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3324" h="531906">
                <a:moveTo>
                  <a:pt x="0" y="293589"/>
                </a:moveTo>
                <a:cubicBezTo>
                  <a:pt x="30104" y="210803"/>
                  <a:pt x="60208" y="128018"/>
                  <a:pt x="112889" y="79100"/>
                </a:cubicBezTo>
                <a:cubicBezTo>
                  <a:pt x="165570" y="30182"/>
                  <a:pt x="257763" y="-1803"/>
                  <a:pt x="316089" y="78"/>
                </a:cubicBezTo>
                <a:cubicBezTo>
                  <a:pt x="374415" y="1959"/>
                  <a:pt x="425215" y="39589"/>
                  <a:pt x="462844" y="90389"/>
                </a:cubicBezTo>
                <a:cubicBezTo>
                  <a:pt x="500473" y="141189"/>
                  <a:pt x="513644" y="239026"/>
                  <a:pt x="541866" y="304878"/>
                </a:cubicBezTo>
                <a:cubicBezTo>
                  <a:pt x="570088" y="370730"/>
                  <a:pt x="590785" y="447871"/>
                  <a:pt x="632178" y="485500"/>
                </a:cubicBezTo>
                <a:cubicBezTo>
                  <a:pt x="673571" y="523129"/>
                  <a:pt x="718726" y="536299"/>
                  <a:pt x="790222" y="530655"/>
                </a:cubicBezTo>
                <a:cubicBezTo>
                  <a:pt x="861718" y="525011"/>
                  <a:pt x="1000948" y="491144"/>
                  <a:pt x="1061155" y="451633"/>
                </a:cubicBezTo>
                <a:cubicBezTo>
                  <a:pt x="1121362" y="412122"/>
                  <a:pt x="1162755" y="344389"/>
                  <a:pt x="1151466" y="293589"/>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25" name="Freihandform: Form 84">
            <a:extLst>
              <a:ext uri="{FF2B5EF4-FFF2-40B4-BE49-F238E27FC236}">
                <a16:creationId xmlns:a16="http://schemas.microsoft.com/office/drawing/2014/main" id="{0D2AD5C4-8C80-4BD5-9449-66F1B0B8E8A8}"/>
              </a:ext>
            </a:extLst>
          </p:cNvPr>
          <p:cNvSpPr/>
          <p:nvPr/>
        </p:nvSpPr>
        <p:spPr>
          <a:xfrm flipV="1">
            <a:off x="5781758" y="3159079"/>
            <a:ext cx="1023252" cy="362305"/>
          </a:xfrm>
          <a:custGeom>
            <a:avLst/>
            <a:gdLst>
              <a:gd name="connsiteX0" fmla="*/ 0 w 1153324"/>
              <a:gd name="connsiteY0" fmla="*/ 293589 h 531906"/>
              <a:gd name="connsiteX1" fmla="*/ 112889 w 1153324"/>
              <a:gd name="connsiteY1" fmla="*/ 79100 h 531906"/>
              <a:gd name="connsiteX2" fmla="*/ 316089 w 1153324"/>
              <a:gd name="connsiteY2" fmla="*/ 78 h 531906"/>
              <a:gd name="connsiteX3" fmla="*/ 462844 w 1153324"/>
              <a:gd name="connsiteY3" fmla="*/ 90389 h 531906"/>
              <a:gd name="connsiteX4" fmla="*/ 541866 w 1153324"/>
              <a:gd name="connsiteY4" fmla="*/ 304878 h 531906"/>
              <a:gd name="connsiteX5" fmla="*/ 632178 w 1153324"/>
              <a:gd name="connsiteY5" fmla="*/ 485500 h 531906"/>
              <a:gd name="connsiteX6" fmla="*/ 790222 w 1153324"/>
              <a:gd name="connsiteY6" fmla="*/ 530655 h 531906"/>
              <a:gd name="connsiteX7" fmla="*/ 1061155 w 1153324"/>
              <a:gd name="connsiteY7" fmla="*/ 451633 h 531906"/>
              <a:gd name="connsiteX8" fmla="*/ 1151466 w 1153324"/>
              <a:gd name="connsiteY8" fmla="*/ 293589 h 531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3324" h="531906">
                <a:moveTo>
                  <a:pt x="0" y="293589"/>
                </a:moveTo>
                <a:cubicBezTo>
                  <a:pt x="30104" y="210803"/>
                  <a:pt x="60208" y="128018"/>
                  <a:pt x="112889" y="79100"/>
                </a:cubicBezTo>
                <a:cubicBezTo>
                  <a:pt x="165570" y="30182"/>
                  <a:pt x="257763" y="-1803"/>
                  <a:pt x="316089" y="78"/>
                </a:cubicBezTo>
                <a:cubicBezTo>
                  <a:pt x="374415" y="1959"/>
                  <a:pt x="425215" y="39589"/>
                  <a:pt x="462844" y="90389"/>
                </a:cubicBezTo>
                <a:cubicBezTo>
                  <a:pt x="500473" y="141189"/>
                  <a:pt x="513644" y="239026"/>
                  <a:pt x="541866" y="304878"/>
                </a:cubicBezTo>
                <a:cubicBezTo>
                  <a:pt x="570088" y="370730"/>
                  <a:pt x="590785" y="447871"/>
                  <a:pt x="632178" y="485500"/>
                </a:cubicBezTo>
                <a:cubicBezTo>
                  <a:pt x="673571" y="523129"/>
                  <a:pt x="718726" y="536299"/>
                  <a:pt x="790222" y="530655"/>
                </a:cubicBezTo>
                <a:cubicBezTo>
                  <a:pt x="861718" y="525011"/>
                  <a:pt x="1000948" y="491144"/>
                  <a:pt x="1061155" y="451633"/>
                </a:cubicBezTo>
                <a:cubicBezTo>
                  <a:pt x="1121362" y="412122"/>
                  <a:pt x="1162755" y="344389"/>
                  <a:pt x="1151466" y="293589"/>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26" name="Freihandform: Form 84">
            <a:extLst>
              <a:ext uri="{FF2B5EF4-FFF2-40B4-BE49-F238E27FC236}">
                <a16:creationId xmlns:a16="http://schemas.microsoft.com/office/drawing/2014/main" id="{11390F76-1E70-4276-9101-1A7168B316F4}"/>
              </a:ext>
            </a:extLst>
          </p:cNvPr>
          <p:cNvSpPr/>
          <p:nvPr/>
        </p:nvSpPr>
        <p:spPr>
          <a:xfrm flipV="1">
            <a:off x="5797393" y="3997573"/>
            <a:ext cx="1023252" cy="176236"/>
          </a:xfrm>
          <a:custGeom>
            <a:avLst/>
            <a:gdLst>
              <a:gd name="connsiteX0" fmla="*/ 0 w 1153324"/>
              <a:gd name="connsiteY0" fmla="*/ 293589 h 531906"/>
              <a:gd name="connsiteX1" fmla="*/ 112889 w 1153324"/>
              <a:gd name="connsiteY1" fmla="*/ 79100 h 531906"/>
              <a:gd name="connsiteX2" fmla="*/ 316089 w 1153324"/>
              <a:gd name="connsiteY2" fmla="*/ 78 h 531906"/>
              <a:gd name="connsiteX3" fmla="*/ 462844 w 1153324"/>
              <a:gd name="connsiteY3" fmla="*/ 90389 h 531906"/>
              <a:gd name="connsiteX4" fmla="*/ 541866 w 1153324"/>
              <a:gd name="connsiteY4" fmla="*/ 304878 h 531906"/>
              <a:gd name="connsiteX5" fmla="*/ 632178 w 1153324"/>
              <a:gd name="connsiteY5" fmla="*/ 485500 h 531906"/>
              <a:gd name="connsiteX6" fmla="*/ 790222 w 1153324"/>
              <a:gd name="connsiteY6" fmla="*/ 530655 h 531906"/>
              <a:gd name="connsiteX7" fmla="*/ 1061155 w 1153324"/>
              <a:gd name="connsiteY7" fmla="*/ 451633 h 531906"/>
              <a:gd name="connsiteX8" fmla="*/ 1151466 w 1153324"/>
              <a:gd name="connsiteY8" fmla="*/ 293589 h 531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3324" h="531906">
                <a:moveTo>
                  <a:pt x="0" y="293589"/>
                </a:moveTo>
                <a:cubicBezTo>
                  <a:pt x="30104" y="210803"/>
                  <a:pt x="60208" y="128018"/>
                  <a:pt x="112889" y="79100"/>
                </a:cubicBezTo>
                <a:cubicBezTo>
                  <a:pt x="165570" y="30182"/>
                  <a:pt x="257763" y="-1803"/>
                  <a:pt x="316089" y="78"/>
                </a:cubicBezTo>
                <a:cubicBezTo>
                  <a:pt x="374415" y="1959"/>
                  <a:pt x="425215" y="39589"/>
                  <a:pt x="462844" y="90389"/>
                </a:cubicBezTo>
                <a:cubicBezTo>
                  <a:pt x="500473" y="141189"/>
                  <a:pt x="513644" y="239026"/>
                  <a:pt x="541866" y="304878"/>
                </a:cubicBezTo>
                <a:cubicBezTo>
                  <a:pt x="570088" y="370730"/>
                  <a:pt x="590785" y="447871"/>
                  <a:pt x="632178" y="485500"/>
                </a:cubicBezTo>
                <a:cubicBezTo>
                  <a:pt x="673571" y="523129"/>
                  <a:pt x="718726" y="536299"/>
                  <a:pt x="790222" y="530655"/>
                </a:cubicBezTo>
                <a:cubicBezTo>
                  <a:pt x="861718" y="525011"/>
                  <a:pt x="1000948" y="491144"/>
                  <a:pt x="1061155" y="451633"/>
                </a:cubicBezTo>
                <a:cubicBezTo>
                  <a:pt x="1121362" y="412122"/>
                  <a:pt x="1162755" y="344389"/>
                  <a:pt x="1151466" y="293589"/>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27" name="Freihandform: Form 84">
            <a:extLst>
              <a:ext uri="{FF2B5EF4-FFF2-40B4-BE49-F238E27FC236}">
                <a16:creationId xmlns:a16="http://schemas.microsoft.com/office/drawing/2014/main" id="{332C7D5A-85A1-4ABD-93CE-575A4D73A4DC}"/>
              </a:ext>
            </a:extLst>
          </p:cNvPr>
          <p:cNvSpPr/>
          <p:nvPr/>
        </p:nvSpPr>
        <p:spPr>
          <a:xfrm flipV="1">
            <a:off x="5753161" y="4770643"/>
            <a:ext cx="1023252" cy="102181"/>
          </a:xfrm>
          <a:custGeom>
            <a:avLst/>
            <a:gdLst>
              <a:gd name="connsiteX0" fmla="*/ 0 w 1153324"/>
              <a:gd name="connsiteY0" fmla="*/ 293589 h 531906"/>
              <a:gd name="connsiteX1" fmla="*/ 112889 w 1153324"/>
              <a:gd name="connsiteY1" fmla="*/ 79100 h 531906"/>
              <a:gd name="connsiteX2" fmla="*/ 316089 w 1153324"/>
              <a:gd name="connsiteY2" fmla="*/ 78 h 531906"/>
              <a:gd name="connsiteX3" fmla="*/ 462844 w 1153324"/>
              <a:gd name="connsiteY3" fmla="*/ 90389 h 531906"/>
              <a:gd name="connsiteX4" fmla="*/ 541866 w 1153324"/>
              <a:gd name="connsiteY4" fmla="*/ 304878 h 531906"/>
              <a:gd name="connsiteX5" fmla="*/ 632178 w 1153324"/>
              <a:gd name="connsiteY5" fmla="*/ 485500 h 531906"/>
              <a:gd name="connsiteX6" fmla="*/ 790222 w 1153324"/>
              <a:gd name="connsiteY6" fmla="*/ 530655 h 531906"/>
              <a:gd name="connsiteX7" fmla="*/ 1061155 w 1153324"/>
              <a:gd name="connsiteY7" fmla="*/ 451633 h 531906"/>
              <a:gd name="connsiteX8" fmla="*/ 1151466 w 1153324"/>
              <a:gd name="connsiteY8" fmla="*/ 293589 h 531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3324" h="531906">
                <a:moveTo>
                  <a:pt x="0" y="293589"/>
                </a:moveTo>
                <a:cubicBezTo>
                  <a:pt x="30104" y="210803"/>
                  <a:pt x="60208" y="128018"/>
                  <a:pt x="112889" y="79100"/>
                </a:cubicBezTo>
                <a:cubicBezTo>
                  <a:pt x="165570" y="30182"/>
                  <a:pt x="257763" y="-1803"/>
                  <a:pt x="316089" y="78"/>
                </a:cubicBezTo>
                <a:cubicBezTo>
                  <a:pt x="374415" y="1959"/>
                  <a:pt x="425215" y="39589"/>
                  <a:pt x="462844" y="90389"/>
                </a:cubicBezTo>
                <a:cubicBezTo>
                  <a:pt x="500473" y="141189"/>
                  <a:pt x="513644" y="239026"/>
                  <a:pt x="541866" y="304878"/>
                </a:cubicBezTo>
                <a:cubicBezTo>
                  <a:pt x="570088" y="370730"/>
                  <a:pt x="590785" y="447871"/>
                  <a:pt x="632178" y="485500"/>
                </a:cubicBezTo>
                <a:cubicBezTo>
                  <a:pt x="673571" y="523129"/>
                  <a:pt x="718726" y="536299"/>
                  <a:pt x="790222" y="530655"/>
                </a:cubicBezTo>
                <a:cubicBezTo>
                  <a:pt x="861718" y="525011"/>
                  <a:pt x="1000948" y="491144"/>
                  <a:pt x="1061155" y="451633"/>
                </a:cubicBezTo>
                <a:cubicBezTo>
                  <a:pt x="1121362" y="412122"/>
                  <a:pt x="1162755" y="344389"/>
                  <a:pt x="1151466" y="293589"/>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28" name="Freihandform: Form 84">
            <a:extLst>
              <a:ext uri="{FF2B5EF4-FFF2-40B4-BE49-F238E27FC236}">
                <a16:creationId xmlns:a16="http://schemas.microsoft.com/office/drawing/2014/main" id="{CA53C0FC-C892-4E38-9BF0-A8EF77BBA01F}"/>
              </a:ext>
            </a:extLst>
          </p:cNvPr>
          <p:cNvSpPr/>
          <p:nvPr/>
        </p:nvSpPr>
        <p:spPr>
          <a:xfrm>
            <a:off x="6766296" y="2485107"/>
            <a:ext cx="1002864" cy="281816"/>
          </a:xfrm>
          <a:custGeom>
            <a:avLst/>
            <a:gdLst>
              <a:gd name="connsiteX0" fmla="*/ 0 w 1153324"/>
              <a:gd name="connsiteY0" fmla="*/ 293589 h 531906"/>
              <a:gd name="connsiteX1" fmla="*/ 112889 w 1153324"/>
              <a:gd name="connsiteY1" fmla="*/ 79100 h 531906"/>
              <a:gd name="connsiteX2" fmla="*/ 316089 w 1153324"/>
              <a:gd name="connsiteY2" fmla="*/ 78 h 531906"/>
              <a:gd name="connsiteX3" fmla="*/ 462844 w 1153324"/>
              <a:gd name="connsiteY3" fmla="*/ 90389 h 531906"/>
              <a:gd name="connsiteX4" fmla="*/ 541866 w 1153324"/>
              <a:gd name="connsiteY4" fmla="*/ 304878 h 531906"/>
              <a:gd name="connsiteX5" fmla="*/ 632178 w 1153324"/>
              <a:gd name="connsiteY5" fmla="*/ 485500 h 531906"/>
              <a:gd name="connsiteX6" fmla="*/ 790222 w 1153324"/>
              <a:gd name="connsiteY6" fmla="*/ 530655 h 531906"/>
              <a:gd name="connsiteX7" fmla="*/ 1061155 w 1153324"/>
              <a:gd name="connsiteY7" fmla="*/ 451633 h 531906"/>
              <a:gd name="connsiteX8" fmla="*/ 1151466 w 1153324"/>
              <a:gd name="connsiteY8" fmla="*/ 293589 h 531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3324" h="531906">
                <a:moveTo>
                  <a:pt x="0" y="293589"/>
                </a:moveTo>
                <a:cubicBezTo>
                  <a:pt x="30104" y="210803"/>
                  <a:pt x="60208" y="128018"/>
                  <a:pt x="112889" y="79100"/>
                </a:cubicBezTo>
                <a:cubicBezTo>
                  <a:pt x="165570" y="30182"/>
                  <a:pt x="257763" y="-1803"/>
                  <a:pt x="316089" y="78"/>
                </a:cubicBezTo>
                <a:cubicBezTo>
                  <a:pt x="374415" y="1959"/>
                  <a:pt x="425215" y="39589"/>
                  <a:pt x="462844" y="90389"/>
                </a:cubicBezTo>
                <a:cubicBezTo>
                  <a:pt x="500473" y="141189"/>
                  <a:pt x="513644" y="239026"/>
                  <a:pt x="541866" y="304878"/>
                </a:cubicBezTo>
                <a:cubicBezTo>
                  <a:pt x="570088" y="370730"/>
                  <a:pt x="590785" y="447871"/>
                  <a:pt x="632178" y="485500"/>
                </a:cubicBezTo>
                <a:cubicBezTo>
                  <a:pt x="673571" y="523129"/>
                  <a:pt x="718726" y="536299"/>
                  <a:pt x="790222" y="530655"/>
                </a:cubicBezTo>
                <a:cubicBezTo>
                  <a:pt x="861718" y="525011"/>
                  <a:pt x="1000948" y="491144"/>
                  <a:pt x="1061155" y="451633"/>
                </a:cubicBezTo>
                <a:cubicBezTo>
                  <a:pt x="1121362" y="412122"/>
                  <a:pt x="1162755" y="344389"/>
                  <a:pt x="1151466" y="293589"/>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29" name="Freihandform: Form 84">
            <a:extLst>
              <a:ext uri="{FF2B5EF4-FFF2-40B4-BE49-F238E27FC236}">
                <a16:creationId xmlns:a16="http://schemas.microsoft.com/office/drawing/2014/main" id="{F9F83B03-BAFF-4701-9D9D-F8535B1D930B}"/>
              </a:ext>
            </a:extLst>
          </p:cNvPr>
          <p:cNvSpPr/>
          <p:nvPr/>
        </p:nvSpPr>
        <p:spPr>
          <a:xfrm flipV="1">
            <a:off x="6803677" y="3159552"/>
            <a:ext cx="1000142" cy="362154"/>
          </a:xfrm>
          <a:custGeom>
            <a:avLst/>
            <a:gdLst>
              <a:gd name="connsiteX0" fmla="*/ 0 w 1153324"/>
              <a:gd name="connsiteY0" fmla="*/ 293589 h 531906"/>
              <a:gd name="connsiteX1" fmla="*/ 112889 w 1153324"/>
              <a:gd name="connsiteY1" fmla="*/ 79100 h 531906"/>
              <a:gd name="connsiteX2" fmla="*/ 316089 w 1153324"/>
              <a:gd name="connsiteY2" fmla="*/ 78 h 531906"/>
              <a:gd name="connsiteX3" fmla="*/ 462844 w 1153324"/>
              <a:gd name="connsiteY3" fmla="*/ 90389 h 531906"/>
              <a:gd name="connsiteX4" fmla="*/ 541866 w 1153324"/>
              <a:gd name="connsiteY4" fmla="*/ 304878 h 531906"/>
              <a:gd name="connsiteX5" fmla="*/ 632178 w 1153324"/>
              <a:gd name="connsiteY5" fmla="*/ 485500 h 531906"/>
              <a:gd name="connsiteX6" fmla="*/ 790222 w 1153324"/>
              <a:gd name="connsiteY6" fmla="*/ 530655 h 531906"/>
              <a:gd name="connsiteX7" fmla="*/ 1061155 w 1153324"/>
              <a:gd name="connsiteY7" fmla="*/ 451633 h 531906"/>
              <a:gd name="connsiteX8" fmla="*/ 1151466 w 1153324"/>
              <a:gd name="connsiteY8" fmla="*/ 293589 h 531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3324" h="531906">
                <a:moveTo>
                  <a:pt x="0" y="293589"/>
                </a:moveTo>
                <a:cubicBezTo>
                  <a:pt x="30104" y="210803"/>
                  <a:pt x="60208" y="128018"/>
                  <a:pt x="112889" y="79100"/>
                </a:cubicBezTo>
                <a:cubicBezTo>
                  <a:pt x="165570" y="30182"/>
                  <a:pt x="257763" y="-1803"/>
                  <a:pt x="316089" y="78"/>
                </a:cubicBezTo>
                <a:cubicBezTo>
                  <a:pt x="374415" y="1959"/>
                  <a:pt x="425215" y="39589"/>
                  <a:pt x="462844" y="90389"/>
                </a:cubicBezTo>
                <a:cubicBezTo>
                  <a:pt x="500473" y="141189"/>
                  <a:pt x="513644" y="239026"/>
                  <a:pt x="541866" y="304878"/>
                </a:cubicBezTo>
                <a:cubicBezTo>
                  <a:pt x="570088" y="370730"/>
                  <a:pt x="590785" y="447871"/>
                  <a:pt x="632178" y="485500"/>
                </a:cubicBezTo>
                <a:cubicBezTo>
                  <a:pt x="673571" y="523129"/>
                  <a:pt x="718726" y="536299"/>
                  <a:pt x="790222" y="530655"/>
                </a:cubicBezTo>
                <a:cubicBezTo>
                  <a:pt x="861718" y="525011"/>
                  <a:pt x="1000948" y="491144"/>
                  <a:pt x="1061155" y="451633"/>
                </a:cubicBezTo>
                <a:cubicBezTo>
                  <a:pt x="1121362" y="412122"/>
                  <a:pt x="1162755" y="344389"/>
                  <a:pt x="1151466" y="293589"/>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30" name="Freihandform: Form 84">
            <a:extLst>
              <a:ext uri="{FF2B5EF4-FFF2-40B4-BE49-F238E27FC236}">
                <a16:creationId xmlns:a16="http://schemas.microsoft.com/office/drawing/2014/main" id="{0DB84F7D-8750-456F-8D0A-BDEE717994B3}"/>
              </a:ext>
            </a:extLst>
          </p:cNvPr>
          <p:cNvSpPr/>
          <p:nvPr/>
        </p:nvSpPr>
        <p:spPr>
          <a:xfrm flipV="1">
            <a:off x="6816752" y="3982260"/>
            <a:ext cx="1023252" cy="176162"/>
          </a:xfrm>
          <a:custGeom>
            <a:avLst/>
            <a:gdLst>
              <a:gd name="connsiteX0" fmla="*/ 0 w 1153324"/>
              <a:gd name="connsiteY0" fmla="*/ 293589 h 531906"/>
              <a:gd name="connsiteX1" fmla="*/ 112889 w 1153324"/>
              <a:gd name="connsiteY1" fmla="*/ 79100 h 531906"/>
              <a:gd name="connsiteX2" fmla="*/ 316089 w 1153324"/>
              <a:gd name="connsiteY2" fmla="*/ 78 h 531906"/>
              <a:gd name="connsiteX3" fmla="*/ 462844 w 1153324"/>
              <a:gd name="connsiteY3" fmla="*/ 90389 h 531906"/>
              <a:gd name="connsiteX4" fmla="*/ 541866 w 1153324"/>
              <a:gd name="connsiteY4" fmla="*/ 304878 h 531906"/>
              <a:gd name="connsiteX5" fmla="*/ 632178 w 1153324"/>
              <a:gd name="connsiteY5" fmla="*/ 485500 h 531906"/>
              <a:gd name="connsiteX6" fmla="*/ 790222 w 1153324"/>
              <a:gd name="connsiteY6" fmla="*/ 530655 h 531906"/>
              <a:gd name="connsiteX7" fmla="*/ 1061155 w 1153324"/>
              <a:gd name="connsiteY7" fmla="*/ 451633 h 531906"/>
              <a:gd name="connsiteX8" fmla="*/ 1151466 w 1153324"/>
              <a:gd name="connsiteY8" fmla="*/ 293589 h 531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3324" h="531906">
                <a:moveTo>
                  <a:pt x="0" y="293589"/>
                </a:moveTo>
                <a:cubicBezTo>
                  <a:pt x="30104" y="210803"/>
                  <a:pt x="60208" y="128018"/>
                  <a:pt x="112889" y="79100"/>
                </a:cubicBezTo>
                <a:cubicBezTo>
                  <a:pt x="165570" y="30182"/>
                  <a:pt x="257763" y="-1803"/>
                  <a:pt x="316089" y="78"/>
                </a:cubicBezTo>
                <a:cubicBezTo>
                  <a:pt x="374415" y="1959"/>
                  <a:pt x="425215" y="39589"/>
                  <a:pt x="462844" y="90389"/>
                </a:cubicBezTo>
                <a:cubicBezTo>
                  <a:pt x="500473" y="141189"/>
                  <a:pt x="513644" y="239026"/>
                  <a:pt x="541866" y="304878"/>
                </a:cubicBezTo>
                <a:cubicBezTo>
                  <a:pt x="570088" y="370730"/>
                  <a:pt x="590785" y="447871"/>
                  <a:pt x="632178" y="485500"/>
                </a:cubicBezTo>
                <a:cubicBezTo>
                  <a:pt x="673571" y="523129"/>
                  <a:pt x="718726" y="536299"/>
                  <a:pt x="790222" y="530655"/>
                </a:cubicBezTo>
                <a:cubicBezTo>
                  <a:pt x="861718" y="525011"/>
                  <a:pt x="1000948" y="491144"/>
                  <a:pt x="1061155" y="451633"/>
                </a:cubicBezTo>
                <a:cubicBezTo>
                  <a:pt x="1121362" y="412122"/>
                  <a:pt x="1162755" y="344389"/>
                  <a:pt x="1151466" y="293589"/>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31" name="Freihandform: Form 84">
            <a:extLst>
              <a:ext uri="{FF2B5EF4-FFF2-40B4-BE49-F238E27FC236}">
                <a16:creationId xmlns:a16="http://schemas.microsoft.com/office/drawing/2014/main" id="{15246362-ED46-476A-B434-7D4C785F5383}"/>
              </a:ext>
            </a:extLst>
          </p:cNvPr>
          <p:cNvSpPr/>
          <p:nvPr/>
        </p:nvSpPr>
        <p:spPr>
          <a:xfrm flipV="1">
            <a:off x="6788766" y="4750313"/>
            <a:ext cx="1023252" cy="133474"/>
          </a:xfrm>
          <a:custGeom>
            <a:avLst/>
            <a:gdLst>
              <a:gd name="connsiteX0" fmla="*/ 0 w 1153324"/>
              <a:gd name="connsiteY0" fmla="*/ 293589 h 531906"/>
              <a:gd name="connsiteX1" fmla="*/ 112889 w 1153324"/>
              <a:gd name="connsiteY1" fmla="*/ 79100 h 531906"/>
              <a:gd name="connsiteX2" fmla="*/ 316089 w 1153324"/>
              <a:gd name="connsiteY2" fmla="*/ 78 h 531906"/>
              <a:gd name="connsiteX3" fmla="*/ 462844 w 1153324"/>
              <a:gd name="connsiteY3" fmla="*/ 90389 h 531906"/>
              <a:gd name="connsiteX4" fmla="*/ 541866 w 1153324"/>
              <a:gd name="connsiteY4" fmla="*/ 304878 h 531906"/>
              <a:gd name="connsiteX5" fmla="*/ 632178 w 1153324"/>
              <a:gd name="connsiteY5" fmla="*/ 485500 h 531906"/>
              <a:gd name="connsiteX6" fmla="*/ 790222 w 1153324"/>
              <a:gd name="connsiteY6" fmla="*/ 530655 h 531906"/>
              <a:gd name="connsiteX7" fmla="*/ 1061155 w 1153324"/>
              <a:gd name="connsiteY7" fmla="*/ 451633 h 531906"/>
              <a:gd name="connsiteX8" fmla="*/ 1151466 w 1153324"/>
              <a:gd name="connsiteY8" fmla="*/ 293589 h 531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3324" h="531906">
                <a:moveTo>
                  <a:pt x="0" y="293589"/>
                </a:moveTo>
                <a:cubicBezTo>
                  <a:pt x="30104" y="210803"/>
                  <a:pt x="60208" y="128018"/>
                  <a:pt x="112889" y="79100"/>
                </a:cubicBezTo>
                <a:cubicBezTo>
                  <a:pt x="165570" y="30182"/>
                  <a:pt x="257763" y="-1803"/>
                  <a:pt x="316089" y="78"/>
                </a:cubicBezTo>
                <a:cubicBezTo>
                  <a:pt x="374415" y="1959"/>
                  <a:pt x="425215" y="39589"/>
                  <a:pt x="462844" y="90389"/>
                </a:cubicBezTo>
                <a:cubicBezTo>
                  <a:pt x="500473" y="141189"/>
                  <a:pt x="513644" y="239026"/>
                  <a:pt x="541866" y="304878"/>
                </a:cubicBezTo>
                <a:cubicBezTo>
                  <a:pt x="570088" y="370730"/>
                  <a:pt x="590785" y="447871"/>
                  <a:pt x="632178" y="485500"/>
                </a:cubicBezTo>
                <a:cubicBezTo>
                  <a:pt x="673571" y="523129"/>
                  <a:pt x="718726" y="536299"/>
                  <a:pt x="790222" y="530655"/>
                </a:cubicBezTo>
                <a:cubicBezTo>
                  <a:pt x="861718" y="525011"/>
                  <a:pt x="1000948" y="491144"/>
                  <a:pt x="1061155" y="451633"/>
                </a:cubicBezTo>
                <a:cubicBezTo>
                  <a:pt x="1121362" y="412122"/>
                  <a:pt x="1162755" y="344389"/>
                  <a:pt x="1151466" y="293589"/>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32" name="Freihandform: Form 84">
            <a:extLst>
              <a:ext uri="{FF2B5EF4-FFF2-40B4-BE49-F238E27FC236}">
                <a16:creationId xmlns:a16="http://schemas.microsoft.com/office/drawing/2014/main" id="{21AECB34-8FF5-40A6-8630-7A4ABADD5DFD}"/>
              </a:ext>
            </a:extLst>
          </p:cNvPr>
          <p:cNvSpPr/>
          <p:nvPr/>
        </p:nvSpPr>
        <p:spPr>
          <a:xfrm>
            <a:off x="7769619" y="2482551"/>
            <a:ext cx="1002865" cy="282729"/>
          </a:xfrm>
          <a:custGeom>
            <a:avLst/>
            <a:gdLst>
              <a:gd name="connsiteX0" fmla="*/ 0 w 1153324"/>
              <a:gd name="connsiteY0" fmla="*/ 293589 h 531906"/>
              <a:gd name="connsiteX1" fmla="*/ 112889 w 1153324"/>
              <a:gd name="connsiteY1" fmla="*/ 79100 h 531906"/>
              <a:gd name="connsiteX2" fmla="*/ 316089 w 1153324"/>
              <a:gd name="connsiteY2" fmla="*/ 78 h 531906"/>
              <a:gd name="connsiteX3" fmla="*/ 462844 w 1153324"/>
              <a:gd name="connsiteY3" fmla="*/ 90389 h 531906"/>
              <a:gd name="connsiteX4" fmla="*/ 541866 w 1153324"/>
              <a:gd name="connsiteY4" fmla="*/ 304878 h 531906"/>
              <a:gd name="connsiteX5" fmla="*/ 632178 w 1153324"/>
              <a:gd name="connsiteY5" fmla="*/ 485500 h 531906"/>
              <a:gd name="connsiteX6" fmla="*/ 790222 w 1153324"/>
              <a:gd name="connsiteY6" fmla="*/ 530655 h 531906"/>
              <a:gd name="connsiteX7" fmla="*/ 1061155 w 1153324"/>
              <a:gd name="connsiteY7" fmla="*/ 451633 h 531906"/>
              <a:gd name="connsiteX8" fmla="*/ 1151466 w 1153324"/>
              <a:gd name="connsiteY8" fmla="*/ 293589 h 531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3324" h="531906">
                <a:moveTo>
                  <a:pt x="0" y="293589"/>
                </a:moveTo>
                <a:cubicBezTo>
                  <a:pt x="30104" y="210803"/>
                  <a:pt x="60208" y="128018"/>
                  <a:pt x="112889" y="79100"/>
                </a:cubicBezTo>
                <a:cubicBezTo>
                  <a:pt x="165570" y="30182"/>
                  <a:pt x="257763" y="-1803"/>
                  <a:pt x="316089" y="78"/>
                </a:cubicBezTo>
                <a:cubicBezTo>
                  <a:pt x="374415" y="1959"/>
                  <a:pt x="425215" y="39589"/>
                  <a:pt x="462844" y="90389"/>
                </a:cubicBezTo>
                <a:cubicBezTo>
                  <a:pt x="500473" y="141189"/>
                  <a:pt x="513644" y="239026"/>
                  <a:pt x="541866" y="304878"/>
                </a:cubicBezTo>
                <a:cubicBezTo>
                  <a:pt x="570088" y="370730"/>
                  <a:pt x="590785" y="447871"/>
                  <a:pt x="632178" y="485500"/>
                </a:cubicBezTo>
                <a:cubicBezTo>
                  <a:pt x="673571" y="523129"/>
                  <a:pt x="718726" y="536299"/>
                  <a:pt x="790222" y="530655"/>
                </a:cubicBezTo>
                <a:cubicBezTo>
                  <a:pt x="861718" y="525011"/>
                  <a:pt x="1000948" y="491144"/>
                  <a:pt x="1061155" y="451633"/>
                </a:cubicBezTo>
                <a:cubicBezTo>
                  <a:pt x="1121362" y="412122"/>
                  <a:pt x="1162755" y="344389"/>
                  <a:pt x="1151466" y="293589"/>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33" name="Freihandform: Form 84">
            <a:extLst>
              <a:ext uri="{FF2B5EF4-FFF2-40B4-BE49-F238E27FC236}">
                <a16:creationId xmlns:a16="http://schemas.microsoft.com/office/drawing/2014/main" id="{91C215DF-3CCF-4390-AA5C-47B8AA04FF7F}"/>
              </a:ext>
            </a:extLst>
          </p:cNvPr>
          <p:cNvSpPr/>
          <p:nvPr/>
        </p:nvSpPr>
        <p:spPr>
          <a:xfrm flipV="1">
            <a:off x="7799351" y="3141014"/>
            <a:ext cx="1008481" cy="363327"/>
          </a:xfrm>
          <a:custGeom>
            <a:avLst/>
            <a:gdLst>
              <a:gd name="connsiteX0" fmla="*/ 0 w 1153324"/>
              <a:gd name="connsiteY0" fmla="*/ 293589 h 531906"/>
              <a:gd name="connsiteX1" fmla="*/ 112889 w 1153324"/>
              <a:gd name="connsiteY1" fmla="*/ 79100 h 531906"/>
              <a:gd name="connsiteX2" fmla="*/ 316089 w 1153324"/>
              <a:gd name="connsiteY2" fmla="*/ 78 h 531906"/>
              <a:gd name="connsiteX3" fmla="*/ 462844 w 1153324"/>
              <a:gd name="connsiteY3" fmla="*/ 90389 h 531906"/>
              <a:gd name="connsiteX4" fmla="*/ 541866 w 1153324"/>
              <a:gd name="connsiteY4" fmla="*/ 304878 h 531906"/>
              <a:gd name="connsiteX5" fmla="*/ 632178 w 1153324"/>
              <a:gd name="connsiteY5" fmla="*/ 485500 h 531906"/>
              <a:gd name="connsiteX6" fmla="*/ 790222 w 1153324"/>
              <a:gd name="connsiteY6" fmla="*/ 530655 h 531906"/>
              <a:gd name="connsiteX7" fmla="*/ 1061155 w 1153324"/>
              <a:gd name="connsiteY7" fmla="*/ 451633 h 531906"/>
              <a:gd name="connsiteX8" fmla="*/ 1151466 w 1153324"/>
              <a:gd name="connsiteY8" fmla="*/ 293589 h 531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3324" h="531906">
                <a:moveTo>
                  <a:pt x="0" y="293589"/>
                </a:moveTo>
                <a:cubicBezTo>
                  <a:pt x="30104" y="210803"/>
                  <a:pt x="60208" y="128018"/>
                  <a:pt x="112889" y="79100"/>
                </a:cubicBezTo>
                <a:cubicBezTo>
                  <a:pt x="165570" y="30182"/>
                  <a:pt x="257763" y="-1803"/>
                  <a:pt x="316089" y="78"/>
                </a:cubicBezTo>
                <a:cubicBezTo>
                  <a:pt x="374415" y="1959"/>
                  <a:pt x="425215" y="39589"/>
                  <a:pt x="462844" y="90389"/>
                </a:cubicBezTo>
                <a:cubicBezTo>
                  <a:pt x="500473" y="141189"/>
                  <a:pt x="513644" y="239026"/>
                  <a:pt x="541866" y="304878"/>
                </a:cubicBezTo>
                <a:cubicBezTo>
                  <a:pt x="570088" y="370730"/>
                  <a:pt x="590785" y="447871"/>
                  <a:pt x="632178" y="485500"/>
                </a:cubicBezTo>
                <a:cubicBezTo>
                  <a:pt x="673571" y="523129"/>
                  <a:pt x="718726" y="536299"/>
                  <a:pt x="790222" y="530655"/>
                </a:cubicBezTo>
                <a:cubicBezTo>
                  <a:pt x="861718" y="525011"/>
                  <a:pt x="1000948" y="491144"/>
                  <a:pt x="1061155" y="451633"/>
                </a:cubicBezTo>
                <a:cubicBezTo>
                  <a:pt x="1121362" y="412122"/>
                  <a:pt x="1162755" y="344389"/>
                  <a:pt x="1151466" y="293589"/>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34" name="Freihandform: Form 84">
            <a:extLst>
              <a:ext uri="{FF2B5EF4-FFF2-40B4-BE49-F238E27FC236}">
                <a16:creationId xmlns:a16="http://schemas.microsoft.com/office/drawing/2014/main" id="{FEDA4980-0CF9-4C3D-990C-E7F1F519974D}"/>
              </a:ext>
            </a:extLst>
          </p:cNvPr>
          <p:cNvSpPr/>
          <p:nvPr/>
        </p:nvSpPr>
        <p:spPr>
          <a:xfrm flipV="1">
            <a:off x="7840004" y="3964895"/>
            <a:ext cx="1008481" cy="176733"/>
          </a:xfrm>
          <a:custGeom>
            <a:avLst/>
            <a:gdLst>
              <a:gd name="connsiteX0" fmla="*/ 0 w 1153324"/>
              <a:gd name="connsiteY0" fmla="*/ 293589 h 531906"/>
              <a:gd name="connsiteX1" fmla="*/ 112889 w 1153324"/>
              <a:gd name="connsiteY1" fmla="*/ 79100 h 531906"/>
              <a:gd name="connsiteX2" fmla="*/ 316089 w 1153324"/>
              <a:gd name="connsiteY2" fmla="*/ 78 h 531906"/>
              <a:gd name="connsiteX3" fmla="*/ 462844 w 1153324"/>
              <a:gd name="connsiteY3" fmla="*/ 90389 h 531906"/>
              <a:gd name="connsiteX4" fmla="*/ 541866 w 1153324"/>
              <a:gd name="connsiteY4" fmla="*/ 304878 h 531906"/>
              <a:gd name="connsiteX5" fmla="*/ 632178 w 1153324"/>
              <a:gd name="connsiteY5" fmla="*/ 485500 h 531906"/>
              <a:gd name="connsiteX6" fmla="*/ 790222 w 1153324"/>
              <a:gd name="connsiteY6" fmla="*/ 530655 h 531906"/>
              <a:gd name="connsiteX7" fmla="*/ 1061155 w 1153324"/>
              <a:gd name="connsiteY7" fmla="*/ 451633 h 531906"/>
              <a:gd name="connsiteX8" fmla="*/ 1151466 w 1153324"/>
              <a:gd name="connsiteY8" fmla="*/ 293589 h 531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3324" h="531906">
                <a:moveTo>
                  <a:pt x="0" y="293589"/>
                </a:moveTo>
                <a:cubicBezTo>
                  <a:pt x="30104" y="210803"/>
                  <a:pt x="60208" y="128018"/>
                  <a:pt x="112889" y="79100"/>
                </a:cubicBezTo>
                <a:cubicBezTo>
                  <a:pt x="165570" y="30182"/>
                  <a:pt x="257763" y="-1803"/>
                  <a:pt x="316089" y="78"/>
                </a:cubicBezTo>
                <a:cubicBezTo>
                  <a:pt x="374415" y="1959"/>
                  <a:pt x="425215" y="39589"/>
                  <a:pt x="462844" y="90389"/>
                </a:cubicBezTo>
                <a:cubicBezTo>
                  <a:pt x="500473" y="141189"/>
                  <a:pt x="513644" y="239026"/>
                  <a:pt x="541866" y="304878"/>
                </a:cubicBezTo>
                <a:cubicBezTo>
                  <a:pt x="570088" y="370730"/>
                  <a:pt x="590785" y="447871"/>
                  <a:pt x="632178" y="485500"/>
                </a:cubicBezTo>
                <a:cubicBezTo>
                  <a:pt x="673571" y="523129"/>
                  <a:pt x="718726" y="536299"/>
                  <a:pt x="790222" y="530655"/>
                </a:cubicBezTo>
                <a:cubicBezTo>
                  <a:pt x="861718" y="525011"/>
                  <a:pt x="1000948" y="491144"/>
                  <a:pt x="1061155" y="451633"/>
                </a:cubicBezTo>
                <a:cubicBezTo>
                  <a:pt x="1121362" y="412122"/>
                  <a:pt x="1162755" y="344389"/>
                  <a:pt x="1151466" y="293589"/>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35" name="Freihandform: Form 84">
            <a:extLst>
              <a:ext uri="{FF2B5EF4-FFF2-40B4-BE49-F238E27FC236}">
                <a16:creationId xmlns:a16="http://schemas.microsoft.com/office/drawing/2014/main" id="{FA43103D-A490-4283-8BAC-E710B63C63DD}"/>
              </a:ext>
            </a:extLst>
          </p:cNvPr>
          <p:cNvSpPr/>
          <p:nvPr/>
        </p:nvSpPr>
        <p:spPr>
          <a:xfrm flipV="1">
            <a:off x="7824371" y="4770355"/>
            <a:ext cx="1008481" cy="102469"/>
          </a:xfrm>
          <a:custGeom>
            <a:avLst/>
            <a:gdLst>
              <a:gd name="connsiteX0" fmla="*/ 0 w 1153324"/>
              <a:gd name="connsiteY0" fmla="*/ 293589 h 531906"/>
              <a:gd name="connsiteX1" fmla="*/ 112889 w 1153324"/>
              <a:gd name="connsiteY1" fmla="*/ 79100 h 531906"/>
              <a:gd name="connsiteX2" fmla="*/ 316089 w 1153324"/>
              <a:gd name="connsiteY2" fmla="*/ 78 h 531906"/>
              <a:gd name="connsiteX3" fmla="*/ 462844 w 1153324"/>
              <a:gd name="connsiteY3" fmla="*/ 90389 h 531906"/>
              <a:gd name="connsiteX4" fmla="*/ 541866 w 1153324"/>
              <a:gd name="connsiteY4" fmla="*/ 304878 h 531906"/>
              <a:gd name="connsiteX5" fmla="*/ 632178 w 1153324"/>
              <a:gd name="connsiteY5" fmla="*/ 485500 h 531906"/>
              <a:gd name="connsiteX6" fmla="*/ 790222 w 1153324"/>
              <a:gd name="connsiteY6" fmla="*/ 530655 h 531906"/>
              <a:gd name="connsiteX7" fmla="*/ 1061155 w 1153324"/>
              <a:gd name="connsiteY7" fmla="*/ 451633 h 531906"/>
              <a:gd name="connsiteX8" fmla="*/ 1151466 w 1153324"/>
              <a:gd name="connsiteY8" fmla="*/ 293589 h 531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3324" h="531906">
                <a:moveTo>
                  <a:pt x="0" y="293589"/>
                </a:moveTo>
                <a:cubicBezTo>
                  <a:pt x="30104" y="210803"/>
                  <a:pt x="60208" y="128018"/>
                  <a:pt x="112889" y="79100"/>
                </a:cubicBezTo>
                <a:cubicBezTo>
                  <a:pt x="165570" y="30182"/>
                  <a:pt x="257763" y="-1803"/>
                  <a:pt x="316089" y="78"/>
                </a:cubicBezTo>
                <a:cubicBezTo>
                  <a:pt x="374415" y="1959"/>
                  <a:pt x="425215" y="39589"/>
                  <a:pt x="462844" y="90389"/>
                </a:cubicBezTo>
                <a:cubicBezTo>
                  <a:pt x="500473" y="141189"/>
                  <a:pt x="513644" y="239026"/>
                  <a:pt x="541866" y="304878"/>
                </a:cubicBezTo>
                <a:cubicBezTo>
                  <a:pt x="570088" y="370730"/>
                  <a:pt x="590785" y="447871"/>
                  <a:pt x="632178" y="485500"/>
                </a:cubicBezTo>
                <a:cubicBezTo>
                  <a:pt x="673571" y="523129"/>
                  <a:pt x="718726" y="536299"/>
                  <a:pt x="790222" y="530655"/>
                </a:cubicBezTo>
                <a:cubicBezTo>
                  <a:pt x="861718" y="525011"/>
                  <a:pt x="1000948" y="491144"/>
                  <a:pt x="1061155" y="451633"/>
                </a:cubicBezTo>
                <a:cubicBezTo>
                  <a:pt x="1121362" y="412122"/>
                  <a:pt x="1162755" y="344389"/>
                  <a:pt x="1151466" y="293589"/>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cxnSp>
        <p:nvCxnSpPr>
          <p:cNvPr id="36" name="Gerader Verbinder 117">
            <a:extLst>
              <a:ext uri="{FF2B5EF4-FFF2-40B4-BE49-F238E27FC236}">
                <a16:creationId xmlns:a16="http://schemas.microsoft.com/office/drawing/2014/main" id="{0B0BEB8C-E6CF-4D36-B5F2-DF4E75AE225A}"/>
              </a:ext>
            </a:extLst>
          </p:cNvPr>
          <p:cNvCxnSpPr>
            <a:stCxn id="15" idx="4"/>
          </p:cNvCxnSpPr>
          <p:nvPr/>
        </p:nvCxnSpPr>
        <p:spPr>
          <a:xfrm flipH="1" flipV="1">
            <a:off x="3297056" y="4521153"/>
            <a:ext cx="30377" cy="35773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Gerader Verbinder 118">
            <a:extLst>
              <a:ext uri="{FF2B5EF4-FFF2-40B4-BE49-F238E27FC236}">
                <a16:creationId xmlns:a16="http://schemas.microsoft.com/office/drawing/2014/main" id="{D6A3451E-7487-445B-A999-FEBC16246E9B}"/>
              </a:ext>
            </a:extLst>
          </p:cNvPr>
          <p:cNvCxnSpPr/>
          <p:nvPr/>
        </p:nvCxnSpPr>
        <p:spPr>
          <a:xfrm rot="10800000" flipV="1">
            <a:off x="3244801" y="4521152"/>
            <a:ext cx="52255" cy="38362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Gerader Verbinder 119">
            <a:extLst>
              <a:ext uri="{FF2B5EF4-FFF2-40B4-BE49-F238E27FC236}">
                <a16:creationId xmlns:a16="http://schemas.microsoft.com/office/drawing/2014/main" id="{6C516985-E2E6-4B6D-802C-74806ABEE4DF}"/>
              </a:ext>
            </a:extLst>
          </p:cNvPr>
          <p:cNvCxnSpPr>
            <a:stCxn id="12" idx="4"/>
          </p:cNvCxnSpPr>
          <p:nvPr/>
        </p:nvCxnSpPr>
        <p:spPr>
          <a:xfrm flipH="1">
            <a:off x="3296678" y="4140326"/>
            <a:ext cx="17805" cy="35459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Gerader Verbinder 120">
            <a:extLst>
              <a:ext uri="{FF2B5EF4-FFF2-40B4-BE49-F238E27FC236}">
                <a16:creationId xmlns:a16="http://schemas.microsoft.com/office/drawing/2014/main" id="{84CFC718-94BB-4260-A7D4-04A73AED1898}"/>
              </a:ext>
            </a:extLst>
          </p:cNvPr>
          <p:cNvCxnSpPr>
            <a:endCxn id="12" idx="3"/>
          </p:cNvCxnSpPr>
          <p:nvPr/>
        </p:nvCxnSpPr>
        <p:spPr>
          <a:xfrm flipH="1" flipV="1">
            <a:off x="3254882" y="4208937"/>
            <a:ext cx="42175" cy="24765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Gerader Verbinder 123">
            <a:extLst>
              <a:ext uri="{FF2B5EF4-FFF2-40B4-BE49-F238E27FC236}">
                <a16:creationId xmlns:a16="http://schemas.microsoft.com/office/drawing/2014/main" id="{26690297-4410-43A7-A679-AC6CA64D5A7C}"/>
              </a:ext>
            </a:extLst>
          </p:cNvPr>
          <p:cNvCxnSpPr>
            <a:endCxn id="13" idx="3"/>
          </p:cNvCxnSpPr>
          <p:nvPr/>
        </p:nvCxnSpPr>
        <p:spPr>
          <a:xfrm flipH="1" flipV="1">
            <a:off x="3263919" y="3526505"/>
            <a:ext cx="33136" cy="11911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Gerader Verbinder 124">
            <a:extLst>
              <a:ext uri="{FF2B5EF4-FFF2-40B4-BE49-F238E27FC236}">
                <a16:creationId xmlns:a16="http://schemas.microsoft.com/office/drawing/2014/main" id="{D8A951E2-3E9D-4A01-BB65-78AA0970741E}"/>
              </a:ext>
            </a:extLst>
          </p:cNvPr>
          <p:cNvCxnSpPr>
            <a:endCxn id="13" idx="4"/>
          </p:cNvCxnSpPr>
          <p:nvPr/>
        </p:nvCxnSpPr>
        <p:spPr>
          <a:xfrm flipV="1">
            <a:off x="3294038" y="3376793"/>
            <a:ext cx="27492" cy="29314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Gerader Verbinder 125">
            <a:extLst>
              <a:ext uri="{FF2B5EF4-FFF2-40B4-BE49-F238E27FC236}">
                <a16:creationId xmlns:a16="http://schemas.microsoft.com/office/drawing/2014/main" id="{9E7F7E06-3020-4F45-B271-CE3EBA04E324}"/>
              </a:ext>
            </a:extLst>
          </p:cNvPr>
          <p:cNvCxnSpPr/>
          <p:nvPr/>
        </p:nvCxnSpPr>
        <p:spPr>
          <a:xfrm rot="10800000" flipV="1">
            <a:off x="3297056" y="2632618"/>
            <a:ext cx="26415" cy="6455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Gerader Verbinder 128">
            <a:extLst>
              <a:ext uri="{FF2B5EF4-FFF2-40B4-BE49-F238E27FC236}">
                <a16:creationId xmlns:a16="http://schemas.microsoft.com/office/drawing/2014/main" id="{F939A145-B6FF-4B9C-9C13-59CB3F77EDB7}"/>
              </a:ext>
            </a:extLst>
          </p:cNvPr>
          <p:cNvCxnSpPr>
            <a:endCxn id="14" idx="3"/>
          </p:cNvCxnSpPr>
          <p:nvPr/>
        </p:nvCxnSpPr>
        <p:spPr>
          <a:xfrm flipH="1" flipV="1">
            <a:off x="3256846" y="2492190"/>
            <a:ext cx="40210" cy="20498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Gerader Verbinder 131">
            <a:extLst>
              <a:ext uri="{FF2B5EF4-FFF2-40B4-BE49-F238E27FC236}">
                <a16:creationId xmlns:a16="http://schemas.microsoft.com/office/drawing/2014/main" id="{3D21F633-0D64-4BEF-9536-E845FE1A9E90}"/>
              </a:ext>
            </a:extLst>
          </p:cNvPr>
          <p:cNvCxnSpPr/>
          <p:nvPr/>
        </p:nvCxnSpPr>
        <p:spPr>
          <a:xfrm flipH="1" flipV="1">
            <a:off x="3935527" y="4575284"/>
            <a:ext cx="31021" cy="3261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Gerader Verbinder 132">
            <a:extLst>
              <a:ext uri="{FF2B5EF4-FFF2-40B4-BE49-F238E27FC236}">
                <a16:creationId xmlns:a16="http://schemas.microsoft.com/office/drawing/2014/main" id="{E3743C57-7D9B-4DBF-8DA7-8EC14E3C03BF}"/>
              </a:ext>
            </a:extLst>
          </p:cNvPr>
          <p:cNvCxnSpPr/>
          <p:nvPr/>
        </p:nvCxnSpPr>
        <p:spPr>
          <a:xfrm flipH="1">
            <a:off x="3885582" y="4575284"/>
            <a:ext cx="50720" cy="32613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Gerader Verbinder 133">
            <a:extLst>
              <a:ext uri="{FF2B5EF4-FFF2-40B4-BE49-F238E27FC236}">
                <a16:creationId xmlns:a16="http://schemas.microsoft.com/office/drawing/2014/main" id="{B43558D2-1FC1-4BD6-82EC-AD4F3C4FCBB7}"/>
              </a:ext>
            </a:extLst>
          </p:cNvPr>
          <p:cNvCxnSpPr/>
          <p:nvPr/>
        </p:nvCxnSpPr>
        <p:spPr>
          <a:xfrm rot="10800000" flipV="1">
            <a:off x="3937090" y="4216864"/>
            <a:ext cx="28712" cy="31005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Gerader Verbinder 134">
            <a:extLst>
              <a:ext uri="{FF2B5EF4-FFF2-40B4-BE49-F238E27FC236}">
                <a16:creationId xmlns:a16="http://schemas.microsoft.com/office/drawing/2014/main" id="{FF7F14E0-4BC8-45B6-B005-F236E897B091}"/>
              </a:ext>
            </a:extLst>
          </p:cNvPr>
          <p:cNvCxnSpPr>
            <a:endCxn id="80" idx="5"/>
          </p:cNvCxnSpPr>
          <p:nvPr/>
        </p:nvCxnSpPr>
        <p:spPr>
          <a:xfrm flipH="1" flipV="1">
            <a:off x="3872968" y="4175016"/>
            <a:ext cx="64123" cy="35190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Gerader Verbinder 135">
            <a:extLst>
              <a:ext uri="{FF2B5EF4-FFF2-40B4-BE49-F238E27FC236}">
                <a16:creationId xmlns:a16="http://schemas.microsoft.com/office/drawing/2014/main" id="{305C99E4-3228-4614-93FA-25EB062BC8CD}"/>
              </a:ext>
            </a:extLst>
          </p:cNvPr>
          <p:cNvCxnSpPr/>
          <p:nvPr/>
        </p:nvCxnSpPr>
        <p:spPr>
          <a:xfrm flipH="1">
            <a:off x="3937695" y="3536780"/>
            <a:ext cx="28712" cy="17631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Gerader Verbinder 136">
            <a:extLst>
              <a:ext uri="{FF2B5EF4-FFF2-40B4-BE49-F238E27FC236}">
                <a16:creationId xmlns:a16="http://schemas.microsoft.com/office/drawing/2014/main" id="{85C74A00-ACD3-46DA-A44D-505199E5CD89}"/>
              </a:ext>
            </a:extLst>
          </p:cNvPr>
          <p:cNvCxnSpPr>
            <a:endCxn id="17" idx="1"/>
          </p:cNvCxnSpPr>
          <p:nvPr/>
        </p:nvCxnSpPr>
        <p:spPr>
          <a:xfrm flipH="1" flipV="1">
            <a:off x="3851217" y="3478760"/>
            <a:ext cx="86480" cy="23144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Gerader Verbinder 153">
            <a:extLst>
              <a:ext uri="{FF2B5EF4-FFF2-40B4-BE49-F238E27FC236}">
                <a16:creationId xmlns:a16="http://schemas.microsoft.com/office/drawing/2014/main" id="{2F8B96C4-B768-4B61-88B3-88B8F9341C82}"/>
              </a:ext>
            </a:extLst>
          </p:cNvPr>
          <p:cNvCxnSpPr>
            <a:stCxn id="31" idx="4"/>
          </p:cNvCxnSpPr>
          <p:nvPr/>
        </p:nvCxnSpPr>
        <p:spPr>
          <a:xfrm flipH="1" flipV="1">
            <a:off x="7247440" y="4435608"/>
            <a:ext cx="22080" cy="37167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Gerader Verbinder 154">
            <a:extLst>
              <a:ext uri="{FF2B5EF4-FFF2-40B4-BE49-F238E27FC236}">
                <a16:creationId xmlns:a16="http://schemas.microsoft.com/office/drawing/2014/main" id="{038190AD-F72E-4252-8185-9CD4A49B6643}"/>
              </a:ext>
            </a:extLst>
          </p:cNvPr>
          <p:cNvCxnSpPr>
            <a:endCxn id="31" idx="3"/>
          </p:cNvCxnSpPr>
          <p:nvPr/>
        </p:nvCxnSpPr>
        <p:spPr>
          <a:xfrm flipH="1">
            <a:off x="7199410" y="4435606"/>
            <a:ext cx="48031" cy="42549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Gerader Verbinder 156">
            <a:extLst>
              <a:ext uri="{FF2B5EF4-FFF2-40B4-BE49-F238E27FC236}">
                <a16:creationId xmlns:a16="http://schemas.microsoft.com/office/drawing/2014/main" id="{8CB3B045-3CF1-4F43-9242-9A23888E8B91}"/>
              </a:ext>
            </a:extLst>
          </p:cNvPr>
          <p:cNvCxnSpPr/>
          <p:nvPr/>
        </p:nvCxnSpPr>
        <p:spPr>
          <a:xfrm rot="10800000" flipV="1">
            <a:off x="7259793" y="4081365"/>
            <a:ext cx="28712" cy="31005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Gerader Verbinder 159">
            <a:extLst>
              <a:ext uri="{FF2B5EF4-FFF2-40B4-BE49-F238E27FC236}">
                <a16:creationId xmlns:a16="http://schemas.microsoft.com/office/drawing/2014/main" id="{1C04B63A-164E-4732-BF32-34DDCFB6A2E2}"/>
              </a:ext>
            </a:extLst>
          </p:cNvPr>
          <p:cNvCxnSpPr>
            <a:endCxn id="30" idx="3"/>
          </p:cNvCxnSpPr>
          <p:nvPr/>
        </p:nvCxnSpPr>
        <p:spPr>
          <a:xfrm flipH="1" flipV="1">
            <a:off x="7227396" y="4128486"/>
            <a:ext cx="32398" cy="23552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Gerader Verbinder 160">
            <a:extLst>
              <a:ext uri="{FF2B5EF4-FFF2-40B4-BE49-F238E27FC236}">
                <a16:creationId xmlns:a16="http://schemas.microsoft.com/office/drawing/2014/main" id="{AEAE4A29-39FA-4652-BCF8-C9CD11CDED32}"/>
              </a:ext>
            </a:extLst>
          </p:cNvPr>
          <p:cNvCxnSpPr>
            <a:endCxn id="29" idx="4"/>
          </p:cNvCxnSpPr>
          <p:nvPr/>
        </p:nvCxnSpPr>
        <p:spPr>
          <a:xfrm flipV="1">
            <a:off x="7242125" y="3314126"/>
            <a:ext cx="31449" cy="26824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Gerader Verbinder 161">
            <a:extLst>
              <a:ext uri="{FF2B5EF4-FFF2-40B4-BE49-F238E27FC236}">
                <a16:creationId xmlns:a16="http://schemas.microsoft.com/office/drawing/2014/main" id="{D6F32A1A-1DE9-4904-ABFE-AC3A1826F145}"/>
              </a:ext>
            </a:extLst>
          </p:cNvPr>
          <p:cNvCxnSpPr>
            <a:stCxn id="29" idx="3"/>
          </p:cNvCxnSpPr>
          <p:nvPr/>
        </p:nvCxnSpPr>
        <p:spPr>
          <a:xfrm>
            <a:off x="7205047" y="3460164"/>
            <a:ext cx="50720" cy="12778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Gerader Verbinder 181">
            <a:extLst>
              <a:ext uri="{FF2B5EF4-FFF2-40B4-BE49-F238E27FC236}">
                <a16:creationId xmlns:a16="http://schemas.microsoft.com/office/drawing/2014/main" id="{D324090D-1656-4BD4-9A87-369C6E6B410F}"/>
              </a:ext>
            </a:extLst>
          </p:cNvPr>
          <p:cNvCxnSpPr>
            <a:stCxn id="28" idx="4"/>
          </p:cNvCxnSpPr>
          <p:nvPr/>
        </p:nvCxnSpPr>
        <p:spPr>
          <a:xfrm flipH="1">
            <a:off x="7192994" y="2646638"/>
            <a:ext cx="44477" cy="7995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Gerader Verbinder 182">
            <a:extLst>
              <a:ext uri="{FF2B5EF4-FFF2-40B4-BE49-F238E27FC236}">
                <a16:creationId xmlns:a16="http://schemas.microsoft.com/office/drawing/2014/main" id="{87F80B50-5E6C-46B8-B3AD-4DC7D0A9CBE4}"/>
              </a:ext>
            </a:extLst>
          </p:cNvPr>
          <p:cNvCxnSpPr>
            <a:endCxn id="28" idx="3"/>
          </p:cNvCxnSpPr>
          <p:nvPr/>
        </p:nvCxnSpPr>
        <p:spPr>
          <a:xfrm flipH="1" flipV="1">
            <a:off x="7168758" y="2532997"/>
            <a:ext cx="19626" cy="17384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Gerader Verbinder 184">
            <a:extLst>
              <a:ext uri="{FF2B5EF4-FFF2-40B4-BE49-F238E27FC236}">
                <a16:creationId xmlns:a16="http://schemas.microsoft.com/office/drawing/2014/main" id="{5585BC07-C73B-4345-9F70-11A061530E73}"/>
              </a:ext>
            </a:extLst>
          </p:cNvPr>
          <p:cNvCxnSpPr/>
          <p:nvPr/>
        </p:nvCxnSpPr>
        <p:spPr>
          <a:xfrm rot="10800000">
            <a:off x="8906364" y="4453288"/>
            <a:ext cx="28712" cy="38362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Gerader Verbinder 185">
            <a:extLst>
              <a:ext uri="{FF2B5EF4-FFF2-40B4-BE49-F238E27FC236}">
                <a16:creationId xmlns:a16="http://schemas.microsoft.com/office/drawing/2014/main" id="{863824C0-069F-4B23-BED3-A3BD5184184A}"/>
              </a:ext>
            </a:extLst>
          </p:cNvPr>
          <p:cNvCxnSpPr/>
          <p:nvPr/>
        </p:nvCxnSpPr>
        <p:spPr>
          <a:xfrm rot="10800000" flipV="1">
            <a:off x="8854109" y="4453288"/>
            <a:ext cx="52255" cy="38362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Gerader Verbinder 186">
            <a:extLst>
              <a:ext uri="{FF2B5EF4-FFF2-40B4-BE49-F238E27FC236}">
                <a16:creationId xmlns:a16="http://schemas.microsoft.com/office/drawing/2014/main" id="{E91B87F9-3947-4541-AB28-F33101779CE8}"/>
              </a:ext>
            </a:extLst>
          </p:cNvPr>
          <p:cNvCxnSpPr/>
          <p:nvPr/>
        </p:nvCxnSpPr>
        <p:spPr>
          <a:xfrm rot="10800000" flipV="1">
            <a:off x="8906364" y="4078673"/>
            <a:ext cx="28712" cy="31005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 name="Gerader Verbinder 187">
            <a:extLst>
              <a:ext uri="{FF2B5EF4-FFF2-40B4-BE49-F238E27FC236}">
                <a16:creationId xmlns:a16="http://schemas.microsoft.com/office/drawing/2014/main" id="{E854DD58-4F13-4DDB-8AED-848809200296}"/>
              </a:ext>
            </a:extLst>
          </p:cNvPr>
          <p:cNvCxnSpPr>
            <a:endCxn id="34" idx="8"/>
          </p:cNvCxnSpPr>
          <p:nvPr/>
        </p:nvCxnSpPr>
        <p:spPr>
          <a:xfrm flipH="1" flipV="1">
            <a:off x="8846860" y="4044079"/>
            <a:ext cx="59505" cy="34465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 name="Gerader Verbinder 188">
            <a:extLst>
              <a:ext uri="{FF2B5EF4-FFF2-40B4-BE49-F238E27FC236}">
                <a16:creationId xmlns:a16="http://schemas.microsoft.com/office/drawing/2014/main" id="{B13604FE-9C79-4E9B-9D20-042A0337C819}"/>
              </a:ext>
            </a:extLst>
          </p:cNvPr>
          <p:cNvCxnSpPr/>
          <p:nvPr/>
        </p:nvCxnSpPr>
        <p:spPr>
          <a:xfrm rot="10800000" flipV="1">
            <a:off x="8873252" y="3322677"/>
            <a:ext cx="28712" cy="17342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 name="Gerader Verbinder 189">
            <a:extLst>
              <a:ext uri="{FF2B5EF4-FFF2-40B4-BE49-F238E27FC236}">
                <a16:creationId xmlns:a16="http://schemas.microsoft.com/office/drawing/2014/main" id="{B5D3047F-D05C-4FAA-ADB9-9AFD26607FB5}"/>
              </a:ext>
            </a:extLst>
          </p:cNvPr>
          <p:cNvCxnSpPr>
            <a:endCxn id="33" idx="8"/>
          </p:cNvCxnSpPr>
          <p:nvPr/>
        </p:nvCxnSpPr>
        <p:spPr>
          <a:xfrm flipH="1" flipV="1">
            <a:off x="8806206" y="3303800"/>
            <a:ext cx="66986" cy="17675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Gerader Verbinder 190">
            <a:extLst>
              <a:ext uri="{FF2B5EF4-FFF2-40B4-BE49-F238E27FC236}">
                <a16:creationId xmlns:a16="http://schemas.microsoft.com/office/drawing/2014/main" id="{CFA8A65C-C1E2-4985-96F4-C0BCC421B3DB}"/>
              </a:ext>
            </a:extLst>
          </p:cNvPr>
          <p:cNvCxnSpPr>
            <a:endCxn id="32" idx="8"/>
          </p:cNvCxnSpPr>
          <p:nvPr/>
        </p:nvCxnSpPr>
        <p:spPr>
          <a:xfrm flipH="1" flipV="1">
            <a:off x="8770872" y="2638605"/>
            <a:ext cx="75122" cy="16430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Gerader Verbinder 191">
            <a:extLst>
              <a:ext uri="{FF2B5EF4-FFF2-40B4-BE49-F238E27FC236}">
                <a16:creationId xmlns:a16="http://schemas.microsoft.com/office/drawing/2014/main" id="{036987FC-AF01-4EE6-86D4-DD974B7AC013}"/>
              </a:ext>
            </a:extLst>
          </p:cNvPr>
          <p:cNvCxnSpPr/>
          <p:nvPr/>
        </p:nvCxnSpPr>
        <p:spPr>
          <a:xfrm flipH="1">
            <a:off x="8839699" y="2679337"/>
            <a:ext cx="28714" cy="1141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Gerader Verbinder 193">
            <a:extLst>
              <a:ext uri="{FF2B5EF4-FFF2-40B4-BE49-F238E27FC236}">
                <a16:creationId xmlns:a16="http://schemas.microsoft.com/office/drawing/2014/main" id="{71CD92F9-9D4C-448B-AA9A-7D78509AF225}"/>
              </a:ext>
            </a:extLst>
          </p:cNvPr>
          <p:cNvCxnSpPr/>
          <p:nvPr/>
        </p:nvCxnSpPr>
        <p:spPr>
          <a:xfrm rot="10800000" flipV="1">
            <a:off x="3937695" y="2481267"/>
            <a:ext cx="26415" cy="6455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Gerader Verbinder 194">
            <a:extLst>
              <a:ext uri="{FF2B5EF4-FFF2-40B4-BE49-F238E27FC236}">
                <a16:creationId xmlns:a16="http://schemas.microsoft.com/office/drawing/2014/main" id="{390411A0-07E8-4CD2-B47B-8FFB701C2A2B}"/>
              </a:ext>
            </a:extLst>
          </p:cNvPr>
          <p:cNvCxnSpPr/>
          <p:nvPr/>
        </p:nvCxnSpPr>
        <p:spPr>
          <a:xfrm rot="10800000">
            <a:off x="3883143" y="2481267"/>
            <a:ext cx="54552" cy="6455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68" name="Rechteck 200">
            <a:extLst>
              <a:ext uri="{FF2B5EF4-FFF2-40B4-BE49-F238E27FC236}">
                <a16:creationId xmlns:a16="http://schemas.microsoft.com/office/drawing/2014/main" id="{9AE6A5D4-0A65-4E6F-AA35-BB5516F69DC4}"/>
              </a:ext>
            </a:extLst>
          </p:cNvPr>
          <p:cNvSpPr/>
          <p:nvPr/>
        </p:nvSpPr>
        <p:spPr>
          <a:xfrm>
            <a:off x="7199410" y="2482422"/>
            <a:ext cx="155011" cy="15210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69" name="Rechteck 201">
            <a:extLst>
              <a:ext uri="{FF2B5EF4-FFF2-40B4-BE49-F238E27FC236}">
                <a16:creationId xmlns:a16="http://schemas.microsoft.com/office/drawing/2014/main" id="{B78B4B3F-44D8-4E2D-9F3E-AB7544BD711A}"/>
              </a:ext>
            </a:extLst>
          </p:cNvPr>
          <p:cNvSpPr/>
          <p:nvPr/>
        </p:nvSpPr>
        <p:spPr>
          <a:xfrm>
            <a:off x="7087114" y="3300740"/>
            <a:ext cx="155011" cy="15210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70" name="Rechteck 202">
            <a:extLst>
              <a:ext uri="{FF2B5EF4-FFF2-40B4-BE49-F238E27FC236}">
                <a16:creationId xmlns:a16="http://schemas.microsoft.com/office/drawing/2014/main" id="{D659EF48-5AF2-480C-A575-655366A9DD10}"/>
              </a:ext>
            </a:extLst>
          </p:cNvPr>
          <p:cNvSpPr/>
          <p:nvPr/>
        </p:nvSpPr>
        <p:spPr>
          <a:xfrm>
            <a:off x="7110631" y="3971507"/>
            <a:ext cx="155011" cy="15210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71" name="Rechteck 203">
            <a:extLst>
              <a:ext uri="{FF2B5EF4-FFF2-40B4-BE49-F238E27FC236}">
                <a16:creationId xmlns:a16="http://schemas.microsoft.com/office/drawing/2014/main" id="{03DEDB69-6E4B-4AD0-801F-DE5D86BBA109}"/>
              </a:ext>
            </a:extLst>
          </p:cNvPr>
          <p:cNvSpPr/>
          <p:nvPr/>
        </p:nvSpPr>
        <p:spPr>
          <a:xfrm>
            <a:off x="7248228" y="4865150"/>
            <a:ext cx="155011" cy="15210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72" name="Rechteck 204">
            <a:extLst>
              <a:ext uri="{FF2B5EF4-FFF2-40B4-BE49-F238E27FC236}">
                <a16:creationId xmlns:a16="http://schemas.microsoft.com/office/drawing/2014/main" id="{BAC9ADB6-CCF9-4C58-B4AC-4A05E836D266}"/>
              </a:ext>
            </a:extLst>
          </p:cNvPr>
          <p:cNvSpPr/>
          <p:nvPr/>
        </p:nvSpPr>
        <p:spPr>
          <a:xfrm>
            <a:off x="4652533" y="2951686"/>
            <a:ext cx="155011" cy="15210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73" name="Rechteck 205">
            <a:extLst>
              <a:ext uri="{FF2B5EF4-FFF2-40B4-BE49-F238E27FC236}">
                <a16:creationId xmlns:a16="http://schemas.microsoft.com/office/drawing/2014/main" id="{B320B84C-E041-4B8F-AF5E-B4636C54018F}"/>
              </a:ext>
            </a:extLst>
          </p:cNvPr>
          <p:cNvSpPr/>
          <p:nvPr/>
        </p:nvSpPr>
        <p:spPr>
          <a:xfrm>
            <a:off x="3139077" y="3373116"/>
            <a:ext cx="155011" cy="15210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74" name="Rechteck 206">
            <a:extLst>
              <a:ext uri="{FF2B5EF4-FFF2-40B4-BE49-F238E27FC236}">
                <a16:creationId xmlns:a16="http://schemas.microsoft.com/office/drawing/2014/main" id="{6328022C-BCB7-41A2-B310-2F008C670863}"/>
              </a:ext>
            </a:extLst>
          </p:cNvPr>
          <p:cNvSpPr/>
          <p:nvPr/>
        </p:nvSpPr>
        <p:spPr>
          <a:xfrm>
            <a:off x="3298179" y="2451726"/>
            <a:ext cx="155011" cy="15210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75" name="Rechteck 207">
            <a:extLst>
              <a:ext uri="{FF2B5EF4-FFF2-40B4-BE49-F238E27FC236}">
                <a16:creationId xmlns:a16="http://schemas.microsoft.com/office/drawing/2014/main" id="{55D5D06A-9EE7-4761-AF97-29846871C8E9}"/>
              </a:ext>
            </a:extLst>
          </p:cNvPr>
          <p:cNvSpPr/>
          <p:nvPr/>
        </p:nvSpPr>
        <p:spPr>
          <a:xfrm>
            <a:off x="3138083" y="4048397"/>
            <a:ext cx="155011" cy="15210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76" name="Rechteck 208">
            <a:extLst>
              <a:ext uri="{FF2B5EF4-FFF2-40B4-BE49-F238E27FC236}">
                <a16:creationId xmlns:a16="http://schemas.microsoft.com/office/drawing/2014/main" id="{38AD2355-05AD-4FE0-A739-2F00159A2655}"/>
              </a:ext>
            </a:extLst>
          </p:cNvPr>
          <p:cNvSpPr/>
          <p:nvPr/>
        </p:nvSpPr>
        <p:spPr>
          <a:xfrm>
            <a:off x="3263919" y="5004804"/>
            <a:ext cx="155011" cy="15210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77" name="Rechteck 209">
            <a:extLst>
              <a:ext uri="{FF2B5EF4-FFF2-40B4-BE49-F238E27FC236}">
                <a16:creationId xmlns:a16="http://schemas.microsoft.com/office/drawing/2014/main" id="{F0AA6108-A113-45E3-BCC2-FD3903AF9373}"/>
              </a:ext>
            </a:extLst>
          </p:cNvPr>
          <p:cNvSpPr/>
          <p:nvPr/>
        </p:nvSpPr>
        <p:spPr>
          <a:xfrm>
            <a:off x="7337243" y="3663483"/>
            <a:ext cx="155011" cy="15210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78" name="Gleichschenkliges Dreieck 211">
            <a:extLst>
              <a:ext uri="{FF2B5EF4-FFF2-40B4-BE49-F238E27FC236}">
                <a16:creationId xmlns:a16="http://schemas.microsoft.com/office/drawing/2014/main" id="{71187EB5-F47D-4B75-9B54-BFFAA15569C3}"/>
              </a:ext>
            </a:extLst>
          </p:cNvPr>
          <p:cNvSpPr/>
          <p:nvPr/>
        </p:nvSpPr>
        <p:spPr>
          <a:xfrm rot="10800000">
            <a:off x="3799223" y="2349961"/>
            <a:ext cx="244549" cy="151250"/>
          </a:xfrm>
          <a:prstGeom prs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79" name="Gleichschenkliges Dreieck 212">
            <a:extLst>
              <a:ext uri="{FF2B5EF4-FFF2-40B4-BE49-F238E27FC236}">
                <a16:creationId xmlns:a16="http://schemas.microsoft.com/office/drawing/2014/main" id="{C700D76E-9613-43B1-B309-25DED4262CD0}"/>
              </a:ext>
            </a:extLst>
          </p:cNvPr>
          <p:cNvSpPr/>
          <p:nvPr/>
        </p:nvSpPr>
        <p:spPr>
          <a:xfrm rot="10800000">
            <a:off x="3816465" y="2683178"/>
            <a:ext cx="244549" cy="186821"/>
          </a:xfrm>
          <a:prstGeom prs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80" name="Gleichschenkliges Dreieck 213">
            <a:extLst>
              <a:ext uri="{FF2B5EF4-FFF2-40B4-BE49-F238E27FC236}">
                <a16:creationId xmlns:a16="http://schemas.microsoft.com/office/drawing/2014/main" id="{FE5C50A7-9C19-4B78-BB49-54F8DA32198C}"/>
              </a:ext>
            </a:extLst>
          </p:cNvPr>
          <p:cNvSpPr/>
          <p:nvPr/>
        </p:nvSpPr>
        <p:spPr>
          <a:xfrm rot="10800000">
            <a:off x="3811831" y="4081606"/>
            <a:ext cx="244549" cy="186821"/>
          </a:xfrm>
          <a:prstGeom prs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81" name="Gleichschenkliges Dreieck 218">
            <a:extLst>
              <a:ext uri="{FF2B5EF4-FFF2-40B4-BE49-F238E27FC236}">
                <a16:creationId xmlns:a16="http://schemas.microsoft.com/office/drawing/2014/main" id="{B067F211-1A69-4E02-A9C0-0467C920D60B}"/>
              </a:ext>
            </a:extLst>
          </p:cNvPr>
          <p:cNvSpPr/>
          <p:nvPr/>
        </p:nvSpPr>
        <p:spPr>
          <a:xfrm>
            <a:off x="3799224" y="4872683"/>
            <a:ext cx="244549" cy="186821"/>
          </a:xfrm>
          <a:prstGeom prs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82" name="Gleichschenkliges Dreieck 219">
            <a:extLst>
              <a:ext uri="{FF2B5EF4-FFF2-40B4-BE49-F238E27FC236}">
                <a16:creationId xmlns:a16="http://schemas.microsoft.com/office/drawing/2014/main" id="{B80CFF6C-3C09-4786-AF21-05732BF4872F}"/>
              </a:ext>
            </a:extLst>
          </p:cNvPr>
          <p:cNvSpPr/>
          <p:nvPr/>
        </p:nvSpPr>
        <p:spPr>
          <a:xfrm>
            <a:off x="3169239" y="4855144"/>
            <a:ext cx="244549" cy="186821"/>
          </a:xfrm>
          <a:prstGeom prs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83" name="Gleichschenkliges Dreieck 220">
            <a:extLst>
              <a:ext uri="{FF2B5EF4-FFF2-40B4-BE49-F238E27FC236}">
                <a16:creationId xmlns:a16="http://schemas.microsoft.com/office/drawing/2014/main" id="{6A8067F9-B5D1-4AC1-8D75-713968532880}"/>
              </a:ext>
            </a:extLst>
          </p:cNvPr>
          <p:cNvSpPr/>
          <p:nvPr/>
        </p:nvSpPr>
        <p:spPr>
          <a:xfrm>
            <a:off x="7121320" y="4817659"/>
            <a:ext cx="244549" cy="186821"/>
          </a:xfrm>
          <a:prstGeom prs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84" name="Gleichschenkliges Dreieck 223">
            <a:extLst>
              <a:ext uri="{FF2B5EF4-FFF2-40B4-BE49-F238E27FC236}">
                <a16:creationId xmlns:a16="http://schemas.microsoft.com/office/drawing/2014/main" id="{E7FB0BDD-BDC0-4E88-B110-7FCA0A9B3045}"/>
              </a:ext>
            </a:extLst>
          </p:cNvPr>
          <p:cNvSpPr/>
          <p:nvPr/>
        </p:nvSpPr>
        <p:spPr>
          <a:xfrm rot="10800000">
            <a:off x="3521645" y="3501014"/>
            <a:ext cx="244549" cy="186821"/>
          </a:xfrm>
          <a:prstGeom prs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85" name="Gleichschenkliges Dreieck 274">
            <a:extLst>
              <a:ext uri="{FF2B5EF4-FFF2-40B4-BE49-F238E27FC236}">
                <a16:creationId xmlns:a16="http://schemas.microsoft.com/office/drawing/2014/main" id="{685DFE20-895F-47C9-969F-C44419F2DAB4}"/>
              </a:ext>
            </a:extLst>
          </p:cNvPr>
          <p:cNvSpPr/>
          <p:nvPr/>
        </p:nvSpPr>
        <p:spPr>
          <a:xfrm>
            <a:off x="5934810" y="4882598"/>
            <a:ext cx="244549" cy="186821"/>
          </a:xfrm>
          <a:prstGeom prs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86" name="Gleichschenkliges Dreieck 170">
            <a:extLst>
              <a:ext uri="{FF2B5EF4-FFF2-40B4-BE49-F238E27FC236}">
                <a16:creationId xmlns:a16="http://schemas.microsoft.com/office/drawing/2014/main" id="{26779579-3F32-482F-9772-B0C0D10D0F42}"/>
              </a:ext>
            </a:extLst>
          </p:cNvPr>
          <p:cNvSpPr/>
          <p:nvPr/>
        </p:nvSpPr>
        <p:spPr>
          <a:xfrm rot="10800000">
            <a:off x="3803749" y="3342153"/>
            <a:ext cx="244549" cy="225430"/>
          </a:xfrm>
          <a:prstGeom prs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Tree>
    <p:extLst>
      <p:ext uri="{BB962C8B-B14F-4D97-AF65-F5344CB8AC3E}">
        <p14:creationId xmlns:p14="http://schemas.microsoft.com/office/powerpoint/2010/main" val="57816156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3" name="Text Box 5"/>
          <p:cNvSpPr txBox="1">
            <a:spLocks noChangeArrowheads="1"/>
          </p:cNvSpPr>
          <p:nvPr/>
        </p:nvSpPr>
        <p:spPr bwMode="auto">
          <a:xfrm>
            <a:off x="2362200" y="6096005"/>
            <a:ext cx="6934200" cy="461665"/>
          </a:xfrm>
          <a:prstGeom prst="rect">
            <a:avLst/>
          </a:prstGeom>
          <a:noFill/>
          <a:ln w="9525">
            <a:noFill/>
            <a:miter lim="800000"/>
            <a:headEnd/>
            <a:tailEnd/>
          </a:ln>
        </p:spPr>
        <p:txBody>
          <a:bodyPr>
            <a:spAutoFit/>
          </a:bodyPr>
          <a:lstStyle/>
          <a:p>
            <a:pPr algn="ctr" eaLnBrk="0" hangingPunct="0">
              <a:spcBef>
                <a:spcPct val="50000"/>
              </a:spcBef>
              <a:defRPr/>
            </a:pPr>
            <a:r>
              <a:rPr lang="en-US" sz="2400" kern="0" dirty="0">
                <a:solidFill>
                  <a:srgbClr val="FFFFFF"/>
                </a:solidFill>
                <a:latin typeface="Arial" pitchFamily="34" charset="0"/>
              </a:rPr>
              <a:t>Spiky LPDs+F</a:t>
            </a:r>
          </a:p>
        </p:txBody>
      </p:sp>
      <p:sp>
        <p:nvSpPr>
          <p:cNvPr id="79876" name="Rectangle 6"/>
          <p:cNvSpPr>
            <a:spLocks noChangeArrowheads="1"/>
          </p:cNvSpPr>
          <p:nvPr/>
        </p:nvSpPr>
        <p:spPr bwMode="auto">
          <a:xfrm>
            <a:off x="4648200" y="1905000"/>
            <a:ext cx="838200" cy="609600"/>
          </a:xfrm>
          <a:prstGeom prst="rect">
            <a:avLst/>
          </a:prstGeom>
          <a:solidFill>
            <a:schemeClr val="accent1">
              <a:alpha val="0"/>
            </a:schemeClr>
          </a:solidFill>
          <a:ln w="9525">
            <a:solidFill>
              <a:schemeClr val="bg1"/>
            </a:solidFill>
            <a:miter lim="800000"/>
            <a:headEnd/>
            <a:tailEnd/>
          </a:ln>
        </p:spPr>
        <p:txBody>
          <a:bodyPr wrap="none" anchor="ctr"/>
          <a:lstStyle/>
          <a:p>
            <a:pPr eaLnBrk="0" hangingPunct="0">
              <a:defRPr/>
            </a:pPr>
            <a:endParaRPr lang="en-US" sz="4000" kern="0" dirty="0">
              <a:solidFill>
                <a:srgbClr val="FFFFFF"/>
              </a:solidFill>
              <a:latin typeface="Arial" pitchFamily="34" charset="0"/>
            </a:endParaRPr>
          </a:p>
        </p:txBody>
      </p:sp>
      <p:sp>
        <p:nvSpPr>
          <p:cNvPr id="79877" name="Rectangle 7"/>
          <p:cNvSpPr>
            <a:spLocks noChangeArrowheads="1"/>
          </p:cNvSpPr>
          <p:nvPr/>
        </p:nvSpPr>
        <p:spPr bwMode="auto">
          <a:xfrm>
            <a:off x="5715000" y="1905000"/>
            <a:ext cx="838200" cy="609600"/>
          </a:xfrm>
          <a:prstGeom prst="rect">
            <a:avLst/>
          </a:prstGeom>
          <a:solidFill>
            <a:schemeClr val="accent1">
              <a:alpha val="0"/>
            </a:schemeClr>
          </a:solidFill>
          <a:ln w="9525">
            <a:solidFill>
              <a:schemeClr val="bg1"/>
            </a:solidFill>
            <a:miter lim="800000"/>
            <a:headEnd/>
            <a:tailEnd/>
          </a:ln>
        </p:spPr>
        <p:txBody>
          <a:bodyPr wrap="none" anchor="ctr"/>
          <a:lstStyle/>
          <a:p>
            <a:pPr eaLnBrk="0" hangingPunct="0">
              <a:defRPr/>
            </a:pPr>
            <a:endParaRPr lang="en-US" sz="4000" kern="0" dirty="0">
              <a:solidFill>
                <a:srgbClr val="FFFFFF"/>
              </a:solidFill>
              <a:latin typeface="Arial" pitchFamily="34" charset="0"/>
            </a:endParaRPr>
          </a:p>
        </p:txBody>
      </p:sp>
      <p:sp>
        <p:nvSpPr>
          <p:cNvPr id="79878" name="Rectangle 8"/>
          <p:cNvSpPr>
            <a:spLocks noChangeArrowheads="1"/>
          </p:cNvSpPr>
          <p:nvPr/>
        </p:nvSpPr>
        <p:spPr bwMode="auto">
          <a:xfrm>
            <a:off x="9601200" y="1905000"/>
            <a:ext cx="838200" cy="609600"/>
          </a:xfrm>
          <a:prstGeom prst="rect">
            <a:avLst/>
          </a:prstGeom>
          <a:solidFill>
            <a:schemeClr val="accent1">
              <a:alpha val="0"/>
            </a:schemeClr>
          </a:solidFill>
          <a:ln w="9525">
            <a:solidFill>
              <a:schemeClr val="bg1"/>
            </a:solidFill>
            <a:miter lim="800000"/>
            <a:headEnd/>
            <a:tailEnd/>
          </a:ln>
        </p:spPr>
        <p:txBody>
          <a:bodyPr wrap="none" anchor="ctr"/>
          <a:lstStyle/>
          <a:p>
            <a:pPr eaLnBrk="0" hangingPunct="0">
              <a:defRPr/>
            </a:pPr>
            <a:endParaRPr lang="en-US" sz="4000" kern="0" dirty="0">
              <a:solidFill>
                <a:srgbClr val="FFFFFF"/>
              </a:solidFill>
              <a:latin typeface="Arial" pitchFamily="34" charset="0"/>
            </a:endParaRPr>
          </a:p>
        </p:txBody>
      </p:sp>
      <p:sp>
        <p:nvSpPr>
          <p:cNvPr id="79879" name="Rectangle 9"/>
          <p:cNvSpPr>
            <a:spLocks noChangeArrowheads="1"/>
          </p:cNvSpPr>
          <p:nvPr/>
        </p:nvSpPr>
        <p:spPr bwMode="auto">
          <a:xfrm>
            <a:off x="3733800" y="4191000"/>
            <a:ext cx="838200" cy="457200"/>
          </a:xfrm>
          <a:prstGeom prst="rect">
            <a:avLst/>
          </a:prstGeom>
          <a:solidFill>
            <a:schemeClr val="accent1">
              <a:alpha val="0"/>
            </a:schemeClr>
          </a:solidFill>
          <a:ln w="9525">
            <a:solidFill>
              <a:schemeClr val="bg1"/>
            </a:solidFill>
            <a:miter lim="800000"/>
            <a:headEnd/>
            <a:tailEnd/>
          </a:ln>
        </p:spPr>
        <p:txBody>
          <a:bodyPr wrap="none" anchor="ctr"/>
          <a:lstStyle/>
          <a:p>
            <a:pPr eaLnBrk="0" hangingPunct="0">
              <a:defRPr/>
            </a:pPr>
            <a:endParaRPr lang="en-US" sz="4000" kern="0" dirty="0">
              <a:solidFill>
                <a:srgbClr val="FFFFFF"/>
              </a:solidFill>
              <a:latin typeface="Arial" pitchFamily="34" charset="0"/>
            </a:endParaRPr>
          </a:p>
        </p:txBody>
      </p:sp>
      <p:sp>
        <p:nvSpPr>
          <p:cNvPr id="79880" name="Espace réservé du numéro de diapositive 1"/>
          <p:cNvSpPr>
            <a:spLocks noGrp="1"/>
          </p:cNvSpPr>
          <p:nvPr>
            <p:ph type="sldNum" sz="quarter" idx="12"/>
          </p:nvPr>
        </p:nvSpPr>
        <p:spPr>
          <a:noFill/>
        </p:spPr>
        <p:txBody>
          <a:bodyPr/>
          <a:lstStyle/>
          <a:p>
            <a:pPr>
              <a:defRPr/>
            </a:pPr>
            <a:fld id="{008278C6-CE2D-4C5E-8AC3-89344839ED45}" type="slidenum">
              <a:rPr lang="en-US" sz="1800" kern="0">
                <a:solidFill>
                  <a:srgbClr val="FFFFFF"/>
                </a:solidFill>
                <a:latin typeface="Arial" pitchFamily="34" charset="0"/>
              </a:rPr>
              <a:pPr>
                <a:defRPr/>
              </a:pPr>
              <a:t>89</a:t>
            </a:fld>
            <a:endParaRPr lang="en-US" sz="1800" kern="0" dirty="0">
              <a:solidFill>
                <a:srgbClr val="FFFFFF"/>
              </a:solidFill>
              <a:latin typeface="Arial" pitchFamily="34" charset="0"/>
            </a:endParaRPr>
          </a:p>
        </p:txBody>
      </p:sp>
      <p:pic>
        <p:nvPicPr>
          <p:cNvPr id="12" name="Picture 4" descr="LPDs+ VirayCalixto 03-22-2003 06-44-37"/>
          <p:cNvPicPr>
            <a:picLocks noChangeAspect="1" noChangeArrowheads="1"/>
          </p:cNvPicPr>
          <p:nvPr/>
        </p:nvPicPr>
        <p:blipFill>
          <a:blip r:embed="rId3" cstate="print"/>
          <a:srcRect/>
          <a:stretch>
            <a:fillRect/>
          </a:stretch>
        </p:blipFill>
        <p:spPr bwMode="auto">
          <a:xfrm>
            <a:off x="559096" y="0"/>
            <a:ext cx="9944100" cy="6625947"/>
          </a:xfrm>
          <a:prstGeom prst="rect">
            <a:avLst/>
          </a:prstGeom>
          <a:noFill/>
          <a:ln w="9525">
            <a:noFill/>
            <a:miter lim="800000"/>
            <a:headEnd/>
            <a:tailEnd/>
          </a:ln>
        </p:spPr>
      </p:pic>
      <p:sp>
        <p:nvSpPr>
          <p:cNvPr id="13" name="Text Box 27"/>
          <p:cNvSpPr txBox="1">
            <a:spLocks noChangeArrowheads="1"/>
          </p:cNvSpPr>
          <p:nvPr/>
        </p:nvSpPr>
        <p:spPr bwMode="auto">
          <a:xfrm>
            <a:off x="439666" y="6408733"/>
            <a:ext cx="4627634" cy="400110"/>
          </a:xfrm>
          <a:prstGeom prst="rect">
            <a:avLst/>
          </a:prstGeom>
          <a:solidFill>
            <a:schemeClr val="bg1"/>
          </a:solidFill>
          <a:ln>
            <a:noFill/>
          </a:ln>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50000"/>
              </a:spcBef>
              <a:spcAft>
                <a:spcPct val="0"/>
              </a:spcAft>
              <a:defRPr/>
            </a:pPr>
            <a:r>
              <a:rPr lang="en-US" altLang="en-US" sz="2000" dirty="0">
                <a:latin typeface="+mn-lt"/>
              </a:rPr>
              <a:t>Please describe the pattern</a:t>
            </a:r>
          </a:p>
        </p:txBody>
      </p:sp>
    </p:spTree>
    <p:extLst>
      <p:ext uri="{BB962C8B-B14F-4D97-AF65-F5344CB8AC3E}">
        <p14:creationId xmlns:p14="http://schemas.microsoft.com/office/powerpoint/2010/main" val="840015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document&#10;&#10;Description automatically generated">
            <a:extLst>
              <a:ext uri="{FF2B5EF4-FFF2-40B4-BE49-F238E27FC236}">
                <a16:creationId xmlns:a16="http://schemas.microsoft.com/office/drawing/2014/main" id="{E5990CA7-38A7-49BF-BC9C-0D767A784C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9820" y="0"/>
            <a:ext cx="9983761" cy="6015459"/>
          </a:xfrm>
          <a:prstGeom prst="rect">
            <a:avLst/>
          </a:prstGeom>
        </p:spPr>
      </p:pic>
      <p:sp>
        <p:nvSpPr>
          <p:cNvPr id="6" name="TextBox 5">
            <a:extLst>
              <a:ext uri="{FF2B5EF4-FFF2-40B4-BE49-F238E27FC236}">
                <a16:creationId xmlns:a16="http://schemas.microsoft.com/office/drawing/2014/main" id="{56F6F3B6-46CF-4E21-BF16-292332E979E5}"/>
              </a:ext>
            </a:extLst>
          </p:cNvPr>
          <p:cNvSpPr txBox="1"/>
          <p:nvPr/>
        </p:nvSpPr>
        <p:spPr>
          <a:xfrm>
            <a:off x="9492555" y="6252236"/>
            <a:ext cx="2699445" cy="577081"/>
          </a:xfrm>
          <a:prstGeom prst="rect">
            <a:avLst/>
          </a:prstGeom>
          <a:noFill/>
        </p:spPr>
        <p:txBody>
          <a:bodyPr wrap="square" rtlCol="0">
            <a:spAutoFit/>
          </a:bodyPr>
          <a:lstStyle/>
          <a:p>
            <a:r>
              <a:rPr lang="en-US" sz="1050" dirty="0"/>
              <a:t>Reproduced with permission from Hirsch LJ, Fong MWK, Brenner RP. Atlas of EEG in Critical Care, second edition, Wiley: 2022</a:t>
            </a:r>
            <a:endParaRPr lang="en-AU" sz="1050" dirty="0"/>
          </a:p>
        </p:txBody>
      </p:sp>
      <p:sp>
        <p:nvSpPr>
          <p:cNvPr id="7" name="Inhaltsplatzhalter 2">
            <a:extLst>
              <a:ext uri="{FF2B5EF4-FFF2-40B4-BE49-F238E27FC236}">
                <a16:creationId xmlns:a16="http://schemas.microsoft.com/office/drawing/2014/main" id="{0CADB59A-3840-4A15-9123-129C64F45EBE}"/>
              </a:ext>
            </a:extLst>
          </p:cNvPr>
          <p:cNvSpPr txBox="1">
            <a:spLocks/>
          </p:cNvSpPr>
          <p:nvPr/>
        </p:nvSpPr>
        <p:spPr>
          <a:xfrm>
            <a:off x="329820" y="6044142"/>
            <a:ext cx="10515600" cy="785175"/>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dirty="0"/>
              <a:t>How is the background of this EEG best described?</a:t>
            </a:r>
          </a:p>
          <a:p>
            <a:pPr marL="0" indent="0">
              <a:buNone/>
            </a:pPr>
            <a:r>
              <a:rPr lang="de-DE" sz="1700" dirty="0"/>
              <a:t>(attempt to answer as best as possible before progressing to the explanation on the next slide)</a:t>
            </a:r>
          </a:p>
          <a:p>
            <a:endParaRPr lang="de-DE" dirty="0"/>
          </a:p>
          <a:p>
            <a:endParaRPr lang="de-AT" dirty="0"/>
          </a:p>
        </p:txBody>
      </p:sp>
    </p:spTree>
    <p:extLst>
      <p:ext uri="{BB962C8B-B14F-4D97-AF65-F5344CB8AC3E}">
        <p14:creationId xmlns:p14="http://schemas.microsoft.com/office/powerpoint/2010/main" val="7912974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Picture 4" descr="LPDs+ VirayCalixto 03-22-2003 06-44-37"/>
          <p:cNvPicPr>
            <a:picLocks noChangeAspect="1" noChangeArrowheads="1"/>
          </p:cNvPicPr>
          <p:nvPr/>
        </p:nvPicPr>
        <p:blipFill>
          <a:blip r:embed="rId3" cstate="print"/>
          <a:srcRect/>
          <a:stretch>
            <a:fillRect/>
          </a:stretch>
        </p:blipFill>
        <p:spPr bwMode="auto">
          <a:xfrm>
            <a:off x="559096" y="0"/>
            <a:ext cx="9944100" cy="6625947"/>
          </a:xfrm>
          <a:prstGeom prst="rect">
            <a:avLst/>
          </a:prstGeom>
          <a:noFill/>
          <a:ln w="9525">
            <a:noFill/>
            <a:miter lim="800000"/>
            <a:headEnd/>
            <a:tailEnd/>
          </a:ln>
        </p:spPr>
      </p:pic>
      <p:sp>
        <p:nvSpPr>
          <p:cNvPr id="119813" name="Text Box 5"/>
          <p:cNvSpPr txBox="1">
            <a:spLocks noChangeArrowheads="1"/>
          </p:cNvSpPr>
          <p:nvPr/>
        </p:nvSpPr>
        <p:spPr bwMode="auto">
          <a:xfrm>
            <a:off x="2425996" y="6092825"/>
            <a:ext cx="6934200" cy="461665"/>
          </a:xfrm>
          <a:prstGeom prst="rect">
            <a:avLst/>
          </a:prstGeom>
          <a:noFill/>
          <a:ln w="9525">
            <a:noFill/>
            <a:miter lim="800000"/>
            <a:headEnd/>
            <a:tailEnd/>
          </a:ln>
        </p:spPr>
        <p:txBody>
          <a:bodyPr>
            <a:spAutoFit/>
          </a:bodyPr>
          <a:lstStyle/>
          <a:p>
            <a:pPr algn="ctr" eaLnBrk="0" hangingPunct="0">
              <a:spcBef>
                <a:spcPct val="50000"/>
              </a:spcBef>
              <a:defRPr/>
            </a:pPr>
            <a:r>
              <a:rPr lang="en-US" sz="2400" kern="0" dirty="0">
                <a:solidFill>
                  <a:srgbClr val="FFFFFF"/>
                </a:solidFill>
                <a:latin typeface="Arial" pitchFamily="34" charset="0"/>
              </a:rPr>
              <a:t>Spiky LPDs+F</a:t>
            </a:r>
          </a:p>
        </p:txBody>
      </p:sp>
      <p:sp>
        <p:nvSpPr>
          <p:cNvPr id="79879" name="Rectangle 9"/>
          <p:cNvSpPr>
            <a:spLocks noChangeArrowheads="1"/>
          </p:cNvSpPr>
          <p:nvPr/>
        </p:nvSpPr>
        <p:spPr bwMode="auto">
          <a:xfrm>
            <a:off x="3797596" y="4187820"/>
            <a:ext cx="838200" cy="457200"/>
          </a:xfrm>
          <a:prstGeom prst="rect">
            <a:avLst/>
          </a:prstGeom>
          <a:solidFill>
            <a:schemeClr val="accent1">
              <a:alpha val="0"/>
            </a:schemeClr>
          </a:solidFill>
          <a:ln w="9525">
            <a:solidFill>
              <a:schemeClr val="bg1"/>
            </a:solidFill>
            <a:miter lim="800000"/>
            <a:headEnd/>
            <a:tailEnd/>
          </a:ln>
        </p:spPr>
        <p:txBody>
          <a:bodyPr wrap="none" anchor="ctr"/>
          <a:lstStyle/>
          <a:p>
            <a:pPr eaLnBrk="0" hangingPunct="0">
              <a:defRPr/>
            </a:pPr>
            <a:endParaRPr lang="en-US" sz="4000" kern="0" dirty="0">
              <a:solidFill>
                <a:srgbClr val="FFFFFF"/>
              </a:solidFill>
              <a:latin typeface="Arial" pitchFamily="34" charset="0"/>
            </a:endParaRPr>
          </a:p>
        </p:txBody>
      </p:sp>
      <p:sp>
        <p:nvSpPr>
          <p:cNvPr id="79880" name="Espace réservé du numéro de diapositive 1"/>
          <p:cNvSpPr>
            <a:spLocks noGrp="1"/>
          </p:cNvSpPr>
          <p:nvPr>
            <p:ph type="sldNum" sz="quarter" idx="12"/>
          </p:nvPr>
        </p:nvSpPr>
        <p:spPr>
          <a:xfrm>
            <a:off x="8674396" y="6353170"/>
            <a:ext cx="2743200" cy="365125"/>
          </a:xfrm>
          <a:noFill/>
        </p:spPr>
        <p:txBody>
          <a:bodyPr/>
          <a:lstStyle/>
          <a:p>
            <a:pPr>
              <a:defRPr/>
            </a:pPr>
            <a:fld id="{008278C6-CE2D-4C5E-8AC3-89344839ED45}" type="slidenum">
              <a:rPr lang="en-US" sz="1800" kern="0">
                <a:solidFill>
                  <a:srgbClr val="FFFFFF"/>
                </a:solidFill>
                <a:latin typeface="Arial" pitchFamily="34" charset="0"/>
              </a:rPr>
              <a:pPr>
                <a:defRPr/>
              </a:pPr>
              <a:t>90</a:t>
            </a:fld>
            <a:endParaRPr lang="en-US" sz="1800" kern="0" dirty="0">
              <a:solidFill>
                <a:srgbClr val="FFFFFF"/>
              </a:solidFill>
              <a:latin typeface="Arial" pitchFamily="34" charset="0"/>
            </a:endParaRPr>
          </a:p>
        </p:txBody>
      </p:sp>
      <p:sp>
        <p:nvSpPr>
          <p:cNvPr id="9" name="Textfeld 8"/>
          <p:cNvSpPr txBox="1"/>
          <p:nvPr/>
        </p:nvSpPr>
        <p:spPr>
          <a:xfrm>
            <a:off x="774404" y="6174981"/>
            <a:ext cx="11083556" cy="677108"/>
          </a:xfrm>
          <a:prstGeom prst="rect">
            <a:avLst/>
          </a:prstGeom>
          <a:solidFill>
            <a:schemeClr val="bg1"/>
          </a:solidFill>
        </p:spPr>
        <p:txBody>
          <a:bodyPr wrap="square" rtlCol="0">
            <a:spAutoFit/>
          </a:bodyPr>
          <a:lstStyle/>
          <a:p>
            <a:r>
              <a:rPr lang="de-DE" sz="2400" dirty="0"/>
              <a:t>Lateralized Periodic Discharges with superimposed fast activity, LPD+F </a:t>
            </a:r>
          </a:p>
          <a:p>
            <a:r>
              <a:rPr lang="de-DE" sz="1400" dirty="0"/>
              <a:t>(Lateralized: bilateral asymmetric, right temporal maximum, 1 Hz)</a:t>
            </a:r>
            <a:endParaRPr lang="de-AT" sz="1400" dirty="0"/>
          </a:p>
        </p:txBody>
      </p:sp>
      <p:sp>
        <p:nvSpPr>
          <p:cNvPr id="2" name="Ellipse 1"/>
          <p:cNvSpPr/>
          <p:nvPr/>
        </p:nvSpPr>
        <p:spPr>
          <a:xfrm>
            <a:off x="1765005" y="4679394"/>
            <a:ext cx="660991" cy="359735"/>
          </a:xfrm>
          <a:prstGeom prst="ellipse">
            <a:avLst/>
          </a:prstGeom>
          <a:noFill/>
          <a:ln w="190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11" name="Textfeld 10"/>
          <p:cNvSpPr txBox="1"/>
          <p:nvPr/>
        </p:nvSpPr>
        <p:spPr>
          <a:xfrm>
            <a:off x="10777019" y="4416420"/>
            <a:ext cx="1281154" cy="738664"/>
          </a:xfrm>
          <a:prstGeom prst="rect">
            <a:avLst/>
          </a:prstGeom>
          <a:solidFill>
            <a:schemeClr val="bg1"/>
          </a:solidFill>
          <a:ln>
            <a:solidFill>
              <a:schemeClr val="accent1">
                <a:lumMod val="75000"/>
              </a:schemeClr>
            </a:solidFill>
          </a:ln>
        </p:spPr>
        <p:txBody>
          <a:bodyPr wrap="square" rtlCol="0">
            <a:spAutoFit/>
          </a:bodyPr>
          <a:lstStyle/>
          <a:p>
            <a:pPr algn="ctr"/>
            <a:r>
              <a:rPr lang="de-DE" sz="1400" dirty="0">
                <a:solidFill>
                  <a:schemeClr val="accent1">
                    <a:lumMod val="75000"/>
                  </a:schemeClr>
                </a:solidFill>
              </a:rPr>
              <a:t>Fast activity:</a:t>
            </a:r>
          </a:p>
          <a:p>
            <a:pPr algn="ctr"/>
            <a:endParaRPr lang="de-DE" sz="1400" dirty="0">
              <a:solidFill>
                <a:schemeClr val="accent1">
                  <a:lumMod val="75000"/>
                </a:schemeClr>
              </a:solidFill>
            </a:endParaRPr>
          </a:p>
          <a:p>
            <a:pPr algn="ctr"/>
            <a:endParaRPr lang="de-AT" sz="1400" dirty="0">
              <a:solidFill>
                <a:schemeClr val="accent1">
                  <a:lumMod val="75000"/>
                </a:schemeClr>
              </a:solidFill>
            </a:endParaRPr>
          </a:p>
        </p:txBody>
      </p:sp>
      <p:sp>
        <p:nvSpPr>
          <p:cNvPr id="12" name="Ellipse 11"/>
          <p:cNvSpPr/>
          <p:nvPr/>
        </p:nvSpPr>
        <p:spPr>
          <a:xfrm>
            <a:off x="11080013" y="4743220"/>
            <a:ext cx="660991" cy="359735"/>
          </a:xfrm>
          <a:prstGeom prst="ellipse">
            <a:avLst/>
          </a:prstGeom>
          <a:noFill/>
          <a:ln w="190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13" name="Ellipse 12"/>
          <p:cNvSpPr/>
          <p:nvPr/>
        </p:nvSpPr>
        <p:spPr>
          <a:xfrm>
            <a:off x="3136605" y="4679396"/>
            <a:ext cx="660991" cy="359735"/>
          </a:xfrm>
          <a:prstGeom prst="ellipse">
            <a:avLst/>
          </a:prstGeom>
          <a:noFill/>
          <a:ln w="190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14" name="Ellipse 13"/>
          <p:cNvSpPr/>
          <p:nvPr/>
        </p:nvSpPr>
        <p:spPr>
          <a:xfrm>
            <a:off x="4381500" y="4679660"/>
            <a:ext cx="660991" cy="359735"/>
          </a:xfrm>
          <a:prstGeom prst="ellipse">
            <a:avLst/>
          </a:prstGeom>
          <a:noFill/>
          <a:ln w="190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15" name="Ellipse 14"/>
          <p:cNvSpPr/>
          <p:nvPr/>
        </p:nvSpPr>
        <p:spPr>
          <a:xfrm>
            <a:off x="5520513" y="4679396"/>
            <a:ext cx="660991" cy="359735"/>
          </a:xfrm>
          <a:prstGeom prst="ellipse">
            <a:avLst/>
          </a:prstGeom>
          <a:noFill/>
          <a:ln w="190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17" name="Textfeld 16"/>
          <p:cNvSpPr txBox="1"/>
          <p:nvPr/>
        </p:nvSpPr>
        <p:spPr>
          <a:xfrm>
            <a:off x="8260647" y="1441268"/>
            <a:ext cx="1281154" cy="307777"/>
          </a:xfrm>
          <a:prstGeom prst="rect">
            <a:avLst/>
          </a:prstGeom>
          <a:solidFill>
            <a:schemeClr val="bg1"/>
          </a:solidFill>
          <a:ln>
            <a:solidFill>
              <a:schemeClr val="accent1">
                <a:lumMod val="75000"/>
              </a:schemeClr>
            </a:solidFill>
          </a:ln>
        </p:spPr>
        <p:txBody>
          <a:bodyPr wrap="square" rtlCol="0">
            <a:spAutoFit/>
          </a:bodyPr>
          <a:lstStyle/>
          <a:p>
            <a:pPr algn="ctr"/>
            <a:r>
              <a:rPr lang="de-DE" sz="1400" dirty="0">
                <a:solidFill>
                  <a:schemeClr val="accent1">
                    <a:lumMod val="75000"/>
                  </a:schemeClr>
                </a:solidFill>
              </a:rPr>
              <a:t>Artifact</a:t>
            </a:r>
            <a:endParaRPr lang="de-AT" sz="1400" dirty="0">
              <a:solidFill>
                <a:schemeClr val="accent1">
                  <a:lumMod val="75000"/>
                </a:schemeClr>
              </a:solidFill>
            </a:endParaRPr>
          </a:p>
        </p:txBody>
      </p:sp>
      <p:cxnSp>
        <p:nvCxnSpPr>
          <p:cNvPr id="4" name="Gerade Verbindung mit Pfeil 3"/>
          <p:cNvCxnSpPr>
            <a:stCxn id="17" idx="1"/>
          </p:cNvCxnSpPr>
          <p:nvPr/>
        </p:nvCxnSpPr>
        <p:spPr>
          <a:xfrm flipH="1">
            <a:off x="6616996" y="1595157"/>
            <a:ext cx="1643651" cy="209198"/>
          </a:xfrm>
          <a:prstGeom prst="straightConnector1">
            <a:avLst/>
          </a:prstGeom>
          <a:ln>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0" name="Gerade Verbindung mit Pfeil 19"/>
          <p:cNvCxnSpPr>
            <a:stCxn id="17" idx="1"/>
          </p:cNvCxnSpPr>
          <p:nvPr/>
        </p:nvCxnSpPr>
        <p:spPr>
          <a:xfrm flipH="1">
            <a:off x="7878726" y="1595157"/>
            <a:ext cx="381921" cy="306663"/>
          </a:xfrm>
          <a:prstGeom prst="straightConnector1">
            <a:avLst/>
          </a:prstGeom>
          <a:ln>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8" name="Pfeil nach unten 47"/>
          <p:cNvSpPr/>
          <p:nvPr/>
        </p:nvSpPr>
        <p:spPr>
          <a:xfrm rot="10800000">
            <a:off x="1592490" y="5751852"/>
            <a:ext cx="205777" cy="345053"/>
          </a:xfrm>
          <a:prstGeom prst="downArrow">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49" name="Pfeil nach unten 48"/>
          <p:cNvSpPr/>
          <p:nvPr/>
        </p:nvSpPr>
        <p:spPr>
          <a:xfrm rot="10800000">
            <a:off x="3037439" y="5751852"/>
            <a:ext cx="205777" cy="345053"/>
          </a:xfrm>
          <a:prstGeom prst="downArrow">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58" name="Pfeil nach unten 57"/>
          <p:cNvSpPr/>
          <p:nvPr/>
        </p:nvSpPr>
        <p:spPr>
          <a:xfrm rot="10800000">
            <a:off x="4307383" y="5751852"/>
            <a:ext cx="205777" cy="345053"/>
          </a:xfrm>
          <a:prstGeom prst="downArrow">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59" name="Pfeil nach unten 58"/>
          <p:cNvSpPr/>
          <p:nvPr/>
        </p:nvSpPr>
        <p:spPr>
          <a:xfrm rot="10800000">
            <a:off x="5335156" y="5751852"/>
            <a:ext cx="205777" cy="345053"/>
          </a:xfrm>
          <a:prstGeom prst="downArrow">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60" name="Pfeil nach unten 59"/>
          <p:cNvSpPr/>
          <p:nvPr/>
        </p:nvSpPr>
        <p:spPr>
          <a:xfrm rot="10800000">
            <a:off x="7438821" y="5751852"/>
            <a:ext cx="205777" cy="345053"/>
          </a:xfrm>
          <a:prstGeom prst="downArrow">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61" name="Pfeil nach unten 60"/>
          <p:cNvSpPr/>
          <p:nvPr/>
        </p:nvSpPr>
        <p:spPr>
          <a:xfrm rot="10800000">
            <a:off x="6446800" y="5751852"/>
            <a:ext cx="205777" cy="345053"/>
          </a:xfrm>
          <a:prstGeom prst="downArrow">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Tree>
    <p:extLst>
      <p:ext uri="{BB962C8B-B14F-4D97-AF65-F5344CB8AC3E}">
        <p14:creationId xmlns:p14="http://schemas.microsoft.com/office/powerpoint/2010/main" val="186043155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D36F62A9-CDE1-4A25-BF29-6364410B0E94}"/>
              </a:ext>
            </a:extLst>
          </p:cNvPr>
          <p:cNvPicPr>
            <a:picLocks noGrp="1" noChangeAspect="1"/>
          </p:cNvPicPr>
          <p:nvPr>
            <p:ph idx="1"/>
          </p:nvPr>
        </p:nvPicPr>
        <p:blipFill>
          <a:blip r:embed="rId3"/>
          <a:stretch>
            <a:fillRect/>
          </a:stretch>
        </p:blipFill>
        <p:spPr>
          <a:xfrm>
            <a:off x="599769" y="0"/>
            <a:ext cx="9735077" cy="6195125"/>
          </a:xfrm>
          <a:prstGeom prst="rect">
            <a:avLst/>
          </a:prstGeom>
        </p:spPr>
      </p:pic>
      <p:sp>
        <p:nvSpPr>
          <p:cNvPr id="2" name="Rechteck 1"/>
          <p:cNvSpPr/>
          <p:nvPr/>
        </p:nvSpPr>
        <p:spPr>
          <a:xfrm>
            <a:off x="7102549" y="1584251"/>
            <a:ext cx="276446" cy="15948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5" name="Rechteck 4"/>
          <p:cNvSpPr/>
          <p:nvPr/>
        </p:nvSpPr>
        <p:spPr>
          <a:xfrm>
            <a:off x="2736112" y="1584250"/>
            <a:ext cx="276446" cy="15948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6" name="Rechteck 5"/>
          <p:cNvSpPr/>
          <p:nvPr/>
        </p:nvSpPr>
        <p:spPr>
          <a:xfrm>
            <a:off x="6535479" y="1584250"/>
            <a:ext cx="276446" cy="15948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7" name="Rechteck 6"/>
          <p:cNvSpPr/>
          <p:nvPr/>
        </p:nvSpPr>
        <p:spPr>
          <a:xfrm>
            <a:off x="1626781" y="1584250"/>
            <a:ext cx="645042" cy="15948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8" name="Text Box 27"/>
          <p:cNvSpPr txBox="1">
            <a:spLocks noChangeArrowheads="1"/>
          </p:cNvSpPr>
          <p:nvPr/>
        </p:nvSpPr>
        <p:spPr bwMode="auto">
          <a:xfrm>
            <a:off x="539789" y="6222258"/>
            <a:ext cx="517224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50000"/>
              </a:spcBef>
              <a:spcAft>
                <a:spcPct val="0"/>
              </a:spcAft>
              <a:defRPr/>
            </a:pPr>
            <a:r>
              <a:rPr lang="en-AU" dirty="0"/>
              <a:t>What is the best way to describe this pattern? </a:t>
            </a:r>
            <a:endParaRPr lang="en-US" altLang="en-US" dirty="0"/>
          </a:p>
        </p:txBody>
      </p:sp>
    </p:spTree>
    <p:extLst>
      <p:ext uri="{BB962C8B-B14F-4D97-AF65-F5344CB8AC3E}">
        <p14:creationId xmlns:p14="http://schemas.microsoft.com/office/powerpoint/2010/main" val="806040545"/>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D36F62A9-CDE1-4A25-BF29-6364410B0E94}"/>
              </a:ext>
            </a:extLst>
          </p:cNvPr>
          <p:cNvPicPr>
            <a:picLocks noGrp="1" noChangeAspect="1"/>
          </p:cNvPicPr>
          <p:nvPr>
            <p:ph idx="1"/>
          </p:nvPr>
        </p:nvPicPr>
        <p:blipFill>
          <a:blip r:embed="rId3"/>
          <a:stretch>
            <a:fillRect/>
          </a:stretch>
        </p:blipFill>
        <p:spPr>
          <a:xfrm>
            <a:off x="599769" y="0"/>
            <a:ext cx="9735077" cy="6195125"/>
          </a:xfrm>
          <a:prstGeom prst="rect">
            <a:avLst/>
          </a:prstGeom>
        </p:spPr>
      </p:pic>
      <p:sp>
        <p:nvSpPr>
          <p:cNvPr id="11" name="Textfeld 10"/>
          <p:cNvSpPr txBox="1"/>
          <p:nvPr/>
        </p:nvSpPr>
        <p:spPr>
          <a:xfrm>
            <a:off x="10352654" y="787572"/>
            <a:ext cx="1757830" cy="307777"/>
          </a:xfrm>
          <a:prstGeom prst="rect">
            <a:avLst/>
          </a:prstGeom>
          <a:solidFill>
            <a:schemeClr val="bg1"/>
          </a:solidFill>
          <a:ln>
            <a:solidFill>
              <a:schemeClr val="accent1">
                <a:lumMod val="75000"/>
              </a:schemeClr>
            </a:solidFill>
          </a:ln>
        </p:spPr>
        <p:txBody>
          <a:bodyPr wrap="square" rtlCol="0">
            <a:spAutoFit/>
          </a:bodyPr>
          <a:lstStyle/>
          <a:p>
            <a:pPr algn="ctr"/>
            <a:r>
              <a:rPr lang="de-DE" sz="1400" dirty="0">
                <a:solidFill>
                  <a:schemeClr val="accent1">
                    <a:lumMod val="75000"/>
                  </a:schemeClr>
                </a:solidFill>
              </a:rPr>
              <a:t>Left LRDA, 1.5-2 Hz</a:t>
            </a:r>
            <a:endParaRPr lang="de-AT" sz="1400" b="1" dirty="0">
              <a:solidFill>
                <a:schemeClr val="accent1">
                  <a:lumMod val="75000"/>
                </a:schemeClr>
              </a:solidFill>
            </a:endParaRPr>
          </a:p>
        </p:txBody>
      </p:sp>
      <p:sp>
        <p:nvSpPr>
          <p:cNvPr id="12" name="Textfeld 11"/>
          <p:cNvSpPr txBox="1"/>
          <p:nvPr/>
        </p:nvSpPr>
        <p:spPr>
          <a:xfrm>
            <a:off x="813073" y="6134725"/>
            <a:ext cx="11610039" cy="738664"/>
          </a:xfrm>
          <a:prstGeom prst="rect">
            <a:avLst/>
          </a:prstGeom>
          <a:solidFill>
            <a:schemeClr val="bg1"/>
          </a:solidFill>
        </p:spPr>
        <p:txBody>
          <a:bodyPr wrap="square" rtlCol="0">
            <a:spAutoFit/>
          </a:bodyPr>
          <a:lstStyle/>
          <a:p>
            <a:r>
              <a:rPr lang="de-DE" sz="2400" dirty="0"/>
              <a:t>Lateralized Rhythmic Delta Activity, LRDA+S </a:t>
            </a:r>
          </a:p>
          <a:p>
            <a:r>
              <a:rPr lang="de-DE" dirty="0"/>
              <a:t>(it`s +S due to the sharp waves shown by the asterisks) </a:t>
            </a:r>
            <a:endParaRPr lang="de-DE" sz="2000" dirty="0"/>
          </a:p>
        </p:txBody>
      </p:sp>
    </p:spTree>
    <p:extLst>
      <p:ext uri="{BB962C8B-B14F-4D97-AF65-F5344CB8AC3E}">
        <p14:creationId xmlns:p14="http://schemas.microsoft.com/office/powerpoint/2010/main" val="740082040"/>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1" name="Image 1" descr="LPDs+ Castanos 02-21-2002 10-41-53.t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0111" y="-22513"/>
            <a:ext cx="9714616" cy="6228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2" name="Espace réservé du numéro de diapositive 2"/>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4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4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4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4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4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4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4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4000">
                <a:solidFill>
                  <a:schemeClr val="tx1"/>
                </a:solidFill>
                <a:latin typeface="Arial" panose="020B0604020202020204" pitchFamily="34" charset="0"/>
                <a:ea typeface="ＭＳ Ｐゴシック" panose="020B0600070205080204" pitchFamily="34" charset="-128"/>
              </a:defRPr>
            </a:lvl9pPr>
          </a:lstStyle>
          <a:p>
            <a:pPr eaLnBrk="1" fontAlgn="base" hangingPunct="1">
              <a:spcBef>
                <a:spcPct val="0"/>
              </a:spcBef>
              <a:spcAft>
                <a:spcPct val="0"/>
              </a:spcAft>
              <a:defRPr/>
            </a:pPr>
            <a:fld id="{03513A1C-41DF-4CFB-803B-79464AE61844}" type="slidenum">
              <a:rPr lang="en-US" altLang="en-US" sz="1000">
                <a:solidFill>
                  <a:srgbClr val="FFFFFF"/>
                </a:solidFill>
              </a:rPr>
              <a:pPr eaLnBrk="1" fontAlgn="base" hangingPunct="1">
                <a:spcBef>
                  <a:spcPct val="0"/>
                </a:spcBef>
                <a:spcAft>
                  <a:spcPct val="0"/>
                </a:spcAft>
                <a:defRPr/>
              </a:pPr>
              <a:t>93</a:t>
            </a:fld>
            <a:endParaRPr lang="en-US" altLang="en-US" sz="1000" dirty="0">
              <a:solidFill>
                <a:srgbClr val="FFFFFF"/>
              </a:solidFill>
            </a:endParaRPr>
          </a:p>
        </p:txBody>
      </p:sp>
      <p:sp>
        <p:nvSpPr>
          <p:cNvPr id="27" name="Text Box 27"/>
          <p:cNvSpPr txBox="1">
            <a:spLocks noChangeArrowheads="1"/>
          </p:cNvSpPr>
          <p:nvPr/>
        </p:nvSpPr>
        <p:spPr bwMode="auto">
          <a:xfrm>
            <a:off x="323850" y="6226187"/>
            <a:ext cx="462763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50000"/>
              </a:spcBef>
              <a:spcAft>
                <a:spcPct val="0"/>
              </a:spcAft>
              <a:defRPr/>
            </a:pPr>
            <a:r>
              <a:rPr lang="en-US" altLang="en-US" sz="2000" dirty="0">
                <a:latin typeface="+mn-lt"/>
              </a:rPr>
              <a:t>What is the correct term of this pattern?</a:t>
            </a:r>
          </a:p>
        </p:txBody>
      </p:sp>
    </p:spTree>
    <p:extLst>
      <p:ext uri="{BB962C8B-B14F-4D97-AF65-F5344CB8AC3E}">
        <p14:creationId xmlns:p14="http://schemas.microsoft.com/office/powerpoint/2010/main" val="1420968250"/>
      </p:ext>
    </p:extLst>
  </p:cSld>
  <p:clrMapOvr>
    <a:masterClrMapping/>
  </p:clrMapOvr>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1" name="Image 1" descr="LPDs+ Castanos 02-21-2002 10-41-53.t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0111" y="-22513"/>
            <a:ext cx="9714616" cy="6228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2" name="Espace réservé du numéro de diapositive 2"/>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4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4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4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4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4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4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4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4000">
                <a:solidFill>
                  <a:schemeClr val="tx1"/>
                </a:solidFill>
                <a:latin typeface="Arial" panose="020B0604020202020204" pitchFamily="34" charset="0"/>
                <a:ea typeface="ＭＳ Ｐゴシック" panose="020B0600070205080204" pitchFamily="34" charset="-128"/>
              </a:defRPr>
            </a:lvl9pPr>
          </a:lstStyle>
          <a:p>
            <a:pPr eaLnBrk="1" fontAlgn="base" hangingPunct="1">
              <a:spcBef>
                <a:spcPct val="0"/>
              </a:spcBef>
              <a:spcAft>
                <a:spcPct val="0"/>
              </a:spcAft>
              <a:defRPr/>
            </a:pPr>
            <a:fld id="{03513A1C-41DF-4CFB-803B-79464AE61844}" type="slidenum">
              <a:rPr lang="en-US" altLang="en-US" sz="1000">
                <a:solidFill>
                  <a:srgbClr val="FFFFFF"/>
                </a:solidFill>
              </a:rPr>
              <a:pPr eaLnBrk="1" fontAlgn="base" hangingPunct="1">
                <a:spcBef>
                  <a:spcPct val="0"/>
                </a:spcBef>
                <a:spcAft>
                  <a:spcPct val="0"/>
                </a:spcAft>
                <a:defRPr/>
              </a:pPr>
              <a:t>94</a:t>
            </a:fld>
            <a:endParaRPr lang="en-US" altLang="en-US" sz="1000" dirty="0">
              <a:solidFill>
                <a:srgbClr val="FFFFFF"/>
              </a:solidFill>
            </a:endParaRPr>
          </a:p>
        </p:txBody>
      </p:sp>
      <p:sp>
        <p:nvSpPr>
          <p:cNvPr id="5" name="Textfeld 4"/>
          <p:cNvSpPr txBox="1"/>
          <p:nvPr/>
        </p:nvSpPr>
        <p:spPr>
          <a:xfrm>
            <a:off x="219805" y="6062979"/>
            <a:ext cx="11422847" cy="677108"/>
          </a:xfrm>
          <a:prstGeom prst="rect">
            <a:avLst/>
          </a:prstGeom>
          <a:solidFill>
            <a:schemeClr val="bg1"/>
          </a:solidFill>
        </p:spPr>
        <p:txBody>
          <a:bodyPr wrap="square" rtlCol="0">
            <a:spAutoFit/>
          </a:bodyPr>
          <a:lstStyle/>
          <a:p>
            <a:r>
              <a:rPr lang="de-DE" sz="2400" dirty="0"/>
              <a:t>Lateralized Periodic Discharges with superimposed Rhythmic Delta Activity: LPD+R</a:t>
            </a:r>
          </a:p>
          <a:p>
            <a:r>
              <a:rPr lang="de-DE" sz="1400" dirty="0"/>
              <a:t>(Lateralized: bilateral asymmetric, spiky and sharp, 1.5 Hz)</a:t>
            </a:r>
            <a:endParaRPr lang="de-AT" sz="1400" dirty="0"/>
          </a:p>
        </p:txBody>
      </p:sp>
      <p:sp>
        <p:nvSpPr>
          <p:cNvPr id="6" name="Textfeld 5"/>
          <p:cNvSpPr txBox="1"/>
          <p:nvPr/>
        </p:nvSpPr>
        <p:spPr>
          <a:xfrm>
            <a:off x="3826335" y="1218066"/>
            <a:ext cx="1531940" cy="307777"/>
          </a:xfrm>
          <a:prstGeom prst="rect">
            <a:avLst/>
          </a:prstGeom>
          <a:solidFill>
            <a:schemeClr val="bg1"/>
          </a:solidFill>
          <a:ln>
            <a:solidFill>
              <a:schemeClr val="accent1">
                <a:lumMod val="75000"/>
              </a:schemeClr>
            </a:solidFill>
          </a:ln>
        </p:spPr>
        <p:txBody>
          <a:bodyPr wrap="square" rtlCol="0">
            <a:spAutoFit/>
          </a:bodyPr>
          <a:lstStyle/>
          <a:p>
            <a:pPr algn="ctr"/>
            <a:r>
              <a:rPr lang="de-DE" sz="1400" dirty="0">
                <a:solidFill>
                  <a:schemeClr val="accent1">
                    <a:lumMod val="75000"/>
                  </a:schemeClr>
                </a:solidFill>
              </a:rPr>
              <a:t>Sharpness: spiky</a:t>
            </a:r>
            <a:endParaRPr lang="de-AT" sz="1400" dirty="0">
              <a:solidFill>
                <a:schemeClr val="accent1">
                  <a:lumMod val="75000"/>
                </a:schemeClr>
              </a:solidFill>
            </a:endParaRPr>
          </a:p>
        </p:txBody>
      </p:sp>
      <p:sp>
        <p:nvSpPr>
          <p:cNvPr id="7" name="Textfeld 6"/>
          <p:cNvSpPr txBox="1"/>
          <p:nvPr/>
        </p:nvSpPr>
        <p:spPr>
          <a:xfrm>
            <a:off x="1718052" y="1218066"/>
            <a:ext cx="1531940" cy="307777"/>
          </a:xfrm>
          <a:prstGeom prst="rect">
            <a:avLst/>
          </a:prstGeom>
          <a:solidFill>
            <a:schemeClr val="bg1"/>
          </a:solidFill>
          <a:ln>
            <a:solidFill>
              <a:schemeClr val="accent1">
                <a:lumMod val="75000"/>
              </a:schemeClr>
            </a:solidFill>
          </a:ln>
        </p:spPr>
        <p:txBody>
          <a:bodyPr wrap="square" rtlCol="0">
            <a:spAutoFit/>
          </a:bodyPr>
          <a:lstStyle/>
          <a:p>
            <a:pPr algn="ctr"/>
            <a:r>
              <a:rPr lang="de-DE" sz="1400" dirty="0">
                <a:solidFill>
                  <a:schemeClr val="accent1">
                    <a:lumMod val="75000"/>
                  </a:schemeClr>
                </a:solidFill>
              </a:rPr>
              <a:t>Sharpness: sharp</a:t>
            </a:r>
            <a:endParaRPr lang="de-AT" sz="1400" dirty="0">
              <a:solidFill>
                <a:schemeClr val="accent1">
                  <a:lumMod val="75000"/>
                </a:schemeClr>
              </a:solidFill>
            </a:endParaRPr>
          </a:p>
        </p:txBody>
      </p:sp>
      <p:cxnSp>
        <p:nvCxnSpPr>
          <p:cNvPr id="3" name="Gerade Verbindung mit Pfeil 2"/>
          <p:cNvCxnSpPr>
            <a:stCxn id="6" idx="1"/>
          </p:cNvCxnSpPr>
          <p:nvPr/>
        </p:nvCxnSpPr>
        <p:spPr>
          <a:xfrm flipH="1">
            <a:off x="2914812" y="1371955"/>
            <a:ext cx="911523" cy="35002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 name="Gerade Verbindung mit Pfeil 10"/>
          <p:cNvCxnSpPr>
            <a:stCxn id="6" idx="1"/>
          </p:cNvCxnSpPr>
          <p:nvPr/>
        </p:nvCxnSpPr>
        <p:spPr>
          <a:xfrm flipH="1">
            <a:off x="3480298" y="1371955"/>
            <a:ext cx="346037" cy="30777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 name="Gerade Verbindung mit Pfeil 13"/>
          <p:cNvCxnSpPr>
            <a:stCxn id="7" idx="1"/>
          </p:cNvCxnSpPr>
          <p:nvPr/>
        </p:nvCxnSpPr>
        <p:spPr>
          <a:xfrm flipH="1">
            <a:off x="1052624" y="1371955"/>
            <a:ext cx="665428" cy="15388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 name="Gerade Verbindung mit Pfeil 16"/>
          <p:cNvCxnSpPr>
            <a:stCxn id="7" idx="1"/>
          </p:cNvCxnSpPr>
          <p:nvPr/>
        </p:nvCxnSpPr>
        <p:spPr>
          <a:xfrm flipH="1">
            <a:off x="1562052" y="1371955"/>
            <a:ext cx="156000" cy="15388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2" name="Freihandform 21"/>
          <p:cNvSpPr/>
          <p:nvPr/>
        </p:nvSpPr>
        <p:spPr>
          <a:xfrm>
            <a:off x="3631669" y="4954772"/>
            <a:ext cx="478601" cy="235755"/>
          </a:xfrm>
          <a:custGeom>
            <a:avLst/>
            <a:gdLst>
              <a:gd name="connsiteX0" fmla="*/ 0 w 765544"/>
              <a:gd name="connsiteY0" fmla="*/ 149741 h 160373"/>
              <a:gd name="connsiteX1" fmla="*/ 31897 w 765544"/>
              <a:gd name="connsiteY1" fmla="*/ 107211 h 160373"/>
              <a:gd name="connsiteX2" fmla="*/ 180753 w 765544"/>
              <a:gd name="connsiteY2" fmla="*/ 22150 h 160373"/>
              <a:gd name="connsiteX3" fmla="*/ 340241 w 765544"/>
              <a:gd name="connsiteY3" fmla="*/ 885 h 160373"/>
              <a:gd name="connsiteX4" fmla="*/ 542260 w 765544"/>
              <a:gd name="connsiteY4" fmla="*/ 43415 h 160373"/>
              <a:gd name="connsiteX5" fmla="*/ 765544 w 765544"/>
              <a:gd name="connsiteY5" fmla="*/ 160373 h 160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5544" h="160373">
                <a:moveTo>
                  <a:pt x="0" y="149741"/>
                </a:moveTo>
                <a:cubicBezTo>
                  <a:pt x="886" y="139108"/>
                  <a:pt x="1772" y="128476"/>
                  <a:pt x="31897" y="107211"/>
                </a:cubicBezTo>
                <a:cubicBezTo>
                  <a:pt x="62023" y="85946"/>
                  <a:pt x="129362" y="39871"/>
                  <a:pt x="180753" y="22150"/>
                </a:cubicBezTo>
                <a:cubicBezTo>
                  <a:pt x="232144" y="4429"/>
                  <a:pt x="279990" y="-2659"/>
                  <a:pt x="340241" y="885"/>
                </a:cubicBezTo>
                <a:cubicBezTo>
                  <a:pt x="400492" y="4429"/>
                  <a:pt x="471376" y="16834"/>
                  <a:pt x="542260" y="43415"/>
                </a:cubicBezTo>
                <a:cubicBezTo>
                  <a:pt x="613144" y="69996"/>
                  <a:pt x="738963" y="147968"/>
                  <a:pt x="765544" y="160373"/>
                </a:cubicBezTo>
              </a:path>
            </a:pathLst>
          </a:custGeom>
          <a:no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23" name="Freihandform 22"/>
          <p:cNvSpPr/>
          <p:nvPr/>
        </p:nvSpPr>
        <p:spPr>
          <a:xfrm>
            <a:off x="5358275" y="5055543"/>
            <a:ext cx="554715" cy="141837"/>
          </a:xfrm>
          <a:custGeom>
            <a:avLst/>
            <a:gdLst>
              <a:gd name="connsiteX0" fmla="*/ 0 w 765544"/>
              <a:gd name="connsiteY0" fmla="*/ 149741 h 160373"/>
              <a:gd name="connsiteX1" fmla="*/ 31897 w 765544"/>
              <a:gd name="connsiteY1" fmla="*/ 107211 h 160373"/>
              <a:gd name="connsiteX2" fmla="*/ 180753 w 765544"/>
              <a:gd name="connsiteY2" fmla="*/ 22150 h 160373"/>
              <a:gd name="connsiteX3" fmla="*/ 340241 w 765544"/>
              <a:gd name="connsiteY3" fmla="*/ 885 h 160373"/>
              <a:gd name="connsiteX4" fmla="*/ 542260 w 765544"/>
              <a:gd name="connsiteY4" fmla="*/ 43415 h 160373"/>
              <a:gd name="connsiteX5" fmla="*/ 765544 w 765544"/>
              <a:gd name="connsiteY5" fmla="*/ 160373 h 160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5544" h="160373">
                <a:moveTo>
                  <a:pt x="0" y="149741"/>
                </a:moveTo>
                <a:cubicBezTo>
                  <a:pt x="886" y="139108"/>
                  <a:pt x="1772" y="128476"/>
                  <a:pt x="31897" y="107211"/>
                </a:cubicBezTo>
                <a:cubicBezTo>
                  <a:pt x="62023" y="85946"/>
                  <a:pt x="129362" y="39871"/>
                  <a:pt x="180753" y="22150"/>
                </a:cubicBezTo>
                <a:cubicBezTo>
                  <a:pt x="232144" y="4429"/>
                  <a:pt x="279990" y="-2659"/>
                  <a:pt x="340241" y="885"/>
                </a:cubicBezTo>
                <a:cubicBezTo>
                  <a:pt x="400492" y="4429"/>
                  <a:pt x="471376" y="16834"/>
                  <a:pt x="542260" y="43415"/>
                </a:cubicBezTo>
                <a:cubicBezTo>
                  <a:pt x="613144" y="69996"/>
                  <a:pt x="738963" y="147968"/>
                  <a:pt x="765544" y="160373"/>
                </a:cubicBezTo>
              </a:path>
            </a:pathLst>
          </a:custGeom>
          <a:no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24" name="Freihandform 23"/>
          <p:cNvSpPr/>
          <p:nvPr/>
        </p:nvSpPr>
        <p:spPr>
          <a:xfrm>
            <a:off x="5942870" y="5030153"/>
            <a:ext cx="592853" cy="157041"/>
          </a:xfrm>
          <a:custGeom>
            <a:avLst/>
            <a:gdLst>
              <a:gd name="connsiteX0" fmla="*/ 0 w 765544"/>
              <a:gd name="connsiteY0" fmla="*/ 149741 h 160373"/>
              <a:gd name="connsiteX1" fmla="*/ 31897 w 765544"/>
              <a:gd name="connsiteY1" fmla="*/ 107211 h 160373"/>
              <a:gd name="connsiteX2" fmla="*/ 180753 w 765544"/>
              <a:gd name="connsiteY2" fmla="*/ 22150 h 160373"/>
              <a:gd name="connsiteX3" fmla="*/ 340241 w 765544"/>
              <a:gd name="connsiteY3" fmla="*/ 885 h 160373"/>
              <a:gd name="connsiteX4" fmla="*/ 542260 w 765544"/>
              <a:gd name="connsiteY4" fmla="*/ 43415 h 160373"/>
              <a:gd name="connsiteX5" fmla="*/ 765544 w 765544"/>
              <a:gd name="connsiteY5" fmla="*/ 160373 h 160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5544" h="160373">
                <a:moveTo>
                  <a:pt x="0" y="149741"/>
                </a:moveTo>
                <a:cubicBezTo>
                  <a:pt x="886" y="139108"/>
                  <a:pt x="1772" y="128476"/>
                  <a:pt x="31897" y="107211"/>
                </a:cubicBezTo>
                <a:cubicBezTo>
                  <a:pt x="62023" y="85946"/>
                  <a:pt x="129362" y="39871"/>
                  <a:pt x="180753" y="22150"/>
                </a:cubicBezTo>
                <a:cubicBezTo>
                  <a:pt x="232144" y="4429"/>
                  <a:pt x="279990" y="-2659"/>
                  <a:pt x="340241" y="885"/>
                </a:cubicBezTo>
                <a:cubicBezTo>
                  <a:pt x="400492" y="4429"/>
                  <a:pt x="471376" y="16834"/>
                  <a:pt x="542260" y="43415"/>
                </a:cubicBezTo>
                <a:cubicBezTo>
                  <a:pt x="613144" y="69996"/>
                  <a:pt x="738963" y="147968"/>
                  <a:pt x="765544" y="160373"/>
                </a:cubicBezTo>
              </a:path>
            </a:pathLst>
          </a:custGeom>
          <a:no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25" name="Freihandform 24"/>
          <p:cNvSpPr/>
          <p:nvPr/>
        </p:nvSpPr>
        <p:spPr>
          <a:xfrm>
            <a:off x="6639734" y="5055543"/>
            <a:ext cx="652094" cy="149709"/>
          </a:xfrm>
          <a:custGeom>
            <a:avLst/>
            <a:gdLst>
              <a:gd name="connsiteX0" fmla="*/ 0 w 765544"/>
              <a:gd name="connsiteY0" fmla="*/ 149741 h 160373"/>
              <a:gd name="connsiteX1" fmla="*/ 31897 w 765544"/>
              <a:gd name="connsiteY1" fmla="*/ 107211 h 160373"/>
              <a:gd name="connsiteX2" fmla="*/ 180753 w 765544"/>
              <a:gd name="connsiteY2" fmla="*/ 22150 h 160373"/>
              <a:gd name="connsiteX3" fmla="*/ 340241 w 765544"/>
              <a:gd name="connsiteY3" fmla="*/ 885 h 160373"/>
              <a:gd name="connsiteX4" fmla="*/ 542260 w 765544"/>
              <a:gd name="connsiteY4" fmla="*/ 43415 h 160373"/>
              <a:gd name="connsiteX5" fmla="*/ 765544 w 765544"/>
              <a:gd name="connsiteY5" fmla="*/ 160373 h 160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5544" h="160373">
                <a:moveTo>
                  <a:pt x="0" y="149741"/>
                </a:moveTo>
                <a:cubicBezTo>
                  <a:pt x="886" y="139108"/>
                  <a:pt x="1772" y="128476"/>
                  <a:pt x="31897" y="107211"/>
                </a:cubicBezTo>
                <a:cubicBezTo>
                  <a:pt x="62023" y="85946"/>
                  <a:pt x="129362" y="39871"/>
                  <a:pt x="180753" y="22150"/>
                </a:cubicBezTo>
                <a:cubicBezTo>
                  <a:pt x="232144" y="4429"/>
                  <a:pt x="279990" y="-2659"/>
                  <a:pt x="340241" y="885"/>
                </a:cubicBezTo>
                <a:cubicBezTo>
                  <a:pt x="400492" y="4429"/>
                  <a:pt x="471376" y="16834"/>
                  <a:pt x="542260" y="43415"/>
                </a:cubicBezTo>
                <a:cubicBezTo>
                  <a:pt x="613144" y="69996"/>
                  <a:pt x="738963" y="147968"/>
                  <a:pt x="765544" y="160373"/>
                </a:cubicBezTo>
              </a:path>
            </a:pathLst>
          </a:custGeom>
          <a:no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26" name="Freihandform 25"/>
          <p:cNvSpPr/>
          <p:nvPr/>
        </p:nvSpPr>
        <p:spPr>
          <a:xfrm>
            <a:off x="7351548" y="5065257"/>
            <a:ext cx="452828" cy="139995"/>
          </a:xfrm>
          <a:custGeom>
            <a:avLst/>
            <a:gdLst>
              <a:gd name="connsiteX0" fmla="*/ 0 w 765544"/>
              <a:gd name="connsiteY0" fmla="*/ 149741 h 160373"/>
              <a:gd name="connsiteX1" fmla="*/ 31897 w 765544"/>
              <a:gd name="connsiteY1" fmla="*/ 107211 h 160373"/>
              <a:gd name="connsiteX2" fmla="*/ 180753 w 765544"/>
              <a:gd name="connsiteY2" fmla="*/ 22150 h 160373"/>
              <a:gd name="connsiteX3" fmla="*/ 340241 w 765544"/>
              <a:gd name="connsiteY3" fmla="*/ 885 h 160373"/>
              <a:gd name="connsiteX4" fmla="*/ 542260 w 765544"/>
              <a:gd name="connsiteY4" fmla="*/ 43415 h 160373"/>
              <a:gd name="connsiteX5" fmla="*/ 765544 w 765544"/>
              <a:gd name="connsiteY5" fmla="*/ 160373 h 160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5544" h="160373">
                <a:moveTo>
                  <a:pt x="0" y="149741"/>
                </a:moveTo>
                <a:cubicBezTo>
                  <a:pt x="886" y="139108"/>
                  <a:pt x="1772" y="128476"/>
                  <a:pt x="31897" y="107211"/>
                </a:cubicBezTo>
                <a:cubicBezTo>
                  <a:pt x="62023" y="85946"/>
                  <a:pt x="129362" y="39871"/>
                  <a:pt x="180753" y="22150"/>
                </a:cubicBezTo>
                <a:cubicBezTo>
                  <a:pt x="232144" y="4429"/>
                  <a:pt x="279990" y="-2659"/>
                  <a:pt x="340241" y="885"/>
                </a:cubicBezTo>
                <a:cubicBezTo>
                  <a:pt x="400492" y="4429"/>
                  <a:pt x="471376" y="16834"/>
                  <a:pt x="542260" y="43415"/>
                </a:cubicBezTo>
                <a:cubicBezTo>
                  <a:pt x="613144" y="69996"/>
                  <a:pt x="738963" y="147968"/>
                  <a:pt x="765544" y="160373"/>
                </a:cubicBezTo>
              </a:path>
            </a:pathLst>
          </a:custGeom>
          <a:no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grpSp>
        <p:nvGrpSpPr>
          <p:cNvPr id="19" name="Gruppieren 18"/>
          <p:cNvGrpSpPr/>
          <p:nvPr/>
        </p:nvGrpSpPr>
        <p:grpSpPr>
          <a:xfrm>
            <a:off x="10553736" y="4703317"/>
            <a:ext cx="1281154" cy="738664"/>
            <a:chOff x="10723856" y="4790201"/>
            <a:chExt cx="1281154" cy="738664"/>
          </a:xfrm>
        </p:grpSpPr>
        <p:sp>
          <p:nvSpPr>
            <p:cNvPr id="29" name="Textfeld 28"/>
            <p:cNvSpPr txBox="1"/>
            <p:nvPr/>
          </p:nvSpPr>
          <p:spPr>
            <a:xfrm>
              <a:off x="10723856" y="4790201"/>
              <a:ext cx="1281154" cy="738664"/>
            </a:xfrm>
            <a:prstGeom prst="rect">
              <a:avLst/>
            </a:prstGeom>
            <a:solidFill>
              <a:schemeClr val="bg1"/>
            </a:solidFill>
            <a:ln>
              <a:solidFill>
                <a:schemeClr val="accent2">
                  <a:lumMod val="75000"/>
                </a:schemeClr>
              </a:solidFill>
            </a:ln>
          </p:spPr>
          <p:txBody>
            <a:bodyPr wrap="square" rtlCol="0">
              <a:spAutoFit/>
            </a:bodyPr>
            <a:lstStyle/>
            <a:p>
              <a:pPr algn="ctr"/>
              <a:r>
                <a:rPr lang="de-DE" sz="1400" dirty="0">
                  <a:solidFill>
                    <a:schemeClr val="accent2">
                      <a:lumMod val="75000"/>
                    </a:schemeClr>
                  </a:solidFill>
                </a:rPr>
                <a:t>Rhythmic activity</a:t>
              </a:r>
            </a:p>
            <a:p>
              <a:pPr algn="ctr"/>
              <a:endParaRPr lang="de-AT" sz="1400" dirty="0">
                <a:solidFill>
                  <a:schemeClr val="accent1">
                    <a:lumMod val="75000"/>
                  </a:schemeClr>
                </a:solidFill>
              </a:endParaRPr>
            </a:p>
          </p:txBody>
        </p:sp>
        <p:sp>
          <p:nvSpPr>
            <p:cNvPr id="30" name="Freihandform 29"/>
            <p:cNvSpPr/>
            <p:nvPr/>
          </p:nvSpPr>
          <p:spPr>
            <a:xfrm>
              <a:off x="11005643" y="5313356"/>
              <a:ext cx="765544" cy="160373"/>
            </a:xfrm>
            <a:custGeom>
              <a:avLst/>
              <a:gdLst>
                <a:gd name="connsiteX0" fmla="*/ 0 w 765544"/>
                <a:gd name="connsiteY0" fmla="*/ 149741 h 160373"/>
                <a:gd name="connsiteX1" fmla="*/ 31897 w 765544"/>
                <a:gd name="connsiteY1" fmla="*/ 107211 h 160373"/>
                <a:gd name="connsiteX2" fmla="*/ 180753 w 765544"/>
                <a:gd name="connsiteY2" fmla="*/ 22150 h 160373"/>
                <a:gd name="connsiteX3" fmla="*/ 340241 w 765544"/>
                <a:gd name="connsiteY3" fmla="*/ 885 h 160373"/>
                <a:gd name="connsiteX4" fmla="*/ 542260 w 765544"/>
                <a:gd name="connsiteY4" fmla="*/ 43415 h 160373"/>
                <a:gd name="connsiteX5" fmla="*/ 765544 w 765544"/>
                <a:gd name="connsiteY5" fmla="*/ 160373 h 160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5544" h="160373">
                  <a:moveTo>
                    <a:pt x="0" y="149741"/>
                  </a:moveTo>
                  <a:cubicBezTo>
                    <a:pt x="886" y="139108"/>
                    <a:pt x="1772" y="128476"/>
                    <a:pt x="31897" y="107211"/>
                  </a:cubicBezTo>
                  <a:cubicBezTo>
                    <a:pt x="62023" y="85946"/>
                    <a:pt x="129362" y="39871"/>
                    <a:pt x="180753" y="22150"/>
                  </a:cubicBezTo>
                  <a:cubicBezTo>
                    <a:pt x="232144" y="4429"/>
                    <a:pt x="279990" y="-2659"/>
                    <a:pt x="340241" y="885"/>
                  </a:cubicBezTo>
                  <a:cubicBezTo>
                    <a:pt x="400492" y="4429"/>
                    <a:pt x="471376" y="16834"/>
                    <a:pt x="542260" y="43415"/>
                  </a:cubicBezTo>
                  <a:cubicBezTo>
                    <a:pt x="613144" y="69996"/>
                    <a:pt x="738963" y="147968"/>
                    <a:pt x="765544" y="160373"/>
                  </a:cubicBezTo>
                </a:path>
              </a:pathLst>
            </a:custGeom>
            <a:no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grpSp>
      <p:sp>
        <p:nvSpPr>
          <p:cNvPr id="31" name="Freihandform 30"/>
          <p:cNvSpPr/>
          <p:nvPr/>
        </p:nvSpPr>
        <p:spPr>
          <a:xfrm>
            <a:off x="4211475" y="5037008"/>
            <a:ext cx="492549" cy="122525"/>
          </a:xfrm>
          <a:custGeom>
            <a:avLst/>
            <a:gdLst>
              <a:gd name="connsiteX0" fmla="*/ 0 w 765544"/>
              <a:gd name="connsiteY0" fmla="*/ 149741 h 160373"/>
              <a:gd name="connsiteX1" fmla="*/ 31897 w 765544"/>
              <a:gd name="connsiteY1" fmla="*/ 107211 h 160373"/>
              <a:gd name="connsiteX2" fmla="*/ 180753 w 765544"/>
              <a:gd name="connsiteY2" fmla="*/ 22150 h 160373"/>
              <a:gd name="connsiteX3" fmla="*/ 340241 w 765544"/>
              <a:gd name="connsiteY3" fmla="*/ 885 h 160373"/>
              <a:gd name="connsiteX4" fmla="*/ 542260 w 765544"/>
              <a:gd name="connsiteY4" fmla="*/ 43415 h 160373"/>
              <a:gd name="connsiteX5" fmla="*/ 765544 w 765544"/>
              <a:gd name="connsiteY5" fmla="*/ 160373 h 160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5544" h="160373">
                <a:moveTo>
                  <a:pt x="0" y="149741"/>
                </a:moveTo>
                <a:cubicBezTo>
                  <a:pt x="886" y="139108"/>
                  <a:pt x="1772" y="128476"/>
                  <a:pt x="31897" y="107211"/>
                </a:cubicBezTo>
                <a:cubicBezTo>
                  <a:pt x="62023" y="85946"/>
                  <a:pt x="129362" y="39871"/>
                  <a:pt x="180753" y="22150"/>
                </a:cubicBezTo>
                <a:cubicBezTo>
                  <a:pt x="232144" y="4429"/>
                  <a:pt x="279990" y="-2659"/>
                  <a:pt x="340241" y="885"/>
                </a:cubicBezTo>
                <a:cubicBezTo>
                  <a:pt x="400492" y="4429"/>
                  <a:pt x="471376" y="16834"/>
                  <a:pt x="542260" y="43415"/>
                </a:cubicBezTo>
                <a:cubicBezTo>
                  <a:pt x="613144" y="69996"/>
                  <a:pt x="738963" y="147968"/>
                  <a:pt x="765544" y="160373"/>
                </a:cubicBezTo>
              </a:path>
            </a:pathLst>
          </a:custGeom>
          <a:no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32" name="Freihandform 31"/>
          <p:cNvSpPr/>
          <p:nvPr/>
        </p:nvSpPr>
        <p:spPr>
          <a:xfrm>
            <a:off x="4799146" y="5030153"/>
            <a:ext cx="513663" cy="167227"/>
          </a:xfrm>
          <a:custGeom>
            <a:avLst/>
            <a:gdLst>
              <a:gd name="connsiteX0" fmla="*/ 0 w 765544"/>
              <a:gd name="connsiteY0" fmla="*/ 149741 h 160373"/>
              <a:gd name="connsiteX1" fmla="*/ 31897 w 765544"/>
              <a:gd name="connsiteY1" fmla="*/ 107211 h 160373"/>
              <a:gd name="connsiteX2" fmla="*/ 180753 w 765544"/>
              <a:gd name="connsiteY2" fmla="*/ 22150 h 160373"/>
              <a:gd name="connsiteX3" fmla="*/ 340241 w 765544"/>
              <a:gd name="connsiteY3" fmla="*/ 885 h 160373"/>
              <a:gd name="connsiteX4" fmla="*/ 542260 w 765544"/>
              <a:gd name="connsiteY4" fmla="*/ 43415 h 160373"/>
              <a:gd name="connsiteX5" fmla="*/ 765544 w 765544"/>
              <a:gd name="connsiteY5" fmla="*/ 160373 h 160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5544" h="160373">
                <a:moveTo>
                  <a:pt x="0" y="149741"/>
                </a:moveTo>
                <a:cubicBezTo>
                  <a:pt x="886" y="139108"/>
                  <a:pt x="1772" y="128476"/>
                  <a:pt x="31897" y="107211"/>
                </a:cubicBezTo>
                <a:cubicBezTo>
                  <a:pt x="62023" y="85946"/>
                  <a:pt x="129362" y="39871"/>
                  <a:pt x="180753" y="22150"/>
                </a:cubicBezTo>
                <a:cubicBezTo>
                  <a:pt x="232144" y="4429"/>
                  <a:pt x="279990" y="-2659"/>
                  <a:pt x="340241" y="885"/>
                </a:cubicBezTo>
                <a:cubicBezTo>
                  <a:pt x="400492" y="4429"/>
                  <a:pt x="471376" y="16834"/>
                  <a:pt x="542260" y="43415"/>
                </a:cubicBezTo>
                <a:cubicBezTo>
                  <a:pt x="613144" y="69996"/>
                  <a:pt x="738963" y="147968"/>
                  <a:pt x="765544" y="160373"/>
                </a:cubicBezTo>
              </a:path>
            </a:pathLst>
          </a:custGeom>
          <a:no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27" name="Textfeld 26"/>
          <p:cNvSpPr txBox="1"/>
          <p:nvPr/>
        </p:nvSpPr>
        <p:spPr>
          <a:xfrm>
            <a:off x="10254343" y="2547916"/>
            <a:ext cx="1925238" cy="1323439"/>
          </a:xfrm>
          <a:prstGeom prst="rect">
            <a:avLst/>
          </a:prstGeom>
          <a:noFill/>
          <a:ln>
            <a:solidFill>
              <a:schemeClr val="tx1"/>
            </a:solidFill>
          </a:ln>
        </p:spPr>
        <p:txBody>
          <a:bodyPr wrap="square" rtlCol="0">
            <a:spAutoFit/>
          </a:bodyPr>
          <a:lstStyle/>
          <a:p>
            <a:r>
              <a:rPr lang="de-DE" sz="1600" dirty="0"/>
              <a:t>Not LSW since sharp waves are not time locked to delta waves for 6 or more cycles, but close</a:t>
            </a:r>
            <a:endParaRPr lang="de-AT" sz="1600" dirty="0"/>
          </a:p>
        </p:txBody>
      </p:sp>
    </p:spTree>
    <p:extLst>
      <p:ext uri="{BB962C8B-B14F-4D97-AF65-F5344CB8AC3E}">
        <p14:creationId xmlns:p14="http://schemas.microsoft.com/office/powerpoint/2010/main" val="1014246584"/>
      </p:ext>
    </p:extLst>
  </p:cSld>
  <p:clrMapOvr>
    <a:masterClrMapping/>
  </p:clrMapOvr>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nhaltsplatzhalter 5"/>
          <p:cNvPicPr>
            <a:picLocks noGrp="1" noChangeAspect="1"/>
          </p:cNvPicPr>
          <p:nvPr>
            <p:ph idx="1"/>
          </p:nvPr>
        </p:nvPicPr>
        <p:blipFill>
          <a:blip r:embed="rId3"/>
          <a:stretch>
            <a:fillRect/>
          </a:stretch>
        </p:blipFill>
        <p:spPr>
          <a:xfrm>
            <a:off x="1" y="0"/>
            <a:ext cx="12192000" cy="6268453"/>
          </a:xfrm>
          <a:prstGeom prst="rect">
            <a:avLst/>
          </a:prstGeom>
        </p:spPr>
      </p:pic>
      <p:sp>
        <p:nvSpPr>
          <p:cNvPr id="8" name="Text Box 27"/>
          <p:cNvSpPr txBox="1">
            <a:spLocks noChangeArrowheads="1"/>
          </p:cNvSpPr>
          <p:nvPr/>
        </p:nvSpPr>
        <p:spPr bwMode="auto">
          <a:xfrm>
            <a:off x="439666" y="6408733"/>
            <a:ext cx="4627634" cy="400110"/>
          </a:xfrm>
          <a:prstGeom prst="rect">
            <a:avLst/>
          </a:prstGeom>
          <a:solidFill>
            <a:schemeClr val="bg1"/>
          </a:solidFill>
          <a:ln>
            <a:noFill/>
          </a:ln>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50000"/>
              </a:spcBef>
              <a:spcAft>
                <a:spcPct val="0"/>
              </a:spcAft>
              <a:defRPr/>
            </a:pPr>
            <a:r>
              <a:rPr lang="en-US" altLang="en-US" sz="2000" dirty="0">
                <a:latin typeface="+mn-lt"/>
              </a:rPr>
              <a:t>Please describe the pattern</a:t>
            </a:r>
          </a:p>
        </p:txBody>
      </p:sp>
    </p:spTree>
    <p:extLst>
      <p:ext uri="{BB962C8B-B14F-4D97-AF65-F5344CB8AC3E}">
        <p14:creationId xmlns:p14="http://schemas.microsoft.com/office/powerpoint/2010/main" val="830893294"/>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nhaltsplatzhalter 5"/>
          <p:cNvPicPr>
            <a:picLocks noGrp="1" noChangeAspect="1"/>
          </p:cNvPicPr>
          <p:nvPr>
            <p:ph idx="1"/>
          </p:nvPr>
        </p:nvPicPr>
        <p:blipFill>
          <a:blip r:embed="rId3"/>
          <a:stretch>
            <a:fillRect/>
          </a:stretch>
        </p:blipFill>
        <p:spPr>
          <a:xfrm>
            <a:off x="1" y="0"/>
            <a:ext cx="12192000" cy="6268453"/>
          </a:xfrm>
          <a:prstGeom prst="rect">
            <a:avLst/>
          </a:prstGeom>
        </p:spPr>
      </p:pic>
      <p:sp>
        <p:nvSpPr>
          <p:cNvPr id="9" name="Textfeld 8"/>
          <p:cNvSpPr txBox="1"/>
          <p:nvPr/>
        </p:nvSpPr>
        <p:spPr>
          <a:xfrm>
            <a:off x="153987" y="5842337"/>
            <a:ext cx="12038014" cy="1015663"/>
          </a:xfrm>
          <a:prstGeom prst="rect">
            <a:avLst/>
          </a:prstGeom>
          <a:solidFill>
            <a:schemeClr val="bg1"/>
          </a:solidFill>
        </p:spPr>
        <p:txBody>
          <a:bodyPr wrap="square" rtlCol="0">
            <a:spAutoFit/>
          </a:bodyPr>
          <a:lstStyle/>
          <a:p>
            <a:r>
              <a:rPr lang="de-DE" sz="2400" dirty="0"/>
              <a:t>Lateralized Periodic Discharges + R (Ictal-Interictal Continuum, IIC)</a:t>
            </a:r>
          </a:p>
          <a:p>
            <a:r>
              <a:rPr lang="en-US" dirty="0"/>
              <a:t>1.5-2 Hz LPD+R, therefore </a:t>
            </a:r>
            <a:r>
              <a:rPr lang="en-US" b="1" i="1" dirty="0"/>
              <a:t>on the ictal-interictal continuum </a:t>
            </a:r>
            <a:r>
              <a:rPr lang="en-US" i="1" dirty="0"/>
              <a:t>(discussed later)</a:t>
            </a:r>
            <a:r>
              <a:rPr lang="en-US" dirty="0"/>
              <a:t>; not &gt;2.5 Hz and not evolving, so does not qualify as a definite electrographic seizure, even though there is a reasonable chance it could cause symptoms or neuronal injury. </a:t>
            </a:r>
            <a:endParaRPr lang="de-DE" sz="2800" b="1" dirty="0"/>
          </a:p>
        </p:txBody>
      </p:sp>
      <p:sp>
        <p:nvSpPr>
          <p:cNvPr id="10" name="Pfeil nach unten 9"/>
          <p:cNvSpPr/>
          <p:nvPr/>
        </p:nvSpPr>
        <p:spPr>
          <a:xfrm rot="10800000">
            <a:off x="2266258" y="2808802"/>
            <a:ext cx="205777" cy="345053"/>
          </a:xfrm>
          <a:prstGeom prst="downArrow">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13" name="Pfeil nach unten 12"/>
          <p:cNvSpPr/>
          <p:nvPr/>
        </p:nvSpPr>
        <p:spPr>
          <a:xfrm rot="10800000">
            <a:off x="2772744" y="2808803"/>
            <a:ext cx="205777" cy="345053"/>
          </a:xfrm>
          <a:prstGeom prst="downArrow">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14" name="Pfeil nach unten 13"/>
          <p:cNvSpPr/>
          <p:nvPr/>
        </p:nvSpPr>
        <p:spPr>
          <a:xfrm rot="10800000">
            <a:off x="3737498" y="2808354"/>
            <a:ext cx="205777" cy="345053"/>
          </a:xfrm>
          <a:prstGeom prst="downArrow">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16" name="Pfeil nach unten 15"/>
          <p:cNvSpPr/>
          <p:nvPr/>
        </p:nvSpPr>
        <p:spPr>
          <a:xfrm rot="10800000">
            <a:off x="657680" y="2808354"/>
            <a:ext cx="205777" cy="345053"/>
          </a:xfrm>
          <a:prstGeom prst="downArrow">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17" name="Pfeil nach unten 16"/>
          <p:cNvSpPr/>
          <p:nvPr/>
        </p:nvSpPr>
        <p:spPr>
          <a:xfrm rot="10800000">
            <a:off x="1490848" y="2808802"/>
            <a:ext cx="205777" cy="345053"/>
          </a:xfrm>
          <a:prstGeom prst="downArrow">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18" name="Pfeil nach unten 17"/>
          <p:cNvSpPr/>
          <p:nvPr/>
        </p:nvSpPr>
        <p:spPr>
          <a:xfrm rot="10800000">
            <a:off x="4263591" y="2808801"/>
            <a:ext cx="205777" cy="345053"/>
          </a:xfrm>
          <a:prstGeom prst="downArrow">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20" name="Pfeil nach unten 19"/>
          <p:cNvSpPr/>
          <p:nvPr/>
        </p:nvSpPr>
        <p:spPr>
          <a:xfrm rot="10800000">
            <a:off x="5793843" y="2808801"/>
            <a:ext cx="205777" cy="345053"/>
          </a:xfrm>
          <a:prstGeom prst="downArrow">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21" name="Pfeil nach unten 20"/>
          <p:cNvSpPr/>
          <p:nvPr/>
        </p:nvSpPr>
        <p:spPr>
          <a:xfrm rot="10800000">
            <a:off x="6317663" y="2811530"/>
            <a:ext cx="205777" cy="345053"/>
          </a:xfrm>
          <a:prstGeom prst="downArrow">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22" name="Pfeil nach unten 21"/>
          <p:cNvSpPr/>
          <p:nvPr/>
        </p:nvSpPr>
        <p:spPr>
          <a:xfrm rot="10800000">
            <a:off x="7289297" y="2808799"/>
            <a:ext cx="205777" cy="345053"/>
          </a:xfrm>
          <a:prstGeom prst="downArrow">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23" name="Pfeil nach unten 22"/>
          <p:cNvSpPr/>
          <p:nvPr/>
        </p:nvSpPr>
        <p:spPr>
          <a:xfrm rot="10800000">
            <a:off x="6866729" y="2808800"/>
            <a:ext cx="205777" cy="345053"/>
          </a:xfrm>
          <a:prstGeom prst="downArrow">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25" name="Pfeil nach unten 24"/>
          <p:cNvSpPr/>
          <p:nvPr/>
        </p:nvSpPr>
        <p:spPr>
          <a:xfrm rot="10800000">
            <a:off x="8998684" y="2808796"/>
            <a:ext cx="205777" cy="345053"/>
          </a:xfrm>
          <a:prstGeom prst="downArrow">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26" name="Pfeil nach unten 25"/>
          <p:cNvSpPr/>
          <p:nvPr/>
        </p:nvSpPr>
        <p:spPr>
          <a:xfrm rot="10800000">
            <a:off x="9470226" y="2789173"/>
            <a:ext cx="205777" cy="345053"/>
          </a:xfrm>
          <a:prstGeom prst="downArrow">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27" name="Pfeil nach unten 26"/>
          <p:cNvSpPr/>
          <p:nvPr/>
        </p:nvSpPr>
        <p:spPr>
          <a:xfrm rot="10800000">
            <a:off x="11172907" y="2808355"/>
            <a:ext cx="205777" cy="345053"/>
          </a:xfrm>
          <a:prstGeom prst="downArrow">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28" name="Pfeil nach unten 27"/>
          <p:cNvSpPr/>
          <p:nvPr/>
        </p:nvSpPr>
        <p:spPr>
          <a:xfrm rot="10800000">
            <a:off x="10586132" y="2808356"/>
            <a:ext cx="205777" cy="345053"/>
          </a:xfrm>
          <a:prstGeom prst="downArrow">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29" name="Pfeil nach unten 28"/>
          <p:cNvSpPr/>
          <p:nvPr/>
        </p:nvSpPr>
        <p:spPr>
          <a:xfrm rot="10800000">
            <a:off x="7778221" y="2808798"/>
            <a:ext cx="205777" cy="345053"/>
          </a:xfrm>
          <a:prstGeom prst="downArrow">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30" name="Pfeil nach unten 29"/>
          <p:cNvSpPr/>
          <p:nvPr/>
        </p:nvSpPr>
        <p:spPr>
          <a:xfrm rot="10800000">
            <a:off x="8405203" y="2808797"/>
            <a:ext cx="205777" cy="345053"/>
          </a:xfrm>
          <a:prstGeom prst="downArrow">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31" name="Pfeil nach unten 30"/>
          <p:cNvSpPr/>
          <p:nvPr/>
        </p:nvSpPr>
        <p:spPr>
          <a:xfrm rot="10800000">
            <a:off x="11623849" y="2808354"/>
            <a:ext cx="205777" cy="345053"/>
          </a:xfrm>
          <a:prstGeom prst="downArrow">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32" name="Textfeld 31"/>
          <p:cNvSpPr txBox="1"/>
          <p:nvPr/>
        </p:nvSpPr>
        <p:spPr>
          <a:xfrm>
            <a:off x="10077450" y="3297255"/>
            <a:ext cx="2024535" cy="523220"/>
          </a:xfrm>
          <a:prstGeom prst="rect">
            <a:avLst/>
          </a:prstGeom>
          <a:solidFill>
            <a:schemeClr val="bg1"/>
          </a:solidFill>
          <a:ln>
            <a:solidFill>
              <a:schemeClr val="accent1">
                <a:lumMod val="75000"/>
              </a:schemeClr>
            </a:solidFill>
          </a:ln>
        </p:spPr>
        <p:txBody>
          <a:bodyPr wrap="square" rtlCol="0">
            <a:spAutoFit/>
          </a:bodyPr>
          <a:lstStyle/>
          <a:p>
            <a:pPr algn="ctr"/>
            <a:r>
              <a:rPr lang="de-DE" sz="1400" dirty="0">
                <a:solidFill>
                  <a:schemeClr val="accent1">
                    <a:lumMod val="75000"/>
                  </a:schemeClr>
                </a:solidFill>
              </a:rPr>
              <a:t>24 discharges in </a:t>
            </a:r>
          </a:p>
          <a:p>
            <a:pPr algn="ctr"/>
            <a:r>
              <a:rPr lang="de-DE" sz="1400" dirty="0">
                <a:solidFill>
                  <a:schemeClr val="accent1">
                    <a:lumMod val="75000"/>
                  </a:schemeClr>
                </a:solidFill>
              </a:rPr>
              <a:t>14 seconds </a:t>
            </a:r>
            <a:r>
              <a:rPr lang="de-DE" sz="1400" dirty="0">
                <a:solidFill>
                  <a:schemeClr val="accent1">
                    <a:lumMod val="75000"/>
                  </a:schemeClr>
                </a:solidFill>
                <a:sym typeface="Wingdings" panose="05000000000000000000" pitchFamily="2" charset="2"/>
              </a:rPr>
              <a:t> </a:t>
            </a:r>
            <a:r>
              <a:rPr lang="de-DE" sz="1400" b="1" dirty="0">
                <a:solidFill>
                  <a:schemeClr val="accent1">
                    <a:lumMod val="75000"/>
                  </a:schemeClr>
                </a:solidFill>
                <a:sym typeface="Wingdings" panose="05000000000000000000" pitchFamily="2" charset="2"/>
              </a:rPr>
              <a:t>1.5 - 2 Hz</a:t>
            </a:r>
            <a:endParaRPr lang="de-AT" sz="1400" b="1" dirty="0">
              <a:solidFill>
                <a:schemeClr val="accent1">
                  <a:lumMod val="75000"/>
                </a:schemeClr>
              </a:solidFill>
            </a:endParaRPr>
          </a:p>
        </p:txBody>
      </p:sp>
      <p:sp>
        <p:nvSpPr>
          <p:cNvPr id="40" name="Textfeld 39"/>
          <p:cNvSpPr txBox="1"/>
          <p:nvPr/>
        </p:nvSpPr>
        <p:spPr>
          <a:xfrm>
            <a:off x="7898642" y="682500"/>
            <a:ext cx="1281154" cy="738664"/>
          </a:xfrm>
          <a:prstGeom prst="rect">
            <a:avLst/>
          </a:prstGeom>
          <a:solidFill>
            <a:schemeClr val="bg1"/>
          </a:solidFill>
          <a:ln>
            <a:solidFill>
              <a:schemeClr val="accent2">
                <a:lumMod val="75000"/>
              </a:schemeClr>
            </a:solidFill>
          </a:ln>
        </p:spPr>
        <p:txBody>
          <a:bodyPr wrap="square" rtlCol="0">
            <a:spAutoFit/>
          </a:bodyPr>
          <a:lstStyle/>
          <a:p>
            <a:pPr algn="ctr"/>
            <a:r>
              <a:rPr lang="de-DE" sz="1400" dirty="0">
                <a:solidFill>
                  <a:schemeClr val="accent2">
                    <a:lumMod val="75000"/>
                  </a:schemeClr>
                </a:solidFill>
              </a:rPr>
              <a:t>Rhythmic activity</a:t>
            </a:r>
          </a:p>
          <a:p>
            <a:pPr algn="ctr"/>
            <a:endParaRPr lang="de-AT" sz="1400" dirty="0">
              <a:solidFill>
                <a:schemeClr val="accent1">
                  <a:lumMod val="75000"/>
                </a:schemeClr>
              </a:solidFill>
            </a:endParaRPr>
          </a:p>
        </p:txBody>
      </p:sp>
      <p:sp>
        <p:nvSpPr>
          <p:cNvPr id="49" name="Freihandform 48"/>
          <p:cNvSpPr/>
          <p:nvPr/>
        </p:nvSpPr>
        <p:spPr>
          <a:xfrm>
            <a:off x="8275215" y="1211242"/>
            <a:ext cx="482355" cy="129969"/>
          </a:xfrm>
          <a:custGeom>
            <a:avLst/>
            <a:gdLst>
              <a:gd name="connsiteX0" fmla="*/ 0 w 204716"/>
              <a:gd name="connsiteY0" fmla="*/ 123585 h 137233"/>
              <a:gd name="connsiteX1" fmla="*/ 34119 w 204716"/>
              <a:gd name="connsiteY1" fmla="*/ 48523 h 137233"/>
              <a:gd name="connsiteX2" fmla="*/ 88710 w 204716"/>
              <a:gd name="connsiteY2" fmla="*/ 756 h 137233"/>
              <a:gd name="connsiteX3" fmla="*/ 150125 w 204716"/>
              <a:gd name="connsiteY3" fmla="*/ 28051 h 137233"/>
              <a:gd name="connsiteX4" fmla="*/ 204716 w 204716"/>
              <a:gd name="connsiteY4" fmla="*/ 137233 h 1372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4716" h="137233">
                <a:moveTo>
                  <a:pt x="0" y="123585"/>
                </a:moveTo>
                <a:cubicBezTo>
                  <a:pt x="9667" y="96290"/>
                  <a:pt x="19334" y="68995"/>
                  <a:pt x="34119" y="48523"/>
                </a:cubicBezTo>
                <a:cubicBezTo>
                  <a:pt x="48904" y="28051"/>
                  <a:pt x="69376" y="4168"/>
                  <a:pt x="88710" y="756"/>
                </a:cubicBezTo>
                <a:cubicBezTo>
                  <a:pt x="108044" y="-2656"/>
                  <a:pt x="130791" y="5305"/>
                  <a:pt x="150125" y="28051"/>
                </a:cubicBezTo>
                <a:cubicBezTo>
                  <a:pt x="169459" y="50797"/>
                  <a:pt x="193343" y="116761"/>
                  <a:pt x="204716" y="137233"/>
                </a:cubicBezTo>
              </a:path>
            </a:pathLst>
          </a:custGeom>
          <a:no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36" name="Freihandform 44">
            <a:extLst>
              <a:ext uri="{FF2B5EF4-FFF2-40B4-BE49-F238E27FC236}">
                <a16:creationId xmlns:a16="http://schemas.microsoft.com/office/drawing/2014/main" id="{E448AE58-F8F7-4E4B-9653-AEC6929A2B23}"/>
              </a:ext>
            </a:extLst>
          </p:cNvPr>
          <p:cNvSpPr/>
          <p:nvPr/>
        </p:nvSpPr>
        <p:spPr>
          <a:xfrm>
            <a:off x="6773724" y="2114552"/>
            <a:ext cx="468050" cy="182546"/>
          </a:xfrm>
          <a:custGeom>
            <a:avLst/>
            <a:gdLst>
              <a:gd name="connsiteX0" fmla="*/ 0 w 204716"/>
              <a:gd name="connsiteY0" fmla="*/ 123585 h 137233"/>
              <a:gd name="connsiteX1" fmla="*/ 34119 w 204716"/>
              <a:gd name="connsiteY1" fmla="*/ 48523 h 137233"/>
              <a:gd name="connsiteX2" fmla="*/ 88710 w 204716"/>
              <a:gd name="connsiteY2" fmla="*/ 756 h 137233"/>
              <a:gd name="connsiteX3" fmla="*/ 150125 w 204716"/>
              <a:gd name="connsiteY3" fmla="*/ 28051 h 137233"/>
              <a:gd name="connsiteX4" fmla="*/ 204716 w 204716"/>
              <a:gd name="connsiteY4" fmla="*/ 137233 h 1372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4716" h="137233">
                <a:moveTo>
                  <a:pt x="0" y="123585"/>
                </a:moveTo>
                <a:cubicBezTo>
                  <a:pt x="9667" y="96290"/>
                  <a:pt x="19334" y="68995"/>
                  <a:pt x="34119" y="48523"/>
                </a:cubicBezTo>
                <a:cubicBezTo>
                  <a:pt x="48904" y="28051"/>
                  <a:pt x="69376" y="4168"/>
                  <a:pt x="88710" y="756"/>
                </a:cubicBezTo>
                <a:cubicBezTo>
                  <a:pt x="108044" y="-2656"/>
                  <a:pt x="130791" y="5305"/>
                  <a:pt x="150125" y="28051"/>
                </a:cubicBezTo>
                <a:cubicBezTo>
                  <a:pt x="169459" y="50797"/>
                  <a:pt x="193343" y="116761"/>
                  <a:pt x="204716" y="137233"/>
                </a:cubicBezTo>
              </a:path>
            </a:pathLst>
          </a:custGeom>
          <a:no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37" name="Freihandform 44">
            <a:extLst>
              <a:ext uri="{FF2B5EF4-FFF2-40B4-BE49-F238E27FC236}">
                <a16:creationId xmlns:a16="http://schemas.microsoft.com/office/drawing/2014/main" id="{2C024CBD-0C30-4C81-B8DC-1FFBB18825BB}"/>
              </a:ext>
            </a:extLst>
          </p:cNvPr>
          <p:cNvSpPr/>
          <p:nvPr/>
        </p:nvSpPr>
        <p:spPr>
          <a:xfrm>
            <a:off x="7289298" y="2114552"/>
            <a:ext cx="420204" cy="191281"/>
          </a:xfrm>
          <a:custGeom>
            <a:avLst/>
            <a:gdLst>
              <a:gd name="connsiteX0" fmla="*/ 0 w 204716"/>
              <a:gd name="connsiteY0" fmla="*/ 123585 h 137233"/>
              <a:gd name="connsiteX1" fmla="*/ 34119 w 204716"/>
              <a:gd name="connsiteY1" fmla="*/ 48523 h 137233"/>
              <a:gd name="connsiteX2" fmla="*/ 88710 w 204716"/>
              <a:gd name="connsiteY2" fmla="*/ 756 h 137233"/>
              <a:gd name="connsiteX3" fmla="*/ 150125 w 204716"/>
              <a:gd name="connsiteY3" fmla="*/ 28051 h 137233"/>
              <a:gd name="connsiteX4" fmla="*/ 204716 w 204716"/>
              <a:gd name="connsiteY4" fmla="*/ 137233 h 1372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4716" h="137233">
                <a:moveTo>
                  <a:pt x="0" y="123585"/>
                </a:moveTo>
                <a:cubicBezTo>
                  <a:pt x="9667" y="96290"/>
                  <a:pt x="19334" y="68995"/>
                  <a:pt x="34119" y="48523"/>
                </a:cubicBezTo>
                <a:cubicBezTo>
                  <a:pt x="48904" y="28051"/>
                  <a:pt x="69376" y="4168"/>
                  <a:pt x="88710" y="756"/>
                </a:cubicBezTo>
                <a:cubicBezTo>
                  <a:pt x="108044" y="-2656"/>
                  <a:pt x="130791" y="5305"/>
                  <a:pt x="150125" y="28051"/>
                </a:cubicBezTo>
                <a:cubicBezTo>
                  <a:pt x="169459" y="50797"/>
                  <a:pt x="193343" y="116761"/>
                  <a:pt x="204716" y="137233"/>
                </a:cubicBezTo>
              </a:path>
            </a:pathLst>
          </a:custGeom>
          <a:no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38" name="Freihandform 44">
            <a:extLst>
              <a:ext uri="{FF2B5EF4-FFF2-40B4-BE49-F238E27FC236}">
                <a16:creationId xmlns:a16="http://schemas.microsoft.com/office/drawing/2014/main" id="{AAE0CB26-8B3F-450B-A88C-7F0B424988F9}"/>
              </a:ext>
            </a:extLst>
          </p:cNvPr>
          <p:cNvSpPr/>
          <p:nvPr/>
        </p:nvSpPr>
        <p:spPr>
          <a:xfrm>
            <a:off x="7802644" y="2074090"/>
            <a:ext cx="395263" cy="231743"/>
          </a:xfrm>
          <a:custGeom>
            <a:avLst/>
            <a:gdLst>
              <a:gd name="connsiteX0" fmla="*/ 0 w 204716"/>
              <a:gd name="connsiteY0" fmla="*/ 123585 h 137233"/>
              <a:gd name="connsiteX1" fmla="*/ 34119 w 204716"/>
              <a:gd name="connsiteY1" fmla="*/ 48523 h 137233"/>
              <a:gd name="connsiteX2" fmla="*/ 88710 w 204716"/>
              <a:gd name="connsiteY2" fmla="*/ 756 h 137233"/>
              <a:gd name="connsiteX3" fmla="*/ 150125 w 204716"/>
              <a:gd name="connsiteY3" fmla="*/ 28051 h 137233"/>
              <a:gd name="connsiteX4" fmla="*/ 204716 w 204716"/>
              <a:gd name="connsiteY4" fmla="*/ 137233 h 1372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4716" h="137233">
                <a:moveTo>
                  <a:pt x="0" y="123585"/>
                </a:moveTo>
                <a:cubicBezTo>
                  <a:pt x="9667" y="96290"/>
                  <a:pt x="19334" y="68995"/>
                  <a:pt x="34119" y="48523"/>
                </a:cubicBezTo>
                <a:cubicBezTo>
                  <a:pt x="48904" y="28051"/>
                  <a:pt x="69376" y="4168"/>
                  <a:pt x="88710" y="756"/>
                </a:cubicBezTo>
                <a:cubicBezTo>
                  <a:pt x="108044" y="-2656"/>
                  <a:pt x="130791" y="5305"/>
                  <a:pt x="150125" y="28051"/>
                </a:cubicBezTo>
                <a:cubicBezTo>
                  <a:pt x="169459" y="50797"/>
                  <a:pt x="193343" y="116761"/>
                  <a:pt x="204716" y="137233"/>
                </a:cubicBezTo>
              </a:path>
            </a:pathLst>
          </a:custGeom>
          <a:no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39" name="Freihandform 44">
            <a:extLst>
              <a:ext uri="{FF2B5EF4-FFF2-40B4-BE49-F238E27FC236}">
                <a16:creationId xmlns:a16="http://schemas.microsoft.com/office/drawing/2014/main" id="{8403FB30-A72D-46AB-A8E8-96C82AE089D2}"/>
              </a:ext>
            </a:extLst>
          </p:cNvPr>
          <p:cNvSpPr/>
          <p:nvPr/>
        </p:nvSpPr>
        <p:spPr>
          <a:xfrm>
            <a:off x="8364575" y="2078434"/>
            <a:ext cx="436701" cy="195972"/>
          </a:xfrm>
          <a:custGeom>
            <a:avLst/>
            <a:gdLst>
              <a:gd name="connsiteX0" fmla="*/ 0 w 204716"/>
              <a:gd name="connsiteY0" fmla="*/ 123585 h 137233"/>
              <a:gd name="connsiteX1" fmla="*/ 34119 w 204716"/>
              <a:gd name="connsiteY1" fmla="*/ 48523 h 137233"/>
              <a:gd name="connsiteX2" fmla="*/ 88710 w 204716"/>
              <a:gd name="connsiteY2" fmla="*/ 756 h 137233"/>
              <a:gd name="connsiteX3" fmla="*/ 150125 w 204716"/>
              <a:gd name="connsiteY3" fmla="*/ 28051 h 137233"/>
              <a:gd name="connsiteX4" fmla="*/ 204716 w 204716"/>
              <a:gd name="connsiteY4" fmla="*/ 137233 h 1372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4716" h="137233">
                <a:moveTo>
                  <a:pt x="0" y="123585"/>
                </a:moveTo>
                <a:cubicBezTo>
                  <a:pt x="9667" y="96290"/>
                  <a:pt x="19334" y="68995"/>
                  <a:pt x="34119" y="48523"/>
                </a:cubicBezTo>
                <a:cubicBezTo>
                  <a:pt x="48904" y="28051"/>
                  <a:pt x="69376" y="4168"/>
                  <a:pt x="88710" y="756"/>
                </a:cubicBezTo>
                <a:cubicBezTo>
                  <a:pt x="108044" y="-2656"/>
                  <a:pt x="130791" y="5305"/>
                  <a:pt x="150125" y="28051"/>
                </a:cubicBezTo>
                <a:cubicBezTo>
                  <a:pt x="169459" y="50797"/>
                  <a:pt x="193343" y="116761"/>
                  <a:pt x="204716" y="137233"/>
                </a:cubicBezTo>
              </a:path>
            </a:pathLst>
          </a:custGeom>
          <a:no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42" name="Freihandform 44">
            <a:extLst>
              <a:ext uri="{FF2B5EF4-FFF2-40B4-BE49-F238E27FC236}">
                <a16:creationId xmlns:a16="http://schemas.microsoft.com/office/drawing/2014/main" id="{78627D83-0C05-4A82-9C0A-6DE026A69364}"/>
              </a:ext>
            </a:extLst>
          </p:cNvPr>
          <p:cNvSpPr/>
          <p:nvPr/>
        </p:nvSpPr>
        <p:spPr>
          <a:xfrm>
            <a:off x="8910880" y="2054660"/>
            <a:ext cx="436701" cy="182547"/>
          </a:xfrm>
          <a:custGeom>
            <a:avLst/>
            <a:gdLst>
              <a:gd name="connsiteX0" fmla="*/ 0 w 204716"/>
              <a:gd name="connsiteY0" fmla="*/ 123585 h 137233"/>
              <a:gd name="connsiteX1" fmla="*/ 34119 w 204716"/>
              <a:gd name="connsiteY1" fmla="*/ 48523 h 137233"/>
              <a:gd name="connsiteX2" fmla="*/ 88710 w 204716"/>
              <a:gd name="connsiteY2" fmla="*/ 756 h 137233"/>
              <a:gd name="connsiteX3" fmla="*/ 150125 w 204716"/>
              <a:gd name="connsiteY3" fmla="*/ 28051 h 137233"/>
              <a:gd name="connsiteX4" fmla="*/ 204716 w 204716"/>
              <a:gd name="connsiteY4" fmla="*/ 137233 h 1372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4716" h="137233">
                <a:moveTo>
                  <a:pt x="0" y="123585"/>
                </a:moveTo>
                <a:cubicBezTo>
                  <a:pt x="9667" y="96290"/>
                  <a:pt x="19334" y="68995"/>
                  <a:pt x="34119" y="48523"/>
                </a:cubicBezTo>
                <a:cubicBezTo>
                  <a:pt x="48904" y="28051"/>
                  <a:pt x="69376" y="4168"/>
                  <a:pt x="88710" y="756"/>
                </a:cubicBezTo>
                <a:cubicBezTo>
                  <a:pt x="108044" y="-2656"/>
                  <a:pt x="130791" y="5305"/>
                  <a:pt x="150125" y="28051"/>
                </a:cubicBezTo>
                <a:cubicBezTo>
                  <a:pt x="169459" y="50797"/>
                  <a:pt x="193343" y="116761"/>
                  <a:pt x="204716" y="137233"/>
                </a:cubicBezTo>
              </a:path>
            </a:pathLst>
          </a:custGeom>
          <a:no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54" name="Freihandform 44">
            <a:extLst>
              <a:ext uri="{FF2B5EF4-FFF2-40B4-BE49-F238E27FC236}">
                <a16:creationId xmlns:a16="http://schemas.microsoft.com/office/drawing/2014/main" id="{8B2DEE86-B974-4F18-8A6E-B8B78335E5E3}"/>
              </a:ext>
            </a:extLst>
          </p:cNvPr>
          <p:cNvSpPr/>
          <p:nvPr/>
        </p:nvSpPr>
        <p:spPr>
          <a:xfrm>
            <a:off x="9419365" y="2033444"/>
            <a:ext cx="436701" cy="218287"/>
          </a:xfrm>
          <a:custGeom>
            <a:avLst/>
            <a:gdLst>
              <a:gd name="connsiteX0" fmla="*/ 0 w 204716"/>
              <a:gd name="connsiteY0" fmla="*/ 123585 h 137233"/>
              <a:gd name="connsiteX1" fmla="*/ 34119 w 204716"/>
              <a:gd name="connsiteY1" fmla="*/ 48523 h 137233"/>
              <a:gd name="connsiteX2" fmla="*/ 88710 w 204716"/>
              <a:gd name="connsiteY2" fmla="*/ 756 h 137233"/>
              <a:gd name="connsiteX3" fmla="*/ 150125 w 204716"/>
              <a:gd name="connsiteY3" fmla="*/ 28051 h 137233"/>
              <a:gd name="connsiteX4" fmla="*/ 204716 w 204716"/>
              <a:gd name="connsiteY4" fmla="*/ 137233 h 1372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4716" h="137233">
                <a:moveTo>
                  <a:pt x="0" y="123585"/>
                </a:moveTo>
                <a:cubicBezTo>
                  <a:pt x="9667" y="96290"/>
                  <a:pt x="19334" y="68995"/>
                  <a:pt x="34119" y="48523"/>
                </a:cubicBezTo>
                <a:cubicBezTo>
                  <a:pt x="48904" y="28051"/>
                  <a:pt x="69376" y="4168"/>
                  <a:pt x="88710" y="756"/>
                </a:cubicBezTo>
                <a:cubicBezTo>
                  <a:pt x="108044" y="-2656"/>
                  <a:pt x="130791" y="5305"/>
                  <a:pt x="150125" y="28051"/>
                </a:cubicBezTo>
                <a:cubicBezTo>
                  <a:pt x="169459" y="50797"/>
                  <a:pt x="193343" y="116761"/>
                  <a:pt x="204716" y="137233"/>
                </a:cubicBezTo>
              </a:path>
            </a:pathLst>
          </a:custGeom>
          <a:no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55" name="Freihandform 44">
            <a:extLst>
              <a:ext uri="{FF2B5EF4-FFF2-40B4-BE49-F238E27FC236}">
                <a16:creationId xmlns:a16="http://schemas.microsoft.com/office/drawing/2014/main" id="{2B7A5E9B-A047-4846-81E3-52A0DDB8E288}"/>
              </a:ext>
            </a:extLst>
          </p:cNvPr>
          <p:cNvSpPr/>
          <p:nvPr/>
        </p:nvSpPr>
        <p:spPr>
          <a:xfrm>
            <a:off x="9892958" y="2035476"/>
            <a:ext cx="436701" cy="182547"/>
          </a:xfrm>
          <a:custGeom>
            <a:avLst/>
            <a:gdLst>
              <a:gd name="connsiteX0" fmla="*/ 0 w 204716"/>
              <a:gd name="connsiteY0" fmla="*/ 123585 h 137233"/>
              <a:gd name="connsiteX1" fmla="*/ 34119 w 204716"/>
              <a:gd name="connsiteY1" fmla="*/ 48523 h 137233"/>
              <a:gd name="connsiteX2" fmla="*/ 88710 w 204716"/>
              <a:gd name="connsiteY2" fmla="*/ 756 h 137233"/>
              <a:gd name="connsiteX3" fmla="*/ 150125 w 204716"/>
              <a:gd name="connsiteY3" fmla="*/ 28051 h 137233"/>
              <a:gd name="connsiteX4" fmla="*/ 204716 w 204716"/>
              <a:gd name="connsiteY4" fmla="*/ 137233 h 1372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4716" h="137233">
                <a:moveTo>
                  <a:pt x="0" y="123585"/>
                </a:moveTo>
                <a:cubicBezTo>
                  <a:pt x="9667" y="96290"/>
                  <a:pt x="19334" y="68995"/>
                  <a:pt x="34119" y="48523"/>
                </a:cubicBezTo>
                <a:cubicBezTo>
                  <a:pt x="48904" y="28051"/>
                  <a:pt x="69376" y="4168"/>
                  <a:pt x="88710" y="756"/>
                </a:cubicBezTo>
                <a:cubicBezTo>
                  <a:pt x="108044" y="-2656"/>
                  <a:pt x="130791" y="5305"/>
                  <a:pt x="150125" y="28051"/>
                </a:cubicBezTo>
                <a:cubicBezTo>
                  <a:pt x="169459" y="50797"/>
                  <a:pt x="193343" y="116761"/>
                  <a:pt x="204716" y="137233"/>
                </a:cubicBezTo>
              </a:path>
            </a:pathLst>
          </a:custGeom>
          <a:no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56" name="Freihandform 44">
            <a:extLst>
              <a:ext uri="{FF2B5EF4-FFF2-40B4-BE49-F238E27FC236}">
                <a16:creationId xmlns:a16="http://schemas.microsoft.com/office/drawing/2014/main" id="{E08B66CA-70F3-4C63-A2E5-98B7525C6172}"/>
              </a:ext>
            </a:extLst>
          </p:cNvPr>
          <p:cNvSpPr/>
          <p:nvPr/>
        </p:nvSpPr>
        <p:spPr>
          <a:xfrm>
            <a:off x="10475240" y="2033444"/>
            <a:ext cx="436701" cy="182547"/>
          </a:xfrm>
          <a:custGeom>
            <a:avLst/>
            <a:gdLst>
              <a:gd name="connsiteX0" fmla="*/ 0 w 204716"/>
              <a:gd name="connsiteY0" fmla="*/ 123585 h 137233"/>
              <a:gd name="connsiteX1" fmla="*/ 34119 w 204716"/>
              <a:gd name="connsiteY1" fmla="*/ 48523 h 137233"/>
              <a:gd name="connsiteX2" fmla="*/ 88710 w 204716"/>
              <a:gd name="connsiteY2" fmla="*/ 756 h 137233"/>
              <a:gd name="connsiteX3" fmla="*/ 150125 w 204716"/>
              <a:gd name="connsiteY3" fmla="*/ 28051 h 137233"/>
              <a:gd name="connsiteX4" fmla="*/ 204716 w 204716"/>
              <a:gd name="connsiteY4" fmla="*/ 137233 h 1372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4716" h="137233">
                <a:moveTo>
                  <a:pt x="0" y="123585"/>
                </a:moveTo>
                <a:cubicBezTo>
                  <a:pt x="9667" y="96290"/>
                  <a:pt x="19334" y="68995"/>
                  <a:pt x="34119" y="48523"/>
                </a:cubicBezTo>
                <a:cubicBezTo>
                  <a:pt x="48904" y="28051"/>
                  <a:pt x="69376" y="4168"/>
                  <a:pt x="88710" y="756"/>
                </a:cubicBezTo>
                <a:cubicBezTo>
                  <a:pt x="108044" y="-2656"/>
                  <a:pt x="130791" y="5305"/>
                  <a:pt x="150125" y="28051"/>
                </a:cubicBezTo>
                <a:cubicBezTo>
                  <a:pt x="169459" y="50797"/>
                  <a:pt x="193343" y="116761"/>
                  <a:pt x="204716" y="137233"/>
                </a:cubicBezTo>
              </a:path>
            </a:pathLst>
          </a:custGeom>
          <a:no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57" name="Freihandform 44">
            <a:extLst>
              <a:ext uri="{FF2B5EF4-FFF2-40B4-BE49-F238E27FC236}">
                <a16:creationId xmlns:a16="http://schemas.microsoft.com/office/drawing/2014/main" id="{5371F2F7-989C-4D2F-BE1C-B6735032D1D8}"/>
              </a:ext>
            </a:extLst>
          </p:cNvPr>
          <p:cNvSpPr/>
          <p:nvPr/>
        </p:nvSpPr>
        <p:spPr>
          <a:xfrm>
            <a:off x="11057444" y="2047668"/>
            <a:ext cx="436701" cy="182547"/>
          </a:xfrm>
          <a:custGeom>
            <a:avLst/>
            <a:gdLst>
              <a:gd name="connsiteX0" fmla="*/ 0 w 204716"/>
              <a:gd name="connsiteY0" fmla="*/ 123585 h 137233"/>
              <a:gd name="connsiteX1" fmla="*/ 34119 w 204716"/>
              <a:gd name="connsiteY1" fmla="*/ 48523 h 137233"/>
              <a:gd name="connsiteX2" fmla="*/ 88710 w 204716"/>
              <a:gd name="connsiteY2" fmla="*/ 756 h 137233"/>
              <a:gd name="connsiteX3" fmla="*/ 150125 w 204716"/>
              <a:gd name="connsiteY3" fmla="*/ 28051 h 137233"/>
              <a:gd name="connsiteX4" fmla="*/ 204716 w 204716"/>
              <a:gd name="connsiteY4" fmla="*/ 137233 h 1372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4716" h="137233">
                <a:moveTo>
                  <a:pt x="0" y="123585"/>
                </a:moveTo>
                <a:cubicBezTo>
                  <a:pt x="9667" y="96290"/>
                  <a:pt x="19334" y="68995"/>
                  <a:pt x="34119" y="48523"/>
                </a:cubicBezTo>
                <a:cubicBezTo>
                  <a:pt x="48904" y="28051"/>
                  <a:pt x="69376" y="4168"/>
                  <a:pt x="88710" y="756"/>
                </a:cubicBezTo>
                <a:cubicBezTo>
                  <a:pt x="108044" y="-2656"/>
                  <a:pt x="130791" y="5305"/>
                  <a:pt x="150125" y="28051"/>
                </a:cubicBezTo>
                <a:cubicBezTo>
                  <a:pt x="169459" y="50797"/>
                  <a:pt x="193343" y="116761"/>
                  <a:pt x="204716" y="137233"/>
                </a:cubicBezTo>
              </a:path>
            </a:pathLst>
          </a:custGeom>
          <a:no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Tree>
    <p:extLst>
      <p:ext uri="{BB962C8B-B14F-4D97-AF65-F5344CB8AC3E}">
        <p14:creationId xmlns:p14="http://schemas.microsoft.com/office/powerpoint/2010/main" val="208965756"/>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4"/>
          <p:cNvSpPr txBox="1">
            <a:spLocks/>
          </p:cNvSpPr>
          <p:nvPr/>
        </p:nvSpPr>
        <p:spPr>
          <a:xfrm>
            <a:off x="685800" y="0"/>
            <a:ext cx="10957984" cy="79238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3200" dirty="0"/>
              <a:t>EXTREME DELTA BRUSH (EDB)</a:t>
            </a:r>
          </a:p>
        </p:txBody>
      </p:sp>
      <p:sp>
        <p:nvSpPr>
          <p:cNvPr id="5" name="Textfeld 4"/>
          <p:cNvSpPr txBox="1"/>
          <p:nvPr/>
        </p:nvSpPr>
        <p:spPr>
          <a:xfrm>
            <a:off x="411348" y="1005627"/>
            <a:ext cx="11506888" cy="4708981"/>
          </a:xfrm>
          <a:prstGeom prst="rect">
            <a:avLst/>
          </a:prstGeom>
          <a:noFill/>
        </p:spPr>
        <p:txBody>
          <a:bodyPr wrap="square" rtlCol="0">
            <a:spAutoFit/>
          </a:bodyPr>
          <a:lstStyle/>
          <a:p>
            <a:r>
              <a:rPr lang="en-US" sz="2000" b="1" u="sng" dirty="0"/>
              <a:t>“Extreme Delta Brush (EDB)”:</a:t>
            </a:r>
            <a:r>
              <a:rPr lang="en-US" sz="2000" b="1" dirty="0"/>
              <a:t> </a:t>
            </a:r>
            <a:r>
              <a:rPr lang="en-US" sz="2000" dirty="0"/>
              <a:t>A specific subtype </a:t>
            </a:r>
            <a:r>
              <a:rPr lang="de-AT" sz="2000" dirty="0"/>
              <a:t>of +F:</a:t>
            </a:r>
          </a:p>
          <a:p>
            <a:endParaRPr lang="de-AT" sz="2000" dirty="0"/>
          </a:p>
          <a:p>
            <a:r>
              <a:rPr lang="en-US" sz="2000" b="1" dirty="0">
                <a:solidFill>
                  <a:schemeClr val="accent4">
                    <a:lumMod val="50000"/>
                  </a:schemeClr>
                </a:solidFill>
              </a:rPr>
              <a:t>Definite EDB</a:t>
            </a:r>
            <a:r>
              <a:rPr lang="en-US" sz="2000" dirty="0">
                <a:solidFill>
                  <a:schemeClr val="accent4">
                    <a:lumMod val="75000"/>
                  </a:schemeClr>
                </a:solidFill>
              </a:rPr>
              <a:t>: </a:t>
            </a:r>
            <a:r>
              <a:rPr lang="en-US" sz="2000" dirty="0"/>
              <a:t>Consists of either abundant or continuous:</a:t>
            </a:r>
          </a:p>
          <a:p>
            <a:r>
              <a:rPr lang="en-US" sz="2000" b="1" dirty="0"/>
              <a:t>A. </a:t>
            </a:r>
            <a:r>
              <a:rPr lang="en-US" sz="2000" dirty="0"/>
              <a:t>RDA+F, in which the fast activity has a </a:t>
            </a:r>
            <a:r>
              <a:rPr lang="en-US" sz="2000" b="1" dirty="0"/>
              <a:t>stereotyped relationship </a:t>
            </a:r>
            <a:r>
              <a:rPr lang="en-US" sz="2000" dirty="0"/>
              <a:t>to the delta wave (e.g., always maximal</a:t>
            </a:r>
          </a:p>
          <a:p>
            <a:r>
              <a:rPr lang="en-US" sz="2000" dirty="0"/>
              <a:t>     on the upstroke, crest, or </a:t>
            </a:r>
            <a:r>
              <a:rPr lang="en-US" sz="2000" dirty="0" err="1"/>
              <a:t>downstroke</a:t>
            </a:r>
            <a:r>
              <a:rPr lang="en-US" sz="2000" dirty="0"/>
              <a:t> of the wave);</a:t>
            </a:r>
          </a:p>
          <a:p>
            <a:r>
              <a:rPr lang="en-US" sz="2000" dirty="0"/>
              <a:t>  OR</a:t>
            </a:r>
          </a:p>
          <a:p>
            <a:r>
              <a:rPr lang="en-US" sz="2000" b="1" dirty="0"/>
              <a:t>B. </a:t>
            </a:r>
            <a:r>
              <a:rPr lang="en-US" sz="2000" dirty="0" err="1"/>
              <a:t>PDs+F</a:t>
            </a:r>
            <a:r>
              <a:rPr lang="en-US" sz="2000" dirty="0"/>
              <a:t>, in which each PD consists of a single blunt delta wave with superimposed fast activity, and in which</a:t>
            </a:r>
          </a:p>
          <a:p>
            <a:r>
              <a:rPr lang="en-US" sz="2000" dirty="0"/>
              <a:t>     the fast activity has a stereotyped relationship to the delta </a:t>
            </a:r>
            <a:r>
              <a:rPr lang="de-AT" sz="2000" dirty="0" err="1"/>
              <a:t>wave</a:t>
            </a:r>
            <a:r>
              <a:rPr lang="de-AT" sz="2000" dirty="0"/>
              <a:t> (i.e., </a:t>
            </a:r>
            <a:r>
              <a:rPr lang="de-AT" sz="2000" dirty="0" err="1"/>
              <a:t>periodic</a:t>
            </a:r>
            <a:r>
              <a:rPr lang="de-AT" sz="2000" dirty="0"/>
              <a:t> </a:t>
            </a:r>
            <a:r>
              <a:rPr lang="de-AT" sz="2000" dirty="0" err="1"/>
              <a:t>delta</a:t>
            </a:r>
            <a:r>
              <a:rPr lang="de-AT" sz="2000" dirty="0"/>
              <a:t> </a:t>
            </a:r>
            <a:r>
              <a:rPr lang="de-AT" sz="2000" dirty="0" err="1"/>
              <a:t>brushes</a:t>
            </a:r>
            <a:r>
              <a:rPr lang="de-AT" sz="2000" dirty="0"/>
              <a:t>) </a:t>
            </a:r>
          </a:p>
          <a:p>
            <a:endParaRPr lang="de-AT" sz="2000" dirty="0">
              <a:solidFill>
                <a:schemeClr val="accent4">
                  <a:lumMod val="75000"/>
                </a:schemeClr>
              </a:solidFill>
            </a:endParaRPr>
          </a:p>
          <a:p>
            <a:r>
              <a:rPr lang="de-AT" sz="2000" b="1" dirty="0" err="1">
                <a:solidFill>
                  <a:schemeClr val="accent4">
                    <a:lumMod val="50000"/>
                  </a:schemeClr>
                </a:solidFill>
              </a:rPr>
              <a:t>Possible</a:t>
            </a:r>
            <a:r>
              <a:rPr lang="de-AT" sz="2000" b="1" dirty="0">
                <a:solidFill>
                  <a:schemeClr val="accent4">
                    <a:lumMod val="50000"/>
                  </a:schemeClr>
                </a:solidFill>
              </a:rPr>
              <a:t> EDB</a:t>
            </a:r>
            <a:r>
              <a:rPr lang="de-AT" sz="2000" dirty="0">
                <a:solidFill>
                  <a:schemeClr val="accent4">
                    <a:lumMod val="75000"/>
                  </a:schemeClr>
                </a:solidFill>
              </a:rPr>
              <a:t>:</a:t>
            </a:r>
          </a:p>
          <a:p>
            <a:r>
              <a:rPr lang="en-US" sz="2000" dirty="0"/>
              <a:t>Satisfying criterion A) or B) above </a:t>
            </a:r>
            <a:r>
              <a:rPr lang="en-US" sz="2000" u="sng" dirty="0"/>
              <a:t>EXCEPT</a:t>
            </a:r>
            <a:r>
              <a:rPr lang="en-US" sz="2000" dirty="0"/>
              <a:t> either:</a:t>
            </a:r>
          </a:p>
          <a:p>
            <a:r>
              <a:rPr lang="en-US" sz="2000" b="1" dirty="0"/>
              <a:t>i. </a:t>
            </a:r>
            <a:r>
              <a:rPr lang="en-US" sz="2000" dirty="0"/>
              <a:t>only occasional or frequent (rather than abundant or </a:t>
            </a:r>
            <a:r>
              <a:rPr lang="de-AT" sz="2000" dirty="0" err="1"/>
              <a:t>continuous</a:t>
            </a:r>
            <a:r>
              <a:rPr lang="de-AT" sz="2000" dirty="0"/>
              <a:t>) </a:t>
            </a:r>
          </a:p>
          <a:p>
            <a:r>
              <a:rPr lang="de-AT" sz="2000" dirty="0"/>
              <a:t>  OR</a:t>
            </a:r>
          </a:p>
          <a:p>
            <a:r>
              <a:rPr lang="en-US" sz="2000" b="1" dirty="0"/>
              <a:t>ii. </a:t>
            </a:r>
            <a:r>
              <a:rPr lang="en-US" sz="2000" dirty="0"/>
              <a:t>the superimposed fast activity lacks a stereotyped relationship to the delta wave; continuous, invariant fast   </a:t>
            </a:r>
          </a:p>
          <a:p>
            <a:r>
              <a:rPr lang="en-US" sz="2000" dirty="0"/>
              <a:t>   activity during RDA would fall into this category </a:t>
            </a:r>
          </a:p>
        </p:txBody>
      </p:sp>
    </p:spTree>
    <p:extLst>
      <p:ext uri="{BB962C8B-B14F-4D97-AF65-F5344CB8AC3E}">
        <p14:creationId xmlns:p14="http://schemas.microsoft.com/office/powerpoint/2010/main" val="4020064825"/>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nhaltsplatzhalter 1"/>
          <p:cNvPicPr>
            <a:picLocks noGrp="1" noChangeAspect="1"/>
          </p:cNvPicPr>
          <p:nvPr>
            <p:ph idx="1"/>
          </p:nvPr>
        </p:nvPicPr>
        <p:blipFill rotWithShape="1">
          <a:blip r:embed="rId3"/>
          <a:srcRect l="-1" r="-846" b="28004"/>
          <a:stretch/>
        </p:blipFill>
        <p:spPr>
          <a:xfrm>
            <a:off x="860536" y="65040"/>
            <a:ext cx="9747446" cy="4979233"/>
          </a:xfrm>
          <a:prstGeom prst="rect">
            <a:avLst/>
          </a:prstGeom>
        </p:spPr>
      </p:pic>
      <p:pic>
        <p:nvPicPr>
          <p:cNvPr id="9" name="Inhaltsplatzhalter 1"/>
          <p:cNvPicPr>
            <a:picLocks noChangeAspect="1"/>
          </p:cNvPicPr>
          <p:nvPr/>
        </p:nvPicPr>
        <p:blipFill rotWithShape="1">
          <a:blip r:embed="rId3"/>
          <a:srcRect l="72747" t="80067"/>
          <a:stretch/>
        </p:blipFill>
        <p:spPr>
          <a:xfrm>
            <a:off x="8882743" y="5016515"/>
            <a:ext cx="3170865" cy="1659451"/>
          </a:xfrm>
          <a:prstGeom prst="rect">
            <a:avLst/>
          </a:prstGeom>
        </p:spPr>
      </p:pic>
    </p:spTree>
    <p:extLst>
      <p:ext uri="{BB962C8B-B14F-4D97-AF65-F5344CB8AC3E}">
        <p14:creationId xmlns:p14="http://schemas.microsoft.com/office/powerpoint/2010/main" val="2801690859"/>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nhaltsplatzhalter 1"/>
          <p:cNvPicPr>
            <a:picLocks noGrp="1" noChangeAspect="1"/>
          </p:cNvPicPr>
          <p:nvPr>
            <p:ph idx="1"/>
          </p:nvPr>
        </p:nvPicPr>
        <p:blipFill>
          <a:blip r:embed="rId3"/>
          <a:stretch>
            <a:fillRect/>
          </a:stretch>
        </p:blipFill>
        <p:spPr>
          <a:xfrm>
            <a:off x="1956999" y="792387"/>
            <a:ext cx="8415586" cy="6065613"/>
          </a:xfrm>
          <a:prstGeom prst="rect">
            <a:avLst/>
          </a:prstGeom>
        </p:spPr>
      </p:pic>
      <p:sp>
        <p:nvSpPr>
          <p:cNvPr id="9" name="Titel 4"/>
          <p:cNvSpPr txBox="1">
            <a:spLocks/>
          </p:cNvSpPr>
          <p:nvPr/>
        </p:nvSpPr>
        <p:spPr>
          <a:xfrm>
            <a:off x="685800" y="0"/>
            <a:ext cx="10957984" cy="79238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3200" dirty="0"/>
              <a:t>EXTREME DELTA BRUSH (EDB)</a:t>
            </a:r>
          </a:p>
        </p:txBody>
      </p:sp>
    </p:spTree>
    <p:extLst>
      <p:ext uri="{BB962C8B-B14F-4D97-AF65-F5344CB8AC3E}">
        <p14:creationId xmlns:p14="http://schemas.microsoft.com/office/powerpoint/2010/main" val="2401994892"/>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3159</TotalTime>
  <Words>7984</Words>
  <Application>Microsoft Macintosh PowerPoint</Application>
  <PresentationFormat>Widescreen</PresentationFormat>
  <Paragraphs>913</Paragraphs>
  <Slides>153</Slides>
  <Notes>117</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153</vt:i4>
      </vt:variant>
    </vt:vector>
  </HeadingPairs>
  <TitlesOfParts>
    <vt:vector size="165" baseType="lpstr">
      <vt:lpstr>ＭＳ Ｐゴシック</vt:lpstr>
      <vt:lpstr>AdvOT40514f85</vt:lpstr>
      <vt:lpstr>AdvOT40514f85+20</vt:lpstr>
      <vt:lpstr>AdvOTdf4e37e1.I</vt:lpstr>
      <vt:lpstr>Arial</vt:lpstr>
      <vt:lpstr>Calibri</vt:lpstr>
      <vt:lpstr>Calibri Light</vt:lpstr>
      <vt:lpstr>Cambria Math</vt:lpstr>
      <vt:lpstr>Times New Roman</vt:lpstr>
      <vt:lpstr>Wingdings</vt:lpstr>
      <vt:lpstr>Office Theme</vt:lpstr>
      <vt:lpstr>Office</vt:lpstr>
      <vt:lpstr>ACNS Critical Care EEG Terminology  Training Module 2021</vt:lpstr>
      <vt:lpstr>Mode of presentation</vt:lpstr>
      <vt:lpstr>Contents</vt:lpstr>
      <vt:lpstr>A. EEG Background</vt:lpstr>
      <vt:lpstr>EEG BACKGROUND</vt:lpstr>
      <vt:lpstr>EEG BACKGROUND</vt:lpstr>
      <vt:lpstr>EEG BACKGROUND</vt:lpstr>
      <vt:lpstr>EEG BACKGROUND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 Sporadic Epileptiform Discharges</vt:lpstr>
      <vt:lpstr>PowerPoint Presentation</vt:lpstr>
      <vt:lpstr>PowerPoint Presentation</vt:lpstr>
      <vt:lpstr>PowerPoint Presentation</vt:lpstr>
      <vt:lpstr>Sporadic: non-rhythmic and non-periodic epileptiform discharges (“interictal ED”)</vt:lpstr>
      <vt:lpstr>C. Rhythmic and  Periodic Patterns (RPPs)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MAJOR MODIFIERS: STIMULUS INDUCED/ TERMINATED</vt:lpstr>
      <vt:lpstr>PowerPoint Presentation</vt:lpstr>
      <vt:lpstr>PowerPoint Presentation</vt:lpstr>
      <vt:lpstr>PowerPoint Presentation</vt:lpstr>
      <vt:lpstr>PowerPoint Presentation</vt:lpstr>
      <vt:lpstr>D. Electrographic and Electroclinical Seizures</vt:lpstr>
      <vt:lpstr>PowerPoint Presentation</vt:lpstr>
      <vt:lpstr>PowerPoint Presentation</vt:lpstr>
      <vt:lpstr>PowerPoint Presentation</vt:lpstr>
      <vt:lpstr>Electrographic and Electroclinical Seizures</vt:lpstr>
      <vt:lpstr>PowerPoint Presentation</vt:lpstr>
      <vt:lpstr>PowerPoint Presentation</vt:lpstr>
      <vt:lpstr>PowerPoint Presentation</vt:lpstr>
      <vt:lpstr>PowerPoint Presentation</vt:lpstr>
      <vt:lpstr>Electroclinical Seizures</vt:lpstr>
      <vt:lpstr>PowerPoint Presentation</vt:lpstr>
      <vt:lpstr>PowerPoint Presentation</vt:lpstr>
      <vt:lpstr>PowerPoint Presentation</vt:lpstr>
      <vt:lpstr>PowerPoint Presentation</vt:lpstr>
      <vt:lpstr>E. Brief potentially Ictal Rhythmic Discharges (BIRDs)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 Ictal-Interictal Continuum (IIC)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Salzburger Landeskliniken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ACNS training module 2021</dc:title>
  <dc:creator>Leitinger Markus</dc:creator>
  <cp:lastModifiedBy>Davitz, Matthew</cp:lastModifiedBy>
  <cp:revision>321</cp:revision>
  <dcterms:created xsi:type="dcterms:W3CDTF">2021-12-12T04:09:32Z</dcterms:created>
  <dcterms:modified xsi:type="dcterms:W3CDTF">2025-04-15T21:22:36Z</dcterms:modified>
</cp:coreProperties>
</file>